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4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6643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99998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47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269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580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3077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2401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68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828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46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2618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4C6A3-40FC-41F5-B6F1-6A84D173F88E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A8BA0C-2998-44A4-A542-C463A4F6155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0944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pwa.cern.ch/Projects-Accelerator-Complex-Schedules/Projects.aspx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654969" y="1684421"/>
            <a:ext cx="73039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fr-CH" u="sng" dirty="0">
              <a:hlinkClick r:id="rId2"/>
            </a:endParaRPr>
          </a:p>
          <a:p>
            <a:r>
              <a:rPr lang="fr-CH" u="sng" dirty="0" smtClean="0">
                <a:hlinkClick r:id="rId2"/>
              </a:rPr>
              <a:t>https</a:t>
            </a:r>
            <a:r>
              <a:rPr lang="fr-CH" u="sng" dirty="0">
                <a:hlinkClick r:id="rId2"/>
              </a:rPr>
              <a:t>://pwa.cern.ch/Projects-Accelerator-Complex-Schedules/Projects.aspx</a:t>
            </a:r>
            <a:r>
              <a:rPr lang="fr-CH" dirty="0"/>
              <a:t> </a:t>
            </a:r>
            <a:endParaRPr lang="en-GB" dirty="0"/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14358" y="1173724"/>
            <a:ext cx="7785208" cy="40011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2000" dirty="0" smtClean="0"/>
              <a:t>Planning </a:t>
            </a:r>
            <a:r>
              <a:rPr lang="en-GB" sz="2000" dirty="0" err="1" smtClean="0"/>
              <a:t>complexe</a:t>
            </a:r>
            <a:r>
              <a:rPr lang="en-GB" sz="2000" dirty="0" smtClean="0"/>
              <a:t> PS(</a:t>
            </a:r>
            <a:r>
              <a:rPr lang="en-GB" sz="2000" dirty="0" err="1" smtClean="0"/>
              <a:t>toujours</a:t>
            </a:r>
            <a:r>
              <a:rPr lang="en-GB" sz="2000" dirty="0" smtClean="0"/>
              <a:t> </a:t>
            </a:r>
            <a:r>
              <a:rPr lang="en-GB" sz="2000" dirty="0" err="1" smtClean="0"/>
              <a:t>mis</a:t>
            </a:r>
            <a:r>
              <a:rPr lang="en-GB" sz="2000" dirty="0" smtClean="0"/>
              <a:t> a </a:t>
            </a:r>
            <a:r>
              <a:rPr lang="en-GB" sz="2000" dirty="0" err="1" smtClean="0"/>
              <a:t>jous</a:t>
            </a:r>
            <a:r>
              <a:rPr lang="en-GB" sz="2000" dirty="0" smtClean="0"/>
              <a:t>) </a:t>
            </a:r>
            <a:r>
              <a:rPr lang="en-GB" sz="2000" dirty="0" err="1" smtClean="0"/>
              <a:t>disponible</a:t>
            </a:r>
            <a:r>
              <a:rPr lang="en-GB" sz="2000" dirty="0" smtClean="0"/>
              <a:t> a </a:t>
            </a:r>
            <a:r>
              <a:rPr lang="en-GB" sz="2000" dirty="0" err="1" smtClean="0"/>
              <a:t>l’adresse</a:t>
            </a:r>
            <a:r>
              <a:rPr lang="en-GB" sz="2000" dirty="0" smtClean="0"/>
              <a:t> </a:t>
            </a:r>
            <a:r>
              <a:rPr lang="en-GB" sz="2000" dirty="0" err="1" smtClean="0"/>
              <a:t>suivante</a:t>
            </a:r>
            <a:endParaRPr lang="en-GB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203910" y="2828925"/>
            <a:ext cx="11988090" cy="40010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 err="1" smtClean="0"/>
              <a:t>Une</a:t>
            </a:r>
            <a:r>
              <a:rPr lang="en-GB" sz="2000" dirty="0" smtClean="0"/>
              <a:t> presentation </a:t>
            </a:r>
            <a:r>
              <a:rPr lang="en-GB" sz="2000" dirty="0" err="1" smtClean="0"/>
              <a:t>couvrant</a:t>
            </a:r>
            <a:r>
              <a:rPr lang="en-GB" sz="2000" dirty="0" smtClean="0"/>
              <a:t> </a:t>
            </a:r>
            <a:r>
              <a:rPr lang="en-GB" sz="2000" u="sng" dirty="0" err="1" smtClean="0"/>
              <a:t>toutes</a:t>
            </a:r>
            <a:r>
              <a:rPr lang="en-GB" sz="2000" u="sng" dirty="0" smtClean="0"/>
              <a:t> les </a:t>
            </a:r>
            <a:r>
              <a:rPr lang="en-GB" sz="2000" u="sng" dirty="0" err="1" smtClean="0"/>
              <a:t>activites</a:t>
            </a:r>
            <a:r>
              <a:rPr lang="en-GB" sz="2000" u="sng" dirty="0" smtClean="0"/>
              <a:t> BI </a:t>
            </a:r>
            <a:r>
              <a:rPr lang="en-GB" sz="2000" u="sng" dirty="0" err="1" smtClean="0"/>
              <a:t>prevues</a:t>
            </a:r>
            <a:r>
              <a:rPr lang="en-GB" sz="2000" u="sng" dirty="0" smtClean="0"/>
              <a:t> </a:t>
            </a:r>
            <a:r>
              <a:rPr lang="en-GB" sz="2000" u="sng" dirty="0" err="1" smtClean="0"/>
              <a:t>dans</a:t>
            </a:r>
            <a:r>
              <a:rPr lang="en-GB" sz="2000" u="sng" dirty="0" smtClean="0"/>
              <a:t> le complex PS </a:t>
            </a:r>
            <a:r>
              <a:rPr lang="en-GB" sz="2000" dirty="0" smtClean="0"/>
              <a:t>aura lieu jeudi11 </a:t>
            </a:r>
            <a:r>
              <a:rPr lang="en-GB" sz="2000" dirty="0" err="1" smtClean="0"/>
              <a:t>octobre</a:t>
            </a:r>
            <a:r>
              <a:rPr lang="en-GB" sz="2000" dirty="0" smtClean="0"/>
              <a:t>, </a:t>
            </a:r>
            <a:r>
              <a:rPr lang="en-GB" sz="2000" dirty="0" err="1" smtClean="0"/>
              <a:t>merci</a:t>
            </a:r>
            <a:r>
              <a:rPr lang="en-GB" sz="2000" dirty="0" smtClean="0"/>
              <a:t> de </a:t>
            </a:r>
          </a:p>
          <a:p>
            <a:r>
              <a:rPr lang="en-GB" sz="2000" dirty="0" err="1" smtClean="0"/>
              <a:t>repondre</a:t>
            </a:r>
            <a:r>
              <a:rPr lang="en-GB" sz="2000" dirty="0" smtClean="0"/>
              <a:t> a mon email du 27/09/2018 pour que je </a:t>
            </a:r>
            <a:r>
              <a:rPr lang="en-GB" sz="2000" dirty="0" err="1" smtClean="0"/>
              <a:t>puisse</a:t>
            </a:r>
            <a:r>
              <a:rPr lang="en-GB" sz="2000" dirty="0" smtClean="0"/>
              <a:t> </a:t>
            </a:r>
            <a:r>
              <a:rPr lang="en-GB" sz="2000" dirty="0" err="1" smtClean="0"/>
              <a:t>avoir</a:t>
            </a:r>
            <a:r>
              <a:rPr lang="en-GB" sz="2000" dirty="0" smtClean="0"/>
              <a:t> </a:t>
            </a:r>
            <a:r>
              <a:rPr lang="en-GB" sz="2000" dirty="0" err="1" smtClean="0"/>
              <a:t>toutes</a:t>
            </a:r>
            <a:r>
              <a:rPr lang="en-GB" sz="2000" dirty="0" smtClean="0"/>
              <a:t> les </a:t>
            </a:r>
            <a:r>
              <a:rPr lang="en-GB" sz="2000" dirty="0" err="1" smtClean="0"/>
              <a:t>infos</a:t>
            </a:r>
            <a:r>
              <a:rPr lang="en-GB" sz="2000" dirty="0" smtClean="0"/>
              <a:t> necessaires: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Responsable BI, contrôler/corriger/ajouter</a:t>
            </a:r>
            <a:endParaRPr lang="en-GB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Dates proposées, m’informer en cas de souci</a:t>
            </a:r>
            <a:endParaRPr lang="en-GB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Disponibilités équipements, pour les activités surlignées en jaune cette info est manquant, merci de la rajouter</a:t>
            </a:r>
            <a:endParaRPr lang="en-GB" sz="2000" dirty="0"/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fr-FR" sz="2000" dirty="0"/>
              <a:t>M’informer si il y a des activités qui manquent sur la </a:t>
            </a:r>
            <a:r>
              <a:rPr lang="fr-FR" sz="2000" dirty="0" smtClean="0"/>
              <a:t>liste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endParaRPr lang="en-GB" sz="2000" dirty="0"/>
          </a:p>
          <a:p>
            <a:pPr lvl="0"/>
            <a:r>
              <a:rPr lang="en-GB" sz="2000" dirty="0" err="1" smtClean="0"/>
              <a:t>Cette</a:t>
            </a:r>
            <a:r>
              <a:rPr lang="en-GB" sz="2000" dirty="0" smtClean="0"/>
              <a:t> </a:t>
            </a:r>
            <a:r>
              <a:rPr lang="en-GB" sz="2000" dirty="0" err="1" smtClean="0"/>
              <a:t>etape</a:t>
            </a:r>
            <a:r>
              <a:rPr lang="en-GB" sz="2000" dirty="0" smtClean="0"/>
              <a:t> </a:t>
            </a:r>
            <a:r>
              <a:rPr lang="en-GB" sz="2000" dirty="0" err="1" smtClean="0"/>
              <a:t>est</a:t>
            </a:r>
            <a:r>
              <a:rPr lang="en-GB" sz="2000" dirty="0" smtClean="0"/>
              <a:t> </a:t>
            </a:r>
            <a:r>
              <a:rPr lang="en-GB" sz="2000" dirty="0" err="1" smtClean="0"/>
              <a:t>essentiel</a:t>
            </a:r>
            <a:r>
              <a:rPr lang="en-GB" sz="2000" dirty="0" smtClean="0"/>
              <a:t> pour que le planning </a:t>
            </a:r>
            <a:r>
              <a:rPr lang="en-GB" sz="2000" dirty="0" err="1" smtClean="0"/>
              <a:t>puisse</a:t>
            </a:r>
            <a:r>
              <a:rPr lang="en-GB" sz="2000" dirty="0" smtClean="0"/>
              <a:t> </a:t>
            </a:r>
            <a:r>
              <a:rPr lang="en-GB" sz="2000" dirty="0" err="1" smtClean="0"/>
              <a:t>etre</a:t>
            </a:r>
            <a:r>
              <a:rPr lang="en-GB" sz="2000" dirty="0" smtClean="0"/>
              <a:t> optimiser</a:t>
            </a:r>
          </a:p>
          <a:p>
            <a:pPr lvl="0"/>
            <a:endParaRPr lang="en-GB" sz="2000" dirty="0"/>
          </a:p>
          <a:p>
            <a:pPr lvl="0"/>
            <a:r>
              <a:rPr lang="en-GB" sz="2000" dirty="0" err="1" smtClean="0"/>
              <a:t>Pensez</a:t>
            </a:r>
            <a:r>
              <a:rPr lang="en-GB" sz="2000" dirty="0" smtClean="0"/>
              <a:t> a </a:t>
            </a:r>
            <a:r>
              <a:rPr lang="en-GB" sz="2000" dirty="0" err="1" smtClean="0"/>
              <a:t>finaliser</a:t>
            </a:r>
            <a:r>
              <a:rPr lang="en-GB" sz="2000" smtClean="0"/>
              <a:t>/preparer les ECR et les WDP</a:t>
            </a:r>
            <a:endParaRPr lang="en-GB" sz="2000" dirty="0"/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6760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256" y="2514600"/>
            <a:ext cx="6350970" cy="3847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6733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1067</TotalTime>
  <Words>110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Andreazza</dc:creator>
  <cp:lastModifiedBy>William Andreazza</cp:lastModifiedBy>
  <cp:revision>4</cp:revision>
  <dcterms:created xsi:type="dcterms:W3CDTF">2018-10-02T13:55:15Z</dcterms:created>
  <dcterms:modified xsi:type="dcterms:W3CDTF">2018-10-03T07:42:43Z</dcterms:modified>
</cp:coreProperties>
</file>