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521" r:id="rId5"/>
    <p:sldId id="523" r:id="rId6"/>
    <p:sldId id="387" r:id="rId7"/>
    <p:sldId id="497" r:id="rId8"/>
    <p:sldId id="524" r:id="rId9"/>
    <p:sldId id="483" r:id="rId10"/>
  </p:sldIdLst>
  <p:sldSz cx="9144000" cy="6858000" type="screen4x3"/>
  <p:notesSz cx="6811963" cy="994251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A0AE6"/>
    <a:srgbClr val="B30000"/>
    <a:srgbClr val="CA0000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 autoAdjust="0"/>
    <p:restoredTop sz="94713" autoAdjust="0"/>
  </p:normalViewPr>
  <p:slideViewPr>
    <p:cSldViewPr>
      <p:cViewPr varScale="1">
        <p:scale>
          <a:sx n="115" d="100"/>
          <a:sy n="115" d="100"/>
        </p:scale>
        <p:origin x="11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2772" y="72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10/4/2018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10/4/2018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2" y="4723021"/>
            <a:ext cx="5448939" cy="4473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26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79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523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Ll. Miralles SMB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Ll. Miralles SMB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_tradnl" smtClean="0"/>
              <a:t>20/01/16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754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1846" dirty="0" smtClean="0">
                  <a:solidFill>
                    <a:schemeClr val="bg1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schemeClr val="bg1"/>
                </a:solidFill>
                <a:latin typeface="DIN Alternate Bold"/>
                <a:cs typeface="DIN Alternate Bold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7" r:id="rId5"/>
    <p:sldLayoutId id="2147483683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3434" y="1511821"/>
            <a:ext cx="8171643" cy="174955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00FF"/>
                </a:solidFill>
              </a:rPr>
              <a:t>BIM FORUM #2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64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1560" y="1340768"/>
            <a:ext cx="8171643" cy="3600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00FF"/>
                </a:solidFill>
              </a:rPr>
              <a:t>BIM FORUM #2</a:t>
            </a:r>
          </a:p>
          <a:p>
            <a:endParaRPr lang="en-GB" sz="3200" b="1" dirty="0" smtClean="0">
              <a:solidFill>
                <a:srgbClr val="0000FF"/>
              </a:solidFill>
            </a:endParaRPr>
          </a:p>
          <a:p>
            <a:endParaRPr lang="en-GB" sz="3200" b="1" dirty="0" smtClean="0">
              <a:solidFill>
                <a:srgbClr val="0000FF"/>
              </a:solidFill>
            </a:endParaRPr>
          </a:p>
          <a:p>
            <a:r>
              <a:rPr lang="fr-CH" sz="2000" dirty="0" smtClean="0"/>
              <a:t>AGENDA</a:t>
            </a:r>
          </a:p>
          <a:p>
            <a:endParaRPr lang="fr-CH" sz="20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1600" dirty="0" smtClean="0"/>
              <a:t>Présentation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1600" dirty="0" smtClean="0"/>
              <a:t>Utilisation du BIM pour les projets de futur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1600" dirty="0" smtClean="0"/>
              <a:t>Retour gestion des réservations cv aujourd’hui et demain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sz="1600" dirty="0" smtClean="0"/>
              <a:t>BIM </a:t>
            </a:r>
            <a:r>
              <a:rPr lang="fr-CH" sz="1600" dirty="0" err="1" smtClean="0"/>
              <a:t>development</a:t>
            </a:r>
            <a:r>
              <a:rPr lang="fr-CH" sz="1600" dirty="0" smtClean="0"/>
              <a:t>. </a:t>
            </a:r>
            <a:r>
              <a:rPr lang="fr-CH" sz="1600" dirty="0" err="1" smtClean="0"/>
              <a:t>Ongoing</a:t>
            </a:r>
            <a:r>
              <a:rPr lang="fr-CH" sz="1600" dirty="0" smtClean="0"/>
              <a:t> </a:t>
            </a:r>
            <a:r>
              <a:rPr lang="fr-CH" sz="1600" dirty="0" smtClean="0"/>
              <a:t>topics in SMB-SE</a:t>
            </a:r>
            <a:endParaRPr lang="fr-CH" sz="16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600" dirty="0"/>
              <a:t>Tips for work with Revit &amp; Catia</a:t>
            </a:r>
            <a:endParaRPr lang="fr-CH" sz="1600" dirty="0" smtClean="0"/>
          </a:p>
          <a:p>
            <a:pPr algn="l"/>
            <a:r>
              <a:rPr lang="fr-CH" sz="1600" dirty="0"/>
              <a:t> </a:t>
            </a:r>
            <a:endParaRPr lang="en-GB" sz="1600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01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6876256" y="5661248"/>
            <a:ext cx="782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EDMS: </a:t>
            </a:r>
            <a:endParaRPr lang="fr-CH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6178" y="1268760"/>
            <a:ext cx="8171643" cy="266429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00FF"/>
                </a:solidFill>
              </a:rPr>
              <a:t>BIM FORUM #2</a:t>
            </a:r>
          </a:p>
          <a:p>
            <a:endParaRPr lang="en-GB" sz="3200" b="1" dirty="0" smtClean="0">
              <a:solidFill>
                <a:srgbClr val="0000FF"/>
              </a:solidFill>
            </a:endParaRPr>
          </a:p>
          <a:p>
            <a:r>
              <a:rPr lang="en-US" sz="3200" dirty="0" smtClean="0"/>
              <a:t>PRESENTATION</a:t>
            </a: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40768"/>
            <a:ext cx="8147248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In the previous meeting:</a:t>
            </a:r>
          </a:p>
          <a:p>
            <a:pPr algn="ctr"/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Civil engineering design office activity in Revit </a:t>
            </a:r>
            <a:endParaRPr lang="en-GB" sz="1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1600" dirty="0" smtClean="0"/>
              <a:t>SFA18 </a:t>
            </a:r>
            <a:r>
              <a:rPr lang="fr-CH" sz="1600" dirty="0"/>
              <a:t>- Pré-étude détaillée et coordination de </a:t>
            </a:r>
            <a:r>
              <a:rPr lang="fr-CH" sz="1600" dirty="0" smtClean="0"/>
              <a:t>l’intégration</a:t>
            </a:r>
            <a:endParaRPr lang="fr-CH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Preliminary procedure to export models from Revit to </a:t>
            </a:r>
            <a:r>
              <a:rPr lang="en-GB" sz="1600" dirty="0" smtClean="0"/>
              <a:t>CATIA</a:t>
            </a:r>
            <a:endParaRPr lang="fr-CH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Revit &amp; Catia conversion experience in </a:t>
            </a:r>
            <a:r>
              <a:rPr lang="en-GB" sz="1600" dirty="0" smtClean="0"/>
              <a:t>HL-LHC</a:t>
            </a:r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Example of interaction with consultants on the 3579-SXA5 new building </a:t>
            </a:r>
            <a:r>
              <a:rPr lang="en-GB" sz="1600" dirty="0" smtClean="0"/>
              <a:t>project</a:t>
            </a:r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Example of interaction with consultants on the High Luminosity </a:t>
            </a:r>
            <a:r>
              <a:rPr lang="en-GB" sz="1600" dirty="0" smtClean="0"/>
              <a:t>project</a:t>
            </a:r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Tips for work with Revit &amp; </a:t>
            </a:r>
            <a:r>
              <a:rPr lang="en-GB" sz="1600" dirty="0" smtClean="0"/>
              <a:t>Catia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BIM FORUM #2                                                                   PRESENTATION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33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95536" y="1268760"/>
            <a:ext cx="79208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New sections and groups participating in the forum</a:t>
            </a:r>
          </a:p>
          <a:p>
            <a:pPr algn="ctr"/>
            <a:endParaRPr lang="en-GB" sz="2000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GB" sz="1600" dirty="0" smtClean="0"/>
              <a:t>CAEC (Computer Aided Engineering Committee)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SMB-SE-CEB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 smtClean="0"/>
              <a:t>EN-HE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395536" y="339827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CAD 2021 Project</a:t>
            </a:r>
            <a:endParaRPr lang="en-GB" sz="2000" dirty="0"/>
          </a:p>
          <a:p>
            <a:pPr algn="ctr"/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918" t="37874" r="23069" b="38981"/>
          <a:stretch/>
        </p:blipFill>
        <p:spPr>
          <a:xfrm>
            <a:off x="395536" y="4185216"/>
            <a:ext cx="6480000" cy="118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BIM FORUM #2                                                                   PRESENTATION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2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26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ppt_smb_2017" id="{38DAE99A-13BA-43DE-811A-613C2755F6DD}" vid="{A7379516-5E51-41FF-80E4-E99899B33B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A549806-FAAB-4268-AEBA-06ACB6437F19}">
  <ds:schemaRefs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presentation_ppt_smb_2017</Template>
  <TotalTime>6608</TotalTime>
  <Words>154</Words>
  <Application>Microsoft Office PowerPoint</Application>
  <PresentationFormat>On-screen Show (4:3)</PresentationFormat>
  <Paragraphs>46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DIN Alternate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SMB-DI</dc:title>
  <dc:subject/>
  <dc:creator>Raul Fernandez Ortega</dc:creator>
  <cp:keywords/>
  <dc:description/>
  <cp:lastModifiedBy>Raul Fernandez Ortega</cp:lastModifiedBy>
  <cp:revision>137</cp:revision>
  <cp:lastPrinted>2017-10-13T05:59:22Z</cp:lastPrinted>
  <dcterms:created xsi:type="dcterms:W3CDTF">2017-10-09T03:58:45Z</dcterms:created>
  <dcterms:modified xsi:type="dcterms:W3CDTF">2018-10-05T04:29:25Z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