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87" r:id="rId5"/>
    <p:sldId id="497" r:id="rId6"/>
    <p:sldId id="498" r:id="rId7"/>
    <p:sldId id="499" r:id="rId8"/>
    <p:sldId id="502" r:id="rId9"/>
    <p:sldId id="500" r:id="rId10"/>
    <p:sldId id="501" r:id="rId11"/>
    <p:sldId id="483" r:id="rId12"/>
  </p:sldIdLst>
  <p:sldSz cx="9144000" cy="6858000" type="screen4x3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A0AE6"/>
    <a:srgbClr val="B30000"/>
    <a:srgbClr val="CA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 autoAdjust="0"/>
    <p:restoredTop sz="94713" autoAdjust="0"/>
  </p:normalViewPr>
  <p:slideViewPr>
    <p:cSldViewPr>
      <p:cViewPr varScale="1">
        <p:scale>
          <a:sx n="115" d="100"/>
          <a:sy n="115" d="100"/>
        </p:scale>
        <p:origin x="5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2772" y="72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10/6/2018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10/6/2018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79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8049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0282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734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9527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70463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674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Ll. Miralles SMB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s-ES_tradnl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Ll. Miralles SMB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Ll. Miralles SMB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20/01/16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754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1846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7" r:id="rId5"/>
    <p:sldLayoutId id="2147483683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6876256" y="5661248"/>
            <a:ext cx="782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EDMS: </a:t>
            </a:r>
            <a:endParaRPr lang="fr-CH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178" y="1268760"/>
            <a:ext cx="8171643" cy="2664296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00FF"/>
                </a:solidFill>
              </a:rPr>
              <a:t>BIM FORUM #2</a:t>
            </a:r>
          </a:p>
          <a:p>
            <a:endParaRPr lang="en-GB" sz="3200" b="1" dirty="0" smtClean="0">
              <a:solidFill>
                <a:srgbClr val="0000FF"/>
              </a:solidFill>
            </a:endParaRPr>
          </a:p>
          <a:p>
            <a:r>
              <a:rPr lang="en-US" sz="3200" dirty="0" smtClean="0"/>
              <a:t>Ongoing BIM activities. SMB-SE-DOP</a:t>
            </a: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40768"/>
            <a:ext cx="8147248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Some elements in development:</a:t>
            </a:r>
            <a:endParaRPr lang="en-GB" sz="2000" dirty="0" smtClean="0"/>
          </a:p>
          <a:p>
            <a:pPr algn="ctr"/>
            <a:endParaRPr lang="en-GB" dirty="0" smtClean="0"/>
          </a:p>
          <a:p>
            <a:pPr marL="821636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Folder BIM for the collaborative projects</a:t>
            </a:r>
          </a:p>
          <a:p>
            <a:pPr marL="821636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3D scan for buildings</a:t>
            </a:r>
          </a:p>
          <a:p>
            <a:pPr marL="821636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Connection with the calculation software</a:t>
            </a:r>
          </a:p>
          <a:p>
            <a:pPr marL="821636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Integration with the GIS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Ongoing Activities SMB-SE-DOP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33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40768"/>
            <a:ext cx="814724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sz="2000" dirty="0" smtClean="0"/>
              <a:t>Folder BIM for the collaborative projects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Ongoing Activities SMB-SE-DOP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51561" r="66473" b="19991"/>
          <a:stretch/>
        </p:blipFill>
        <p:spPr>
          <a:xfrm>
            <a:off x="1259632" y="2707292"/>
            <a:ext cx="6491063" cy="309797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1309510" y="4124141"/>
            <a:ext cx="3486969" cy="255301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ounded Rectangle 7"/>
          <p:cNvSpPr/>
          <p:nvPr/>
        </p:nvSpPr>
        <p:spPr>
          <a:xfrm>
            <a:off x="5235312" y="3965787"/>
            <a:ext cx="2534705" cy="255301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138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4368"/>
          <a:stretch/>
        </p:blipFill>
        <p:spPr>
          <a:xfrm>
            <a:off x="107504" y="3520384"/>
            <a:ext cx="5184576" cy="278893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40361" y="1052736"/>
            <a:ext cx="814724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sz="2000" dirty="0" smtClean="0"/>
              <a:t>3D scan for buildings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Ongoing Activities SMB-SE-DOP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5783"/>
          <a:stretch/>
        </p:blipFill>
        <p:spPr>
          <a:xfrm>
            <a:off x="3851920" y="1771655"/>
            <a:ext cx="5027258" cy="26642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8104" y="5012337"/>
            <a:ext cx="350467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Possible se in Revit and Catia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Implantation – Coordinates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7174" y="2649970"/>
            <a:ext cx="2899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Images 360° and scan </a:t>
            </a:r>
            <a:r>
              <a:rPr lang="en-GB" sz="1600" dirty="0" smtClean="0"/>
              <a:t>connected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3174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Ongoing Activities SMB-SE-DOP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3556" b="3990"/>
          <a:stretch/>
        </p:blipFill>
        <p:spPr>
          <a:xfrm>
            <a:off x="2843808" y="908720"/>
            <a:ext cx="6119880" cy="31826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4002" t="12446" r="6989" b="23547"/>
          <a:stretch/>
        </p:blipFill>
        <p:spPr>
          <a:xfrm>
            <a:off x="246360" y="3429000"/>
            <a:ext cx="568863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5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71148" y="1348606"/>
            <a:ext cx="814724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lvl="1"/>
            <a:r>
              <a:rPr lang="en-GB" sz="2000" dirty="0" smtClean="0"/>
              <a:t>Integration with the </a:t>
            </a:r>
          </a:p>
          <a:p>
            <a:pPr lvl="1"/>
            <a:r>
              <a:rPr lang="en-GB" sz="2000" dirty="0" smtClean="0"/>
              <a:t>Calculation software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Ongoing Activities SMB-SE-DOP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5441"/>
          <a:stretch/>
        </p:blipFill>
        <p:spPr>
          <a:xfrm>
            <a:off x="3347864" y="1204850"/>
            <a:ext cx="5400000" cy="28722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b="3704"/>
          <a:stretch/>
        </p:blipFill>
        <p:spPr>
          <a:xfrm>
            <a:off x="107504" y="3312310"/>
            <a:ext cx="5400000" cy="292500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318396" y="1340768"/>
            <a:ext cx="356681" cy="360040"/>
          </a:xfrm>
          <a:prstGeom prst="roundRect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" name="Elbow Connector 10"/>
          <p:cNvCxnSpPr>
            <a:stCxn id="9" idx="2"/>
            <a:endCxn id="8" idx="3"/>
          </p:cNvCxnSpPr>
          <p:nvPr/>
        </p:nvCxnSpPr>
        <p:spPr>
          <a:xfrm rot="5400000">
            <a:off x="5465120" y="1743193"/>
            <a:ext cx="3074003" cy="2989233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03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8476" b="7039"/>
          <a:stretch/>
        </p:blipFill>
        <p:spPr>
          <a:xfrm>
            <a:off x="4716016" y="932022"/>
            <a:ext cx="4242647" cy="2016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663" y="3908641"/>
            <a:ext cx="3600000" cy="23014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23/03/2018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0" y="835641"/>
            <a:ext cx="814724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sz="2000" dirty="0" smtClean="0"/>
              <a:t>Integration with the GIS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691276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Ongoing Activities SMB-SE-DOP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14996" t="12446" r="1995" b="9323"/>
          <a:stretch/>
        </p:blipFill>
        <p:spPr>
          <a:xfrm>
            <a:off x="323528" y="1772816"/>
            <a:ext cx="5328592" cy="28247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4536654"/>
            <a:ext cx="2752369" cy="173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9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6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_ppt_smb_2017" id="{38DAE99A-13BA-43DE-811A-613C2755F6DD}" vid="{A7379516-5E51-41FF-80E4-E99899B33B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549806-FAAB-4268-AEBA-06ACB6437F19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presentation_ppt_smb_2017</Template>
  <TotalTime>15236</TotalTime>
  <Words>108</Words>
  <Application>Microsoft Office PowerPoint</Application>
  <PresentationFormat>On-screen Show (4:3)</PresentationFormat>
  <Paragraphs>46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DIN Alternate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SMB-DI</dc:title>
  <dc:subject/>
  <dc:creator>Raul Fernandez Ortega</dc:creator>
  <cp:keywords/>
  <dc:description/>
  <cp:lastModifiedBy>Raul Fernandez Ortega</cp:lastModifiedBy>
  <cp:revision>150</cp:revision>
  <cp:lastPrinted>2017-10-13T05:59:22Z</cp:lastPrinted>
  <dcterms:created xsi:type="dcterms:W3CDTF">2017-10-09T03:58:45Z</dcterms:created>
  <dcterms:modified xsi:type="dcterms:W3CDTF">2018-10-11T04:19:56Z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