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79" r:id="rId4"/>
    <p:sldId id="280" r:id="rId5"/>
    <p:sldId id="281" r:id="rId6"/>
    <p:sldId id="284" r:id="rId7"/>
    <p:sldId id="282" r:id="rId8"/>
    <p:sldId id="283" r:id="rId9"/>
    <p:sldId id="285" r:id="rId10"/>
    <p:sldId id="278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8" autoAdjust="0"/>
    <p:restoredTop sz="94660"/>
  </p:normalViewPr>
  <p:slideViewPr>
    <p:cSldViewPr snapToGrid="0" snapToObjects="1">
      <p:cViewPr varScale="1">
        <p:scale>
          <a:sx n="229" d="100"/>
          <a:sy n="229" d="100"/>
        </p:scale>
        <p:origin x="332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41A02-7326-42E4-930D-89AE970EB3F9}" type="datetimeFigureOut">
              <a:rPr lang="en-US"/>
              <a:t>10/22/18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521AB-DC94-4A74-B809-03014F46E4E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8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521AB-DC94-4A74-B809-03014F46E4EA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2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521AB-DC94-4A74-B809-03014F46E4EA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74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521AB-DC94-4A74-B809-03014F46E4EA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12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521AB-DC94-4A74-B809-03014F46E4EA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gitlab.cern.ch/web-team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cs typeface="Arial"/>
              </a:rPr>
              <a:t>Thank you!</a:t>
            </a:r>
            <a:br>
              <a:rPr lang="en-US" dirty="0">
                <a:cs typeface="Arial"/>
              </a:rPr>
            </a:b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Q&amp;A</a:t>
            </a:r>
            <a:br>
              <a:rPr lang="en-US" dirty="0">
                <a:cs typeface="Arial"/>
              </a:rPr>
            </a:br>
            <a:br>
              <a:rPr lang="en-US" dirty="0">
                <a:cs typeface="Arial"/>
              </a:rPr>
            </a:b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62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822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02" y="2096390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>
                <a:cs typeface="Arial"/>
              </a:rPr>
              <a:t>Official Entice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441802" cy="1071148"/>
          </a:xfrm>
        </p:spPr>
        <p:txBody>
          <a:bodyPr>
            <a:normAutofit/>
          </a:bodyPr>
          <a:lstStyle/>
          <a:p>
            <a:r>
              <a:rPr lang="en-US" dirty="0">
                <a:cs typeface="Arial"/>
              </a:rPr>
              <a:t>Konstantinos Platis</a:t>
            </a:r>
          </a:p>
          <a:p>
            <a:r>
              <a:rPr lang="en-US" dirty="0" err="1">
                <a:cs typeface="Arial"/>
              </a:rPr>
              <a:t>Acintya</a:t>
            </a:r>
            <a:r>
              <a:rPr lang="en-US" dirty="0">
                <a:cs typeface="Arial"/>
              </a:rPr>
              <a:t> Rao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9492" y="4865185"/>
            <a:ext cx="3100703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r>
              <a:rPr lang="en-US" dirty="0">
                <a:cs typeface="Arial"/>
              </a:rPr>
              <a:t>Web redevelopment project</a:t>
            </a:r>
          </a:p>
          <a:p>
            <a:r>
              <a:rPr lang="en-US" dirty="0">
                <a:cs typeface="Arial"/>
              </a:rPr>
              <a:t>11-10-2018</a:t>
            </a:r>
          </a:p>
          <a:p>
            <a:pPr algn="ctr"/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552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1DC8-3DDF-FD4D-ACFE-1F0715748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Until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93631-B93F-994B-8874-47C8CD042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D8 Migration</a:t>
            </a:r>
          </a:p>
          <a:p>
            <a:r>
              <a:rPr lang="en-US" dirty="0"/>
              <a:t>Creation of D8 themes</a:t>
            </a:r>
          </a:p>
          <a:p>
            <a:r>
              <a:rPr lang="en-US" dirty="0"/>
              <a:t>Implementation of CERN Web Components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FE433-C415-5648-B605-A53A60BA4B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DC6CF-EFCB-584C-8BF5-859CC02569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9C929-B647-B946-9396-11EA8025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04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1DC8-3DDF-FD4D-ACFE-1F0715748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Up…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93631-B93F-994B-8874-47C8CD042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Webtools website (Documentation + Maintenance)</a:t>
            </a:r>
          </a:p>
          <a:p>
            <a:r>
              <a:rPr lang="en-US" dirty="0"/>
              <a:t>Web Team Packages</a:t>
            </a:r>
          </a:p>
          <a:p>
            <a:r>
              <a:rPr lang="en-US" dirty="0"/>
              <a:t>Entice Forum</a:t>
            </a:r>
          </a:p>
          <a:p>
            <a:r>
              <a:rPr lang="en-US" dirty="0"/>
              <a:t>Drupal Websites’ profiles</a:t>
            </a:r>
          </a:p>
          <a:p>
            <a:r>
              <a:rPr lang="en-US" dirty="0"/>
              <a:t>Web Team Git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FE433-C415-5648-B605-A53A60BA4B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DC6CF-EFCB-584C-8BF5-859CC02569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9C929-B647-B946-9396-11EA8025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6F7B4-3286-C344-8B6E-D252204B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Webtools Website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141020-1B7E-F843-A913-B6F0613D94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45" y="1823403"/>
            <a:ext cx="4987611" cy="301355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A52F2-9A16-7448-A405-61A4B1491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63736" y="1600200"/>
            <a:ext cx="3172523" cy="4350385"/>
          </a:xfrm>
        </p:spPr>
        <p:txBody>
          <a:bodyPr/>
          <a:lstStyle/>
          <a:p>
            <a:r>
              <a:rPr lang="en-US" dirty="0"/>
              <a:t>Drupal Get-Started guide</a:t>
            </a:r>
          </a:p>
          <a:p>
            <a:r>
              <a:rPr lang="en-US" dirty="0"/>
              <a:t>Documentation</a:t>
            </a:r>
          </a:p>
          <a:p>
            <a:r>
              <a:rPr lang="en-US" dirty="0"/>
              <a:t>Update announcements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09BA8-DBFE-314C-944E-1EF2E0EBF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AD77F-DD83-DF4C-B56F-D98D59C9B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EE019-1EB3-1743-952B-337C45561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425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6F7B4-3286-C344-8B6E-D252204B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Team Packages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A52F2-9A16-7448-A405-61A4B1491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63736" y="1600200"/>
            <a:ext cx="3172523" cy="4350385"/>
          </a:xfrm>
        </p:spPr>
        <p:txBody>
          <a:bodyPr/>
          <a:lstStyle/>
          <a:p>
            <a:r>
              <a:rPr lang="en-US" dirty="0"/>
              <a:t>Out-of-the box CTs</a:t>
            </a:r>
          </a:p>
          <a:p>
            <a:r>
              <a:rPr lang="en-US" dirty="0"/>
              <a:t>Encapsulated in modules</a:t>
            </a:r>
          </a:p>
          <a:p>
            <a:r>
              <a:rPr lang="en-US" dirty="0"/>
              <a:t>Predefined render types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09BA8-DBFE-314C-944E-1EF2E0EBF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AD77F-DD83-DF4C-B56F-D98D59C9B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EE019-1EB3-1743-952B-337C45561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44D994A4-7577-DB44-A485-EC768743203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5358"/>
            <a:ext cx="4725556" cy="2830088"/>
          </a:xfrm>
        </p:spPr>
      </p:pic>
    </p:spTree>
    <p:extLst>
      <p:ext uri="{BB962C8B-B14F-4D97-AF65-F5344CB8AC3E}">
        <p14:creationId xmlns:p14="http://schemas.microsoft.com/office/powerpoint/2010/main" val="243291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D2D96-55E0-E642-A5C2-9C89BB18C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WT Gitlab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3E6962-393D-5240-AF4D-BE5357B84C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33332" y="1600200"/>
            <a:ext cx="4215160" cy="4350385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https://gitlab.cern.ch/web-team</a:t>
            </a:r>
            <a:endParaRPr lang="en-US" dirty="0"/>
          </a:p>
          <a:p>
            <a:r>
              <a:rPr lang="en-US" dirty="0"/>
              <a:t>Drupal D7/D8 modules</a:t>
            </a:r>
          </a:p>
          <a:p>
            <a:r>
              <a:rPr lang="en-US" dirty="0"/>
              <a:t>CERN Override theme</a:t>
            </a:r>
          </a:p>
          <a:p>
            <a:r>
              <a:rPr lang="en-US" b="1" dirty="0"/>
              <a:t>it-dep-entice </a:t>
            </a:r>
            <a:r>
              <a:rPr lang="en-US" dirty="0"/>
              <a:t>e-group for access 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A933ED-5A77-034C-88DD-DA2F63DF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54C0B-4AA1-434B-AF6A-3191A4725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B69C9-9FB4-3C45-8C4D-6338BF449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63A1D1AF-F573-BE49-85FB-61B9E1BB6B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48415"/>
            <a:ext cx="3718163" cy="1254512"/>
          </a:xfrm>
        </p:spPr>
      </p:pic>
    </p:spTree>
    <p:extLst>
      <p:ext uri="{BB962C8B-B14F-4D97-AF65-F5344CB8AC3E}">
        <p14:creationId xmlns:p14="http://schemas.microsoft.com/office/powerpoint/2010/main" val="3816376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A7C4-E35F-6A41-9649-E7BD8CE2A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D8 profiles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E7F06-FC66-1943-B943-299A530DB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Predefined profiles for Drupal websites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99A76-1894-1B43-8EEA-20D817D4C7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C95AD-170B-7B41-84D6-83F8A5D4ED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6B0AF-B381-2349-8DAC-3AEC2BFC9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68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D2D96-55E0-E642-A5C2-9C89BB18C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Drupal Europe 2018 (Darmstadt)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3E6962-393D-5240-AF4D-BE5357B84C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3692" y="1605776"/>
            <a:ext cx="4215160" cy="4350385"/>
          </a:xfrm>
        </p:spPr>
        <p:txBody>
          <a:bodyPr/>
          <a:lstStyle/>
          <a:p>
            <a:r>
              <a:rPr lang="en-US" dirty="0"/>
              <a:t>Decoupled Drupal</a:t>
            </a:r>
          </a:p>
          <a:p>
            <a:r>
              <a:rPr lang="en-US" dirty="0"/>
              <a:t>Single Page Apps</a:t>
            </a:r>
          </a:p>
          <a:p>
            <a:r>
              <a:rPr lang="en-US" dirty="0"/>
              <a:t>Rules</a:t>
            </a:r>
          </a:p>
          <a:p>
            <a:r>
              <a:rPr lang="en-US" dirty="0"/>
              <a:t>Editor experience when using paragraphs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A933ED-5A77-034C-88DD-DA2F63DF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54C0B-4AA1-434B-AF6A-3191A4725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B69C9-9FB4-3C45-8C4D-6338BF449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02E9834-2617-5949-A8C9-A3D6D6409ED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14918"/>
            <a:ext cx="4176132" cy="3132099"/>
          </a:xfrm>
        </p:spPr>
      </p:pic>
    </p:spTree>
    <p:extLst>
      <p:ext uri="{BB962C8B-B14F-4D97-AF65-F5344CB8AC3E}">
        <p14:creationId xmlns:p14="http://schemas.microsoft.com/office/powerpoint/2010/main" val="181045210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CERNCorporate4-3 - Copy (2)</Template>
  <TotalTime>0</TotalTime>
  <Words>150</Words>
  <Application>Microsoft Macintosh PowerPoint</Application>
  <PresentationFormat>On-screen Show (4:3)</PresentationFormat>
  <Paragraphs>65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CERNCorporate4-3</vt:lpstr>
      <vt:lpstr>PowerPoint Presentation</vt:lpstr>
      <vt:lpstr>Official Entice Meeting</vt:lpstr>
      <vt:lpstr>Until today</vt:lpstr>
      <vt:lpstr>Coming Up…</vt:lpstr>
      <vt:lpstr>Webtools Website</vt:lpstr>
      <vt:lpstr>Web Team Packages</vt:lpstr>
      <vt:lpstr>New WT Gitlab</vt:lpstr>
      <vt:lpstr>D8 profiles</vt:lpstr>
      <vt:lpstr>Drupal Europe 2018 (Darmstadt)</vt:lpstr>
      <vt:lpstr>Thank you!  Q&amp;A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2017-07-04T09:14:00Z</dcterms:created>
  <dcterms:modified xsi:type="dcterms:W3CDTF">2018-10-22T06:25:02Z</dcterms:modified>
</cp:coreProperties>
</file>