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79975" cy="38884225"/>
  <p:notesSz cx="29602113" cy="38206363"/>
  <p:defaultTextStyle>
    <a:defPPr>
      <a:defRPr lang="en-US"/>
    </a:defPPr>
    <a:lvl1pPr algn="l" rtl="0" fontAlgn="base">
      <a:spcBef>
        <a:spcPct val="0"/>
      </a:spcBef>
      <a:spcAft>
        <a:spcPct val="0"/>
      </a:spcAft>
      <a:defRPr sz="8200" kern="1200">
        <a:solidFill>
          <a:schemeClr val="tx1"/>
        </a:solidFill>
        <a:latin typeface="Arial" charset="0"/>
        <a:ea typeface="ＭＳ Ｐゴシック" pitchFamily="-108" charset="-128"/>
        <a:cs typeface="Arial" charset="0"/>
      </a:defRPr>
    </a:lvl1pPr>
    <a:lvl2pPr marL="1490663" indent="-1033463" algn="l" rtl="0" fontAlgn="base">
      <a:spcBef>
        <a:spcPct val="0"/>
      </a:spcBef>
      <a:spcAft>
        <a:spcPct val="0"/>
      </a:spcAft>
      <a:defRPr sz="8200" kern="1200">
        <a:solidFill>
          <a:schemeClr val="tx1"/>
        </a:solidFill>
        <a:latin typeface="Arial" charset="0"/>
        <a:ea typeface="ＭＳ Ｐゴシック" pitchFamily="-108" charset="-128"/>
        <a:cs typeface="Arial" charset="0"/>
      </a:defRPr>
    </a:lvl2pPr>
    <a:lvl3pPr marL="2982913" indent="-2068513" algn="l" rtl="0" fontAlgn="base">
      <a:spcBef>
        <a:spcPct val="0"/>
      </a:spcBef>
      <a:spcAft>
        <a:spcPct val="0"/>
      </a:spcAft>
      <a:defRPr sz="8200" kern="1200">
        <a:solidFill>
          <a:schemeClr val="tx1"/>
        </a:solidFill>
        <a:latin typeface="Arial" charset="0"/>
        <a:ea typeface="ＭＳ Ｐゴシック" pitchFamily="-108" charset="-128"/>
        <a:cs typeface="Arial" charset="0"/>
      </a:defRPr>
    </a:lvl3pPr>
    <a:lvl4pPr marL="4473575" indent="-3101975" algn="l" rtl="0" fontAlgn="base">
      <a:spcBef>
        <a:spcPct val="0"/>
      </a:spcBef>
      <a:spcAft>
        <a:spcPct val="0"/>
      </a:spcAft>
      <a:defRPr sz="8200" kern="1200">
        <a:solidFill>
          <a:schemeClr val="tx1"/>
        </a:solidFill>
        <a:latin typeface="Arial" charset="0"/>
        <a:ea typeface="ＭＳ Ｐゴシック" pitchFamily="-108" charset="-128"/>
        <a:cs typeface="Arial" charset="0"/>
      </a:defRPr>
    </a:lvl4pPr>
    <a:lvl5pPr marL="5965825" indent="-4137025" algn="l" rtl="0" fontAlgn="base">
      <a:spcBef>
        <a:spcPct val="0"/>
      </a:spcBef>
      <a:spcAft>
        <a:spcPct val="0"/>
      </a:spcAft>
      <a:defRPr sz="8200" kern="1200">
        <a:solidFill>
          <a:schemeClr val="tx1"/>
        </a:solidFill>
        <a:latin typeface="Arial" charset="0"/>
        <a:ea typeface="ＭＳ Ｐゴシック" pitchFamily="-108" charset="-128"/>
        <a:cs typeface="Arial" charset="0"/>
      </a:defRPr>
    </a:lvl5pPr>
    <a:lvl6pPr marL="2286000" algn="l" defTabSz="914400" rtl="0" eaLnBrk="1" latinLnBrk="0" hangingPunct="1">
      <a:defRPr sz="8200" kern="1200">
        <a:solidFill>
          <a:schemeClr val="tx1"/>
        </a:solidFill>
        <a:latin typeface="Arial" charset="0"/>
        <a:ea typeface="ＭＳ Ｐゴシック" pitchFamily="-108" charset="-128"/>
        <a:cs typeface="Arial" charset="0"/>
      </a:defRPr>
    </a:lvl6pPr>
    <a:lvl7pPr marL="2743200" algn="l" defTabSz="914400" rtl="0" eaLnBrk="1" latinLnBrk="0" hangingPunct="1">
      <a:defRPr sz="8200" kern="1200">
        <a:solidFill>
          <a:schemeClr val="tx1"/>
        </a:solidFill>
        <a:latin typeface="Arial" charset="0"/>
        <a:ea typeface="ＭＳ Ｐゴシック" pitchFamily="-108" charset="-128"/>
        <a:cs typeface="Arial" charset="0"/>
      </a:defRPr>
    </a:lvl7pPr>
    <a:lvl8pPr marL="3200400" algn="l" defTabSz="914400" rtl="0" eaLnBrk="1" latinLnBrk="0" hangingPunct="1">
      <a:defRPr sz="8200" kern="1200">
        <a:solidFill>
          <a:schemeClr val="tx1"/>
        </a:solidFill>
        <a:latin typeface="Arial" charset="0"/>
        <a:ea typeface="ＭＳ Ｐゴシック" pitchFamily="-108" charset="-128"/>
        <a:cs typeface="Arial" charset="0"/>
      </a:defRPr>
    </a:lvl8pPr>
    <a:lvl9pPr marL="3657600" algn="l" defTabSz="914400" rtl="0" eaLnBrk="1" latinLnBrk="0" hangingPunct="1">
      <a:defRPr sz="8200" kern="1200">
        <a:solidFill>
          <a:schemeClr val="tx1"/>
        </a:solidFill>
        <a:latin typeface="Arial" charset="0"/>
        <a:ea typeface="ＭＳ Ｐゴシック" pitchFamily="-108" charset="-128"/>
        <a:cs typeface="Arial" charset="0"/>
      </a:defRPr>
    </a:lvl9pPr>
  </p:defaultTextStyle>
  <p:extLst>
    <p:ext uri="{EFAFB233-063F-42B5-8137-9DF3F51BA10A}">
      <p15:sldGuideLst xmlns:p15="http://schemas.microsoft.com/office/powerpoint/2012/main" xmlns="">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83FD"/>
    <a:srgbClr val="48DA47"/>
    <a:srgbClr val="FF3300"/>
    <a:srgbClr val="C9F9DF"/>
    <a:srgbClr val="6EBAF8"/>
    <a:srgbClr val="F4BCAA"/>
    <a:srgbClr val="7DB0E9"/>
    <a:srgbClr val="77BEF9"/>
    <a:srgbClr val="71ADF5"/>
    <a:srgbClr val="76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368" autoAdjust="0"/>
    <p:restoredTop sz="94660"/>
  </p:normalViewPr>
  <p:slideViewPr>
    <p:cSldViewPr snapToGrid="0">
      <p:cViewPr>
        <p:scale>
          <a:sx n="33" d="100"/>
          <a:sy n="33" d="100"/>
        </p:scale>
        <p:origin x="-1368" y="4310"/>
      </p:cViewPr>
      <p:guideLst>
        <p:guide orient="horz" pos="12247"/>
        <p:guide pos="9537"/>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2"/>
            <a:ext cx="12826996" cy="1911040"/>
          </a:xfrm>
          <a:prstGeom prst="rect">
            <a:avLst/>
          </a:prstGeom>
        </p:spPr>
        <p:txBody>
          <a:bodyPr vert="horz" lIns="86714" tIns="43355" rIns="86714" bIns="43355" rtlCol="0"/>
          <a:lstStyle>
            <a:lvl1pPr algn="l">
              <a:defRPr sz="1200"/>
            </a:lvl1pPr>
          </a:lstStyle>
          <a:p>
            <a:endParaRPr lang="en-GB"/>
          </a:p>
        </p:txBody>
      </p:sp>
      <p:sp>
        <p:nvSpPr>
          <p:cNvPr id="3" name="Date Placeholder 2"/>
          <p:cNvSpPr>
            <a:spLocks noGrp="1"/>
          </p:cNvSpPr>
          <p:nvPr>
            <p:ph type="dt" idx="1"/>
          </p:nvPr>
        </p:nvSpPr>
        <p:spPr>
          <a:xfrm>
            <a:off x="16767150" y="2"/>
            <a:ext cx="12828590" cy="1911040"/>
          </a:xfrm>
          <a:prstGeom prst="rect">
            <a:avLst/>
          </a:prstGeom>
        </p:spPr>
        <p:txBody>
          <a:bodyPr vert="horz" lIns="86714" tIns="43355" rIns="86714" bIns="43355" rtlCol="0"/>
          <a:lstStyle>
            <a:lvl1pPr algn="r">
              <a:defRPr sz="1200"/>
            </a:lvl1pPr>
          </a:lstStyle>
          <a:p>
            <a:fld id="{AEBBC9F8-F227-421F-BBA5-A4B26AFF972A}" type="datetimeFigureOut">
              <a:rPr lang="en-GB" smtClean="0"/>
              <a:t>20/09/2019</a:t>
            </a:fld>
            <a:endParaRPr lang="en-GB"/>
          </a:p>
        </p:txBody>
      </p:sp>
      <p:sp>
        <p:nvSpPr>
          <p:cNvPr id="4" name="Slide Image Placeholder 3"/>
          <p:cNvSpPr>
            <a:spLocks noGrp="1" noRot="1" noChangeAspect="1"/>
          </p:cNvSpPr>
          <p:nvPr>
            <p:ph type="sldImg" idx="2"/>
          </p:nvPr>
        </p:nvSpPr>
        <p:spPr>
          <a:xfrm>
            <a:off x="9221788" y="2863850"/>
            <a:ext cx="11158537" cy="14328775"/>
          </a:xfrm>
          <a:prstGeom prst="rect">
            <a:avLst/>
          </a:prstGeom>
          <a:noFill/>
          <a:ln w="12700">
            <a:solidFill>
              <a:prstClr val="black"/>
            </a:solidFill>
          </a:ln>
        </p:spPr>
        <p:txBody>
          <a:bodyPr vert="horz" lIns="86714" tIns="43355" rIns="86714" bIns="43355" rtlCol="0" anchor="ctr"/>
          <a:lstStyle/>
          <a:p>
            <a:endParaRPr lang="en-GB"/>
          </a:p>
        </p:txBody>
      </p:sp>
      <p:sp>
        <p:nvSpPr>
          <p:cNvPr id="5" name="Notes Placeholder 4"/>
          <p:cNvSpPr>
            <a:spLocks noGrp="1"/>
          </p:cNvSpPr>
          <p:nvPr>
            <p:ph type="body" sz="quarter" idx="3"/>
          </p:nvPr>
        </p:nvSpPr>
        <p:spPr>
          <a:xfrm>
            <a:off x="2960697" y="18148392"/>
            <a:ext cx="23680732" cy="17192139"/>
          </a:xfrm>
          <a:prstGeom prst="rect">
            <a:avLst/>
          </a:prstGeom>
        </p:spPr>
        <p:txBody>
          <a:bodyPr vert="horz" lIns="86714" tIns="43355" rIns="86714" bIns="4335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4" y="36289545"/>
            <a:ext cx="12826996" cy="1909595"/>
          </a:xfrm>
          <a:prstGeom prst="rect">
            <a:avLst/>
          </a:prstGeom>
        </p:spPr>
        <p:txBody>
          <a:bodyPr vert="horz" lIns="86714" tIns="43355" rIns="86714" bIns="43355" rtlCol="0" anchor="b"/>
          <a:lstStyle>
            <a:lvl1pPr algn="l">
              <a:defRPr sz="1200"/>
            </a:lvl1pPr>
          </a:lstStyle>
          <a:p>
            <a:endParaRPr lang="en-GB"/>
          </a:p>
        </p:txBody>
      </p:sp>
      <p:sp>
        <p:nvSpPr>
          <p:cNvPr id="7" name="Slide Number Placeholder 6"/>
          <p:cNvSpPr>
            <a:spLocks noGrp="1"/>
          </p:cNvSpPr>
          <p:nvPr>
            <p:ph type="sldNum" sz="quarter" idx="5"/>
          </p:nvPr>
        </p:nvSpPr>
        <p:spPr>
          <a:xfrm>
            <a:off x="16767150" y="36289545"/>
            <a:ext cx="12828590" cy="1909595"/>
          </a:xfrm>
          <a:prstGeom prst="rect">
            <a:avLst/>
          </a:prstGeom>
        </p:spPr>
        <p:txBody>
          <a:bodyPr vert="horz" lIns="86714" tIns="43355" rIns="86714" bIns="43355" rtlCol="0" anchor="b"/>
          <a:lstStyle>
            <a:lvl1pPr algn="r">
              <a:defRPr sz="1200"/>
            </a:lvl1pPr>
          </a:lstStyle>
          <a:p>
            <a:fld id="{33EF67A2-B256-4293-A87C-EB7CF1D83B3D}" type="slidenum">
              <a:rPr lang="en-GB" smtClean="0"/>
              <a:t>‹#›</a:t>
            </a:fld>
            <a:endParaRPr lang="en-GB"/>
          </a:p>
        </p:txBody>
      </p:sp>
    </p:spTree>
    <p:extLst>
      <p:ext uri="{BB962C8B-B14F-4D97-AF65-F5344CB8AC3E}">
        <p14:creationId xmlns:p14="http://schemas.microsoft.com/office/powerpoint/2010/main" val="2741366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21788" y="2863850"/>
            <a:ext cx="11158537" cy="1432877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3EF67A2-B256-4293-A87C-EB7CF1D83B3D}" type="slidenum">
              <a:rPr lang="en-GB" smtClean="0"/>
              <a:t>1</a:t>
            </a:fld>
            <a:endParaRPr lang="en-GB"/>
          </a:p>
        </p:txBody>
      </p:sp>
    </p:spTree>
    <p:extLst>
      <p:ext uri="{BB962C8B-B14F-4D97-AF65-F5344CB8AC3E}">
        <p14:creationId xmlns:p14="http://schemas.microsoft.com/office/powerpoint/2010/main" val="3462283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64463" y="40089713"/>
            <a:ext cx="81167155" cy="27658720"/>
          </a:xfrm>
        </p:spPr>
        <p:txBody>
          <a:bodyPr/>
          <a:lstStyle/>
          <a:p>
            <a:r>
              <a:rPr lang="de-CH" smtClean="0"/>
              <a:t>Click to edit Master title style</a:t>
            </a:r>
            <a:endParaRPr lang="en-US"/>
          </a:p>
        </p:txBody>
      </p:sp>
      <p:sp>
        <p:nvSpPr>
          <p:cNvPr id="3" name="Subtitle 2"/>
          <p:cNvSpPr>
            <a:spLocks noGrp="1"/>
          </p:cNvSpPr>
          <p:nvPr>
            <p:ph type="subTitle" idx="1"/>
          </p:nvPr>
        </p:nvSpPr>
        <p:spPr>
          <a:xfrm>
            <a:off x="14323912" y="73124913"/>
            <a:ext cx="66848252" cy="32977331"/>
          </a:xfrm>
        </p:spPr>
        <p:txBody>
          <a:bodyPr/>
          <a:lstStyle>
            <a:lvl1pPr marL="0" indent="0" algn="ctr">
              <a:buNone/>
              <a:defRPr/>
            </a:lvl1pPr>
            <a:lvl2pPr marL="1491569" indent="0" algn="ctr">
              <a:buNone/>
              <a:defRPr/>
            </a:lvl2pPr>
            <a:lvl3pPr marL="2983139" indent="0" algn="ctr">
              <a:buNone/>
              <a:defRPr/>
            </a:lvl3pPr>
            <a:lvl4pPr marL="4474708" indent="0" algn="ctr">
              <a:buNone/>
              <a:defRPr/>
            </a:lvl4pPr>
            <a:lvl5pPr marL="5966277" indent="0" algn="ctr">
              <a:buNone/>
              <a:defRPr/>
            </a:lvl5pPr>
            <a:lvl6pPr marL="7457846" indent="0" algn="ctr">
              <a:buNone/>
              <a:defRPr/>
            </a:lvl6pPr>
            <a:lvl7pPr marL="8949416" indent="0" algn="ctr">
              <a:buNone/>
              <a:defRPr/>
            </a:lvl7pPr>
            <a:lvl8pPr marL="10440985" indent="0" algn="ctr">
              <a:buNone/>
              <a:defRPr/>
            </a:lvl8pPr>
            <a:lvl9pPr marL="11932554" indent="0" algn="ctr">
              <a:buNone/>
              <a:defRPr/>
            </a:lvl9pPr>
          </a:lstStyle>
          <a:p>
            <a:r>
              <a:rPr lang="de-CH"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6" name="Rectangle 6"/>
          <p:cNvSpPr>
            <a:spLocks noGrp="1" noChangeArrowheads="1"/>
          </p:cNvSpPr>
          <p:nvPr>
            <p:ph type="sldNum" sz="quarter" idx="12"/>
          </p:nvPr>
        </p:nvSpPr>
        <p:spPr>
          <a:ln/>
        </p:spPr>
        <p:txBody>
          <a:bodyPr/>
          <a:lstStyle>
            <a:lvl1pPr>
              <a:defRPr/>
            </a:lvl1pPr>
          </a:lstStyle>
          <a:p>
            <a:pPr>
              <a:defRPr/>
            </a:pPr>
            <a:fld id="{36247531-3F52-4CEF-A134-373F684BABB0}" type="slidenum">
              <a:rPr lang="en-US" altLang="de-DE"/>
              <a:pPr>
                <a:defRPr/>
              </a:pPr>
              <a:t>‹#›</a:t>
            </a:fld>
            <a:endParaRPr lang="en-US" altLang="de-DE"/>
          </a:p>
        </p:txBody>
      </p:sp>
    </p:spTree>
    <p:extLst>
      <p:ext uri="{BB962C8B-B14F-4D97-AF65-F5344CB8AC3E}">
        <p14:creationId xmlns:p14="http://schemas.microsoft.com/office/powerpoint/2010/main" val="3469256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6" name="Rectangle 6"/>
          <p:cNvSpPr>
            <a:spLocks noGrp="1" noChangeArrowheads="1"/>
          </p:cNvSpPr>
          <p:nvPr>
            <p:ph type="sldNum" sz="quarter" idx="12"/>
          </p:nvPr>
        </p:nvSpPr>
        <p:spPr>
          <a:ln/>
        </p:spPr>
        <p:txBody>
          <a:bodyPr/>
          <a:lstStyle>
            <a:lvl1pPr>
              <a:defRPr/>
            </a:lvl1pPr>
          </a:lstStyle>
          <a:p>
            <a:pPr>
              <a:defRPr/>
            </a:pPr>
            <a:fld id="{2CD3D002-0BCC-4025-9E2D-397970E7831B}" type="slidenum">
              <a:rPr lang="en-US" altLang="de-DE"/>
              <a:pPr>
                <a:defRPr/>
              </a:pPr>
              <a:t>‹#›</a:t>
            </a:fld>
            <a:endParaRPr lang="en-US" altLang="de-DE"/>
          </a:p>
        </p:txBody>
      </p:sp>
    </p:spTree>
    <p:extLst>
      <p:ext uri="{BB962C8B-B14F-4D97-AF65-F5344CB8AC3E}">
        <p14:creationId xmlns:p14="http://schemas.microsoft.com/office/powerpoint/2010/main" val="2980122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36406" y="5169135"/>
            <a:ext cx="21483360" cy="110104463"/>
          </a:xfrm>
        </p:spPr>
        <p:txBody>
          <a:bodyPr vert="eaVert"/>
          <a:lstStyle/>
          <a:p>
            <a:r>
              <a:rPr lang="de-CH" smtClean="0"/>
              <a:t>Click to edit Master title style</a:t>
            </a:r>
            <a:endParaRPr lang="en-US"/>
          </a:p>
        </p:txBody>
      </p:sp>
      <p:sp>
        <p:nvSpPr>
          <p:cNvPr id="3" name="Vertical Text Placeholder 2"/>
          <p:cNvSpPr>
            <a:spLocks noGrp="1"/>
          </p:cNvSpPr>
          <p:nvPr>
            <p:ph type="body" orient="vert" idx="1"/>
          </p:nvPr>
        </p:nvSpPr>
        <p:spPr>
          <a:xfrm>
            <a:off x="4776307" y="5169135"/>
            <a:ext cx="63979466" cy="110104463"/>
          </a:xfrm>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6" name="Rectangle 6"/>
          <p:cNvSpPr>
            <a:spLocks noGrp="1" noChangeArrowheads="1"/>
          </p:cNvSpPr>
          <p:nvPr>
            <p:ph type="sldNum" sz="quarter" idx="12"/>
          </p:nvPr>
        </p:nvSpPr>
        <p:spPr>
          <a:ln/>
        </p:spPr>
        <p:txBody>
          <a:bodyPr/>
          <a:lstStyle>
            <a:lvl1pPr>
              <a:defRPr/>
            </a:lvl1pPr>
          </a:lstStyle>
          <a:p>
            <a:pPr>
              <a:defRPr/>
            </a:pPr>
            <a:fld id="{562F3B9C-C53D-4F0A-9D18-90905ADA275F}" type="slidenum">
              <a:rPr lang="en-US" altLang="de-DE"/>
              <a:pPr>
                <a:defRPr/>
              </a:pPr>
              <a:t>‹#›</a:t>
            </a:fld>
            <a:endParaRPr lang="en-US" altLang="de-DE"/>
          </a:p>
        </p:txBody>
      </p:sp>
    </p:spTree>
    <p:extLst>
      <p:ext uri="{BB962C8B-B14F-4D97-AF65-F5344CB8AC3E}">
        <p14:creationId xmlns:p14="http://schemas.microsoft.com/office/powerpoint/2010/main" val="1614478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Content Placeholder 2"/>
          <p:cNvSpPr>
            <a:spLocks noGrp="1"/>
          </p:cNvSpPr>
          <p:nvPr>
            <p:ph idx="1"/>
          </p:nvPr>
        </p:nvSpPr>
        <p:spPr/>
        <p:txBody>
          <a:body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6" name="Rectangle 6"/>
          <p:cNvSpPr>
            <a:spLocks noGrp="1" noChangeArrowheads="1"/>
          </p:cNvSpPr>
          <p:nvPr>
            <p:ph type="sldNum" sz="quarter" idx="12"/>
          </p:nvPr>
        </p:nvSpPr>
        <p:spPr>
          <a:ln/>
        </p:spPr>
        <p:txBody>
          <a:bodyPr/>
          <a:lstStyle>
            <a:lvl1pPr>
              <a:defRPr/>
            </a:lvl1pPr>
          </a:lstStyle>
          <a:p>
            <a:pPr>
              <a:defRPr/>
            </a:pPr>
            <a:fld id="{9B8ADD52-1615-48F9-A7CD-CDEEBE12042B}" type="slidenum">
              <a:rPr lang="en-US" altLang="de-DE"/>
              <a:pPr>
                <a:defRPr/>
              </a:pPr>
              <a:t>‹#›</a:t>
            </a:fld>
            <a:endParaRPr lang="en-US" altLang="de-DE"/>
          </a:p>
        </p:txBody>
      </p:sp>
    </p:spTree>
    <p:extLst>
      <p:ext uri="{BB962C8B-B14F-4D97-AF65-F5344CB8AC3E}">
        <p14:creationId xmlns:p14="http://schemas.microsoft.com/office/powerpoint/2010/main" val="71304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44964" y="82923120"/>
            <a:ext cx="81172160" cy="25628676"/>
          </a:xfrm>
        </p:spPr>
        <p:txBody>
          <a:bodyPr anchor="t"/>
          <a:lstStyle>
            <a:lvl1pPr algn="l">
              <a:defRPr sz="13000" b="1" cap="all"/>
            </a:lvl1pPr>
          </a:lstStyle>
          <a:p>
            <a:r>
              <a:rPr lang="de-CH" smtClean="0"/>
              <a:t>Click to edit Master title style</a:t>
            </a:r>
            <a:endParaRPr lang="en-US"/>
          </a:p>
        </p:txBody>
      </p:sp>
      <p:sp>
        <p:nvSpPr>
          <p:cNvPr id="3" name="Text Placeholder 2"/>
          <p:cNvSpPr>
            <a:spLocks noGrp="1"/>
          </p:cNvSpPr>
          <p:nvPr>
            <p:ph type="body" idx="1"/>
          </p:nvPr>
        </p:nvSpPr>
        <p:spPr>
          <a:xfrm>
            <a:off x="7544964" y="54695410"/>
            <a:ext cx="81172160" cy="28227710"/>
          </a:xfrm>
        </p:spPr>
        <p:txBody>
          <a:bodyPr anchor="b"/>
          <a:lstStyle>
            <a:lvl1pPr marL="0" indent="0">
              <a:buNone/>
              <a:defRPr sz="6500"/>
            </a:lvl1pPr>
            <a:lvl2pPr marL="1491569" indent="0">
              <a:buNone/>
              <a:defRPr sz="5900"/>
            </a:lvl2pPr>
            <a:lvl3pPr marL="2983139" indent="0">
              <a:buNone/>
              <a:defRPr sz="5200"/>
            </a:lvl3pPr>
            <a:lvl4pPr marL="4474708" indent="0">
              <a:buNone/>
              <a:defRPr sz="4600"/>
            </a:lvl4pPr>
            <a:lvl5pPr marL="5966277" indent="0">
              <a:buNone/>
              <a:defRPr sz="4600"/>
            </a:lvl5pPr>
            <a:lvl6pPr marL="7457846" indent="0">
              <a:buNone/>
              <a:defRPr sz="4600"/>
            </a:lvl6pPr>
            <a:lvl7pPr marL="8949416" indent="0">
              <a:buNone/>
              <a:defRPr sz="4600"/>
            </a:lvl7pPr>
            <a:lvl8pPr marL="10440985" indent="0">
              <a:buNone/>
              <a:defRPr sz="4600"/>
            </a:lvl8pPr>
            <a:lvl9pPr marL="11932554" indent="0">
              <a:buNone/>
              <a:defRPr sz="4600"/>
            </a:lvl9pPr>
          </a:lstStyle>
          <a:p>
            <a:pPr lvl="0"/>
            <a:r>
              <a:rPr lang="de-CH"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6" name="Rectangle 6"/>
          <p:cNvSpPr>
            <a:spLocks noGrp="1" noChangeArrowheads="1"/>
          </p:cNvSpPr>
          <p:nvPr>
            <p:ph type="sldNum" sz="quarter" idx="12"/>
          </p:nvPr>
        </p:nvSpPr>
        <p:spPr>
          <a:ln/>
        </p:spPr>
        <p:txBody>
          <a:bodyPr/>
          <a:lstStyle>
            <a:lvl1pPr>
              <a:defRPr/>
            </a:lvl1pPr>
          </a:lstStyle>
          <a:p>
            <a:pPr>
              <a:defRPr/>
            </a:pPr>
            <a:fld id="{7C8234BE-A602-463B-8F05-63D00403FAE9}" type="slidenum">
              <a:rPr lang="en-US" altLang="de-DE"/>
              <a:pPr>
                <a:defRPr/>
              </a:pPr>
              <a:t>‹#›</a:t>
            </a:fld>
            <a:endParaRPr lang="en-US" altLang="de-DE"/>
          </a:p>
        </p:txBody>
      </p:sp>
    </p:spTree>
    <p:extLst>
      <p:ext uri="{BB962C8B-B14F-4D97-AF65-F5344CB8AC3E}">
        <p14:creationId xmlns:p14="http://schemas.microsoft.com/office/powerpoint/2010/main" val="3116091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Content Placeholder 2"/>
          <p:cNvSpPr>
            <a:spLocks noGrp="1"/>
          </p:cNvSpPr>
          <p:nvPr>
            <p:ph sz="half" idx="1"/>
          </p:nvPr>
        </p:nvSpPr>
        <p:spPr>
          <a:xfrm>
            <a:off x="4776310" y="30108272"/>
            <a:ext cx="42731415" cy="85165326"/>
          </a:xfrm>
        </p:spPr>
        <p:txBody>
          <a:bodyPr/>
          <a:lstStyle>
            <a:lvl1pPr>
              <a:defRPr sz="9100"/>
            </a:lvl1pPr>
            <a:lvl2pPr>
              <a:defRPr sz="7800"/>
            </a:lvl2pPr>
            <a:lvl3pPr>
              <a:defRPr sz="6500"/>
            </a:lvl3pPr>
            <a:lvl4pPr>
              <a:defRPr sz="5900"/>
            </a:lvl4pPr>
            <a:lvl5pPr>
              <a:defRPr sz="5900"/>
            </a:lvl5pPr>
            <a:lvl6pPr>
              <a:defRPr sz="5900"/>
            </a:lvl6pPr>
            <a:lvl7pPr>
              <a:defRPr sz="5900"/>
            </a:lvl7pPr>
            <a:lvl8pPr>
              <a:defRPr sz="5900"/>
            </a:lvl8pPr>
            <a:lvl9pPr>
              <a:defRPr sz="59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Content Placeholder 3"/>
          <p:cNvSpPr>
            <a:spLocks noGrp="1"/>
          </p:cNvSpPr>
          <p:nvPr>
            <p:ph sz="half" idx="2"/>
          </p:nvPr>
        </p:nvSpPr>
        <p:spPr>
          <a:xfrm>
            <a:off x="47988355" y="30108272"/>
            <a:ext cx="42731412" cy="85165326"/>
          </a:xfrm>
        </p:spPr>
        <p:txBody>
          <a:bodyPr/>
          <a:lstStyle>
            <a:lvl1pPr>
              <a:defRPr sz="9100"/>
            </a:lvl1pPr>
            <a:lvl2pPr>
              <a:defRPr sz="7800"/>
            </a:lvl2pPr>
            <a:lvl3pPr>
              <a:defRPr sz="6500"/>
            </a:lvl3pPr>
            <a:lvl4pPr>
              <a:defRPr sz="5900"/>
            </a:lvl4pPr>
            <a:lvl5pPr>
              <a:defRPr sz="5900"/>
            </a:lvl5pPr>
            <a:lvl6pPr>
              <a:defRPr sz="5900"/>
            </a:lvl6pPr>
            <a:lvl7pPr>
              <a:defRPr sz="5900"/>
            </a:lvl7pPr>
            <a:lvl8pPr>
              <a:defRPr sz="5900"/>
            </a:lvl8pPr>
            <a:lvl9pPr>
              <a:defRPr sz="59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7" name="Rectangle 6"/>
          <p:cNvSpPr>
            <a:spLocks noGrp="1" noChangeArrowheads="1"/>
          </p:cNvSpPr>
          <p:nvPr>
            <p:ph type="sldNum" sz="quarter" idx="12"/>
          </p:nvPr>
        </p:nvSpPr>
        <p:spPr>
          <a:ln/>
        </p:spPr>
        <p:txBody>
          <a:bodyPr/>
          <a:lstStyle>
            <a:lvl1pPr>
              <a:defRPr/>
            </a:lvl1pPr>
          </a:lstStyle>
          <a:p>
            <a:pPr>
              <a:defRPr/>
            </a:pPr>
            <a:fld id="{E2CB80AA-4436-4928-AA77-E0EF7250ABBD}" type="slidenum">
              <a:rPr lang="en-US" altLang="de-DE"/>
              <a:pPr>
                <a:defRPr/>
              </a:pPr>
              <a:t>‹#›</a:t>
            </a:fld>
            <a:endParaRPr lang="en-US" altLang="de-DE"/>
          </a:p>
        </p:txBody>
      </p:sp>
    </p:spTree>
    <p:extLst>
      <p:ext uri="{BB962C8B-B14F-4D97-AF65-F5344CB8AC3E}">
        <p14:creationId xmlns:p14="http://schemas.microsoft.com/office/powerpoint/2010/main" val="1715746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CH" smtClean="0"/>
              <a:t>Click to edit Master title style</a:t>
            </a:r>
            <a:endParaRPr lang="en-US"/>
          </a:p>
        </p:txBody>
      </p:sp>
      <p:sp>
        <p:nvSpPr>
          <p:cNvPr id="3" name="Text Placeholder 2"/>
          <p:cNvSpPr>
            <a:spLocks noGrp="1"/>
          </p:cNvSpPr>
          <p:nvPr>
            <p:ph type="body" idx="1"/>
          </p:nvPr>
        </p:nvSpPr>
        <p:spPr>
          <a:xfrm>
            <a:off x="4776310" y="28883495"/>
            <a:ext cx="42190701" cy="12040417"/>
          </a:xfrm>
        </p:spPr>
        <p:txBody>
          <a:bodyPr anchor="b"/>
          <a:lstStyle>
            <a:lvl1pPr marL="0" indent="0">
              <a:buNone/>
              <a:defRPr sz="7800" b="1"/>
            </a:lvl1pPr>
            <a:lvl2pPr marL="1491569" indent="0">
              <a:buNone/>
              <a:defRPr sz="6500" b="1"/>
            </a:lvl2pPr>
            <a:lvl3pPr marL="2983139" indent="0">
              <a:buNone/>
              <a:defRPr sz="5900" b="1"/>
            </a:lvl3pPr>
            <a:lvl4pPr marL="4474708" indent="0">
              <a:buNone/>
              <a:defRPr sz="5200" b="1"/>
            </a:lvl4pPr>
            <a:lvl5pPr marL="5966277" indent="0">
              <a:buNone/>
              <a:defRPr sz="5200" b="1"/>
            </a:lvl5pPr>
            <a:lvl6pPr marL="7457846" indent="0">
              <a:buNone/>
              <a:defRPr sz="5200" b="1"/>
            </a:lvl6pPr>
            <a:lvl7pPr marL="8949416" indent="0">
              <a:buNone/>
              <a:defRPr sz="5200" b="1"/>
            </a:lvl7pPr>
            <a:lvl8pPr marL="10440985" indent="0">
              <a:buNone/>
              <a:defRPr sz="5200" b="1"/>
            </a:lvl8pPr>
            <a:lvl9pPr marL="11932554" indent="0">
              <a:buNone/>
              <a:defRPr sz="5200" b="1"/>
            </a:lvl9pPr>
          </a:lstStyle>
          <a:p>
            <a:pPr lvl="0"/>
            <a:r>
              <a:rPr lang="de-CH" smtClean="0"/>
              <a:t>Click to edit Master text styles</a:t>
            </a:r>
          </a:p>
        </p:txBody>
      </p:sp>
      <p:sp>
        <p:nvSpPr>
          <p:cNvPr id="4" name="Content Placeholder 3"/>
          <p:cNvSpPr>
            <a:spLocks noGrp="1"/>
          </p:cNvSpPr>
          <p:nvPr>
            <p:ph sz="half" idx="2"/>
          </p:nvPr>
        </p:nvSpPr>
        <p:spPr>
          <a:xfrm>
            <a:off x="4776310" y="40923914"/>
            <a:ext cx="42190701" cy="74349684"/>
          </a:xfrm>
        </p:spPr>
        <p:txBody>
          <a:bodyPr/>
          <a:lstStyle>
            <a:lvl1pPr>
              <a:defRPr sz="7800"/>
            </a:lvl1pPr>
            <a:lvl2pPr>
              <a:defRPr sz="6500"/>
            </a:lvl2pPr>
            <a:lvl3pPr>
              <a:defRPr sz="5900"/>
            </a:lvl3pPr>
            <a:lvl4pPr>
              <a:defRPr sz="5200"/>
            </a:lvl4pPr>
            <a:lvl5pPr>
              <a:defRPr sz="5200"/>
            </a:lvl5pPr>
            <a:lvl6pPr>
              <a:defRPr sz="5200"/>
            </a:lvl6pPr>
            <a:lvl7pPr>
              <a:defRPr sz="5200"/>
            </a:lvl7pPr>
            <a:lvl8pPr>
              <a:defRPr sz="5200"/>
            </a:lvl8pPr>
            <a:lvl9pPr>
              <a:defRPr sz="52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5" name="Text Placeholder 4"/>
          <p:cNvSpPr>
            <a:spLocks noGrp="1"/>
          </p:cNvSpPr>
          <p:nvPr>
            <p:ph type="body" sz="quarter" idx="3"/>
          </p:nvPr>
        </p:nvSpPr>
        <p:spPr>
          <a:xfrm>
            <a:off x="48509042" y="28883495"/>
            <a:ext cx="42210724" cy="12040417"/>
          </a:xfrm>
        </p:spPr>
        <p:txBody>
          <a:bodyPr anchor="b"/>
          <a:lstStyle>
            <a:lvl1pPr marL="0" indent="0">
              <a:buNone/>
              <a:defRPr sz="7800" b="1"/>
            </a:lvl1pPr>
            <a:lvl2pPr marL="1491569" indent="0">
              <a:buNone/>
              <a:defRPr sz="6500" b="1"/>
            </a:lvl2pPr>
            <a:lvl3pPr marL="2983139" indent="0">
              <a:buNone/>
              <a:defRPr sz="5900" b="1"/>
            </a:lvl3pPr>
            <a:lvl4pPr marL="4474708" indent="0">
              <a:buNone/>
              <a:defRPr sz="5200" b="1"/>
            </a:lvl4pPr>
            <a:lvl5pPr marL="5966277" indent="0">
              <a:buNone/>
              <a:defRPr sz="5200" b="1"/>
            </a:lvl5pPr>
            <a:lvl6pPr marL="7457846" indent="0">
              <a:buNone/>
              <a:defRPr sz="5200" b="1"/>
            </a:lvl6pPr>
            <a:lvl7pPr marL="8949416" indent="0">
              <a:buNone/>
              <a:defRPr sz="5200" b="1"/>
            </a:lvl7pPr>
            <a:lvl8pPr marL="10440985" indent="0">
              <a:buNone/>
              <a:defRPr sz="5200" b="1"/>
            </a:lvl8pPr>
            <a:lvl9pPr marL="11932554" indent="0">
              <a:buNone/>
              <a:defRPr sz="5200" b="1"/>
            </a:lvl9pPr>
          </a:lstStyle>
          <a:p>
            <a:pPr lvl="0"/>
            <a:r>
              <a:rPr lang="de-CH" smtClean="0"/>
              <a:t>Click to edit Master text styles</a:t>
            </a:r>
          </a:p>
        </p:txBody>
      </p:sp>
      <p:sp>
        <p:nvSpPr>
          <p:cNvPr id="6" name="Content Placeholder 5"/>
          <p:cNvSpPr>
            <a:spLocks noGrp="1"/>
          </p:cNvSpPr>
          <p:nvPr>
            <p:ph sz="quarter" idx="4"/>
          </p:nvPr>
        </p:nvSpPr>
        <p:spPr>
          <a:xfrm>
            <a:off x="48509042" y="40923914"/>
            <a:ext cx="42210724" cy="74349684"/>
          </a:xfrm>
        </p:spPr>
        <p:txBody>
          <a:bodyPr/>
          <a:lstStyle>
            <a:lvl1pPr>
              <a:defRPr sz="7800"/>
            </a:lvl1pPr>
            <a:lvl2pPr>
              <a:defRPr sz="6500"/>
            </a:lvl2pPr>
            <a:lvl3pPr>
              <a:defRPr sz="5900"/>
            </a:lvl3pPr>
            <a:lvl4pPr>
              <a:defRPr sz="5200"/>
            </a:lvl4pPr>
            <a:lvl5pPr>
              <a:defRPr sz="5200"/>
            </a:lvl5pPr>
            <a:lvl6pPr>
              <a:defRPr sz="5200"/>
            </a:lvl6pPr>
            <a:lvl7pPr>
              <a:defRPr sz="5200"/>
            </a:lvl7pPr>
            <a:lvl8pPr>
              <a:defRPr sz="5200"/>
            </a:lvl8pPr>
            <a:lvl9pPr>
              <a:defRPr sz="52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9" name="Rectangle 6"/>
          <p:cNvSpPr>
            <a:spLocks noGrp="1" noChangeArrowheads="1"/>
          </p:cNvSpPr>
          <p:nvPr>
            <p:ph type="sldNum" sz="quarter" idx="12"/>
          </p:nvPr>
        </p:nvSpPr>
        <p:spPr>
          <a:ln/>
        </p:spPr>
        <p:txBody>
          <a:bodyPr/>
          <a:lstStyle>
            <a:lvl1pPr>
              <a:defRPr/>
            </a:lvl1pPr>
          </a:lstStyle>
          <a:p>
            <a:pPr>
              <a:defRPr/>
            </a:pPr>
            <a:fld id="{1E072511-4809-4859-9677-624BF461E21A}" type="slidenum">
              <a:rPr lang="en-US" altLang="de-DE"/>
              <a:pPr>
                <a:defRPr/>
              </a:pPr>
              <a:t>‹#›</a:t>
            </a:fld>
            <a:endParaRPr lang="en-US" altLang="de-DE"/>
          </a:p>
        </p:txBody>
      </p:sp>
    </p:spTree>
    <p:extLst>
      <p:ext uri="{BB962C8B-B14F-4D97-AF65-F5344CB8AC3E}">
        <p14:creationId xmlns:p14="http://schemas.microsoft.com/office/powerpoint/2010/main" val="3563929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5" name="Rectangle 6"/>
          <p:cNvSpPr>
            <a:spLocks noGrp="1" noChangeArrowheads="1"/>
          </p:cNvSpPr>
          <p:nvPr>
            <p:ph type="sldNum" sz="quarter" idx="12"/>
          </p:nvPr>
        </p:nvSpPr>
        <p:spPr>
          <a:ln/>
        </p:spPr>
        <p:txBody>
          <a:bodyPr/>
          <a:lstStyle>
            <a:lvl1pPr>
              <a:defRPr/>
            </a:lvl1pPr>
          </a:lstStyle>
          <a:p>
            <a:pPr>
              <a:defRPr/>
            </a:pPr>
            <a:fld id="{0DC57BDD-07B4-4B8E-A689-D07CB131CFD5}" type="slidenum">
              <a:rPr lang="en-US" altLang="de-DE"/>
              <a:pPr>
                <a:defRPr/>
              </a:pPr>
              <a:t>‹#›</a:t>
            </a:fld>
            <a:endParaRPr lang="en-US" altLang="de-DE"/>
          </a:p>
        </p:txBody>
      </p:sp>
    </p:spTree>
    <p:extLst>
      <p:ext uri="{BB962C8B-B14F-4D97-AF65-F5344CB8AC3E}">
        <p14:creationId xmlns:p14="http://schemas.microsoft.com/office/powerpoint/2010/main" val="107142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4" name="Rectangle 6"/>
          <p:cNvSpPr>
            <a:spLocks noGrp="1" noChangeArrowheads="1"/>
          </p:cNvSpPr>
          <p:nvPr>
            <p:ph type="sldNum" sz="quarter" idx="12"/>
          </p:nvPr>
        </p:nvSpPr>
        <p:spPr>
          <a:ln/>
        </p:spPr>
        <p:txBody>
          <a:bodyPr/>
          <a:lstStyle>
            <a:lvl1pPr>
              <a:defRPr/>
            </a:lvl1pPr>
          </a:lstStyle>
          <a:p>
            <a:pPr>
              <a:defRPr/>
            </a:pPr>
            <a:fld id="{D8096248-D3C6-40AA-8265-ABF66F7F8CD3}" type="slidenum">
              <a:rPr lang="en-US" altLang="de-DE"/>
              <a:pPr>
                <a:defRPr/>
              </a:pPr>
              <a:t>‹#›</a:t>
            </a:fld>
            <a:endParaRPr lang="en-US" altLang="de-DE"/>
          </a:p>
        </p:txBody>
      </p:sp>
    </p:spTree>
    <p:extLst>
      <p:ext uri="{BB962C8B-B14F-4D97-AF65-F5344CB8AC3E}">
        <p14:creationId xmlns:p14="http://schemas.microsoft.com/office/powerpoint/2010/main" val="1299280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6310" y="5140204"/>
            <a:ext cx="31416477" cy="21862733"/>
          </a:xfrm>
        </p:spPr>
        <p:txBody>
          <a:bodyPr anchor="b"/>
          <a:lstStyle>
            <a:lvl1pPr algn="l">
              <a:defRPr sz="6500" b="1"/>
            </a:lvl1pPr>
          </a:lstStyle>
          <a:p>
            <a:r>
              <a:rPr lang="de-CH" smtClean="0"/>
              <a:t>Click to edit Master title style</a:t>
            </a:r>
            <a:endParaRPr lang="en-US"/>
          </a:p>
        </p:txBody>
      </p:sp>
      <p:sp>
        <p:nvSpPr>
          <p:cNvPr id="3" name="Content Placeholder 2"/>
          <p:cNvSpPr>
            <a:spLocks noGrp="1"/>
          </p:cNvSpPr>
          <p:nvPr>
            <p:ph idx="1"/>
          </p:nvPr>
        </p:nvSpPr>
        <p:spPr>
          <a:xfrm>
            <a:off x="37334291" y="5140201"/>
            <a:ext cx="53385477" cy="110133395"/>
          </a:xfrm>
        </p:spPr>
        <p:txBody>
          <a:bodyPr/>
          <a:lstStyle>
            <a:lvl1pPr>
              <a:defRPr sz="10400"/>
            </a:lvl1pPr>
            <a:lvl2pPr>
              <a:defRPr sz="9100"/>
            </a:lvl2pPr>
            <a:lvl3pPr>
              <a:defRPr sz="7800"/>
            </a:lvl3pPr>
            <a:lvl4pPr>
              <a:defRPr sz="6500"/>
            </a:lvl4pPr>
            <a:lvl5pPr>
              <a:defRPr sz="6500"/>
            </a:lvl5pPr>
            <a:lvl6pPr>
              <a:defRPr sz="6500"/>
            </a:lvl6pPr>
            <a:lvl7pPr>
              <a:defRPr sz="6500"/>
            </a:lvl7pPr>
            <a:lvl8pPr>
              <a:defRPr sz="6500"/>
            </a:lvl8pPr>
            <a:lvl9pPr>
              <a:defRPr sz="65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Text Placeholder 3"/>
          <p:cNvSpPr>
            <a:spLocks noGrp="1"/>
          </p:cNvSpPr>
          <p:nvPr>
            <p:ph type="body" sz="half" idx="2"/>
          </p:nvPr>
        </p:nvSpPr>
        <p:spPr>
          <a:xfrm>
            <a:off x="4776310" y="27002935"/>
            <a:ext cx="31416477" cy="88270663"/>
          </a:xfrm>
        </p:spPr>
        <p:txBody>
          <a:bodyPr/>
          <a:lstStyle>
            <a:lvl1pPr marL="0" indent="0">
              <a:buNone/>
              <a:defRPr sz="4600"/>
            </a:lvl1pPr>
            <a:lvl2pPr marL="1491569" indent="0">
              <a:buNone/>
              <a:defRPr sz="3900"/>
            </a:lvl2pPr>
            <a:lvl3pPr marL="2983139" indent="0">
              <a:buNone/>
              <a:defRPr sz="3300"/>
            </a:lvl3pPr>
            <a:lvl4pPr marL="4474708" indent="0">
              <a:buNone/>
              <a:defRPr sz="2900"/>
            </a:lvl4pPr>
            <a:lvl5pPr marL="5966277" indent="0">
              <a:buNone/>
              <a:defRPr sz="2900"/>
            </a:lvl5pPr>
            <a:lvl6pPr marL="7457846" indent="0">
              <a:buNone/>
              <a:defRPr sz="2900"/>
            </a:lvl6pPr>
            <a:lvl7pPr marL="8949416" indent="0">
              <a:buNone/>
              <a:defRPr sz="2900"/>
            </a:lvl7pPr>
            <a:lvl8pPr marL="10440985" indent="0">
              <a:buNone/>
              <a:defRPr sz="2900"/>
            </a:lvl8pPr>
            <a:lvl9pPr marL="11932554" indent="0">
              <a:buNone/>
              <a:defRPr sz="2900"/>
            </a:lvl9pPr>
          </a:lstStyle>
          <a:p>
            <a:pPr lvl="0"/>
            <a:r>
              <a:rPr lang="de-CH"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7" name="Rectangle 6"/>
          <p:cNvSpPr>
            <a:spLocks noGrp="1" noChangeArrowheads="1"/>
          </p:cNvSpPr>
          <p:nvPr>
            <p:ph type="sldNum" sz="quarter" idx="12"/>
          </p:nvPr>
        </p:nvSpPr>
        <p:spPr>
          <a:ln/>
        </p:spPr>
        <p:txBody>
          <a:bodyPr/>
          <a:lstStyle>
            <a:lvl1pPr>
              <a:defRPr/>
            </a:lvl1pPr>
          </a:lstStyle>
          <a:p>
            <a:pPr>
              <a:defRPr/>
            </a:pPr>
            <a:fld id="{A3D05A59-3328-434B-A89A-6958305EF786}" type="slidenum">
              <a:rPr lang="en-US" altLang="de-DE"/>
              <a:pPr>
                <a:defRPr/>
              </a:pPr>
              <a:t>‹#›</a:t>
            </a:fld>
            <a:endParaRPr lang="en-US" altLang="de-DE"/>
          </a:p>
        </p:txBody>
      </p:sp>
    </p:spTree>
    <p:extLst>
      <p:ext uri="{BB962C8B-B14F-4D97-AF65-F5344CB8AC3E}">
        <p14:creationId xmlns:p14="http://schemas.microsoft.com/office/powerpoint/2010/main" val="2685189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19718" y="90329638"/>
            <a:ext cx="57295641" cy="10666159"/>
          </a:xfrm>
        </p:spPr>
        <p:txBody>
          <a:bodyPr anchor="b"/>
          <a:lstStyle>
            <a:lvl1pPr algn="l">
              <a:defRPr sz="6500" b="1"/>
            </a:lvl1pPr>
          </a:lstStyle>
          <a:p>
            <a:r>
              <a:rPr lang="de-CH" smtClean="0"/>
              <a:t>Click to edit Master title style</a:t>
            </a:r>
            <a:endParaRPr lang="en-US"/>
          </a:p>
        </p:txBody>
      </p:sp>
      <p:sp>
        <p:nvSpPr>
          <p:cNvPr id="3" name="Picture Placeholder 2"/>
          <p:cNvSpPr>
            <a:spLocks noGrp="1"/>
          </p:cNvSpPr>
          <p:nvPr>
            <p:ph type="pic" idx="1"/>
          </p:nvPr>
        </p:nvSpPr>
        <p:spPr>
          <a:xfrm>
            <a:off x="18719718" y="11529291"/>
            <a:ext cx="57295641" cy="77426090"/>
          </a:xfrm>
        </p:spPr>
        <p:txBody>
          <a:bodyPr lIns="1356493" tIns="678246" rIns="1356493" bIns="678246"/>
          <a:lstStyle>
            <a:lvl1pPr marL="0" indent="0">
              <a:buNone/>
              <a:defRPr sz="10400"/>
            </a:lvl1pPr>
            <a:lvl2pPr marL="1491569" indent="0">
              <a:buNone/>
              <a:defRPr sz="9100"/>
            </a:lvl2pPr>
            <a:lvl3pPr marL="2983139" indent="0">
              <a:buNone/>
              <a:defRPr sz="7800"/>
            </a:lvl3pPr>
            <a:lvl4pPr marL="4474708" indent="0">
              <a:buNone/>
              <a:defRPr sz="6500"/>
            </a:lvl4pPr>
            <a:lvl5pPr marL="5966277" indent="0">
              <a:buNone/>
              <a:defRPr sz="6500"/>
            </a:lvl5pPr>
            <a:lvl6pPr marL="7457846" indent="0">
              <a:buNone/>
              <a:defRPr sz="6500"/>
            </a:lvl6pPr>
            <a:lvl7pPr marL="8949416" indent="0">
              <a:buNone/>
              <a:defRPr sz="6500"/>
            </a:lvl7pPr>
            <a:lvl8pPr marL="10440985" indent="0">
              <a:buNone/>
              <a:defRPr sz="6500"/>
            </a:lvl8pPr>
            <a:lvl9pPr marL="11932554" indent="0">
              <a:buNone/>
              <a:defRPr sz="6500"/>
            </a:lvl9pPr>
          </a:lstStyle>
          <a:p>
            <a:pPr lvl="0"/>
            <a:endParaRPr lang="en-US" noProof="0" smtClean="0"/>
          </a:p>
        </p:txBody>
      </p:sp>
      <p:sp>
        <p:nvSpPr>
          <p:cNvPr id="4" name="Text Placeholder 3"/>
          <p:cNvSpPr>
            <a:spLocks noGrp="1"/>
          </p:cNvSpPr>
          <p:nvPr>
            <p:ph type="body" sz="half" idx="2"/>
          </p:nvPr>
        </p:nvSpPr>
        <p:spPr>
          <a:xfrm>
            <a:off x="18719718" y="100995800"/>
            <a:ext cx="57295641" cy="15145751"/>
          </a:xfrm>
        </p:spPr>
        <p:txBody>
          <a:bodyPr/>
          <a:lstStyle>
            <a:lvl1pPr marL="0" indent="0">
              <a:buNone/>
              <a:defRPr sz="4600"/>
            </a:lvl1pPr>
            <a:lvl2pPr marL="1491569" indent="0">
              <a:buNone/>
              <a:defRPr sz="3900"/>
            </a:lvl2pPr>
            <a:lvl3pPr marL="2983139" indent="0">
              <a:buNone/>
              <a:defRPr sz="3300"/>
            </a:lvl3pPr>
            <a:lvl4pPr marL="4474708" indent="0">
              <a:buNone/>
              <a:defRPr sz="2900"/>
            </a:lvl4pPr>
            <a:lvl5pPr marL="5966277" indent="0">
              <a:buNone/>
              <a:defRPr sz="2900"/>
            </a:lvl5pPr>
            <a:lvl6pPr marL="7457846" indent="0">
              <a:buNone/>
              <a:defRPr sz="2900"/>
            </a:lvl6pPr>
            <a:lvl7pPr marL="8949416" indent="0">
              <a:buNone/>
              <a:defRPr sz="2900"/>
            </a:lvl7pPr>
            <a:lvl8pPr marL="10440985" indent="0">
              <a:buNone/>
              <a:defRPr sz="2900"/>
            </a:lvl8pPr>
            <a:lvl9pPr marL="11932554" indent="0">
              <a:buNone/>
              <a:defRPr sz="2900"/>
            </a:lvl9pPr>
          </a:lstStyle>
          <a:p>
            <a:pPr lvl="0"/>
            <a:r>
              <a:rPr lang="de-CH"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de-DE"/>
          </a:p>
        </p:txBody>
      </p:sp>
      <p:sp>
        <p:nvSpPr>
          <p:cNvPr id="7" name="Rectangle 6"/>
          <p:cNvSpPr>
            <a:spLocks noGrp="1" noChangeArrowheads="1"/>
          </p:cNvSpPr>
          <p:nvPr>
            <p:ph type="sldNum" sz="quarter" idx="12"/>
          </p:nvPr>
        </p:nvSpPr>
        <p:spPr>
          <a:ln/>
        </p:spPr>
        <p:txBody>
          <a:bodyPr/>
          <a:lstStyle>
            <a:lvl1pPr>
              <a:defRPr/>
            </a:lvl1pPr>
          </a:lstStyle>
          <a:p>
            <a:pPr>
              <a:defRPr/>
            </a:pPr>
            <a:fld id="{CBDB2793-8A7D-4679-A900-CB9F4CE661A0}" type="slidenum">
              <a:rPr lang="en-US" altLang="de-DE"/>
              <a:pPr>
                <a:defRPr/>
              </a:pPr>
              <a:t>‹#›</a:t>
            </a:fld>
            <a:endParaRPr lang="en-US" altLang="de-DE"/>
          </a:p>
        </p:txBody>
      </p:sp>
    </p:spTree>
    <p:extLst>
      <p:ext uri="{BB962C8B-B14F-4D97-AF65-F5344CB8AC3E}">
        <p14:creationId xmlns:p14="http://schemas.microsoft.com/office/powerpoint/2010/main" val="2226158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1302" y="1557330"/>
            <a:ext cx="27257375" cy="6480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8" tIns="208764" rIns="417528" bIns="208764" numCol="1" anchor="ctr" anchorCtr="0" compatLnSpc="1">
            <a:prstTxWarp prst="textNoShape">
              <a:avLst/>
            </a:prstTxWarp>
          </a:bodyPr>
          <a:lstStyle/>
          <a:p>
            <a:pPr lvl="0"/>
            <a:r>
              <a:rPr lang="en-US" altLang="de-DE" smtClean="0"/>
              <a:t>Click to edit Master title style</a:t>
            </a:r>
          </a:p>
        </p:txBody>
      </p:sp>
      <p:sp>
        <p:nvSpPr>
          <p:cNvPr id="1027" name="Rectangle 3"/>
          <p:cNvSpPr>
            <a:spLocks noGrp="1" noChangeArrowheads="1"/>
          </p:cNvSpPr>
          <p:nvPr>
            <p:ph type="body" idx="1"/>
          </p:nvPr>
        </p:nvSpPr>
        <p:spPr bwMode="auto">
          <a:xfrm>
            <a:off x="1511302" y="9070007"/>
            <a:ext cx="27257375" cy="25662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8" tIns="208764" rIns="417528" bIns="208764" numCol="1" anchor="t" anchorCtr="0" compatLnSpc="1">
            <a:prstTxWarp prst="textNoShape">
              <a:avLst/>
            </a:prstTxWarp>
          </a:bodyPr>
          <a:lstStyle/>
          <a:p>
            <a:pPr lvl="0"/>
            <a:r>
              <a:rPr lang="en-US" altLang="de-DE" smtClean="0"/>
              <a:t>Click to edit Master text styles</a:t>
            </a:r>
          </a:p>
          <a:p>
            <a:pPr lvl="1"/>
            <a:r>
              <a:rPr lang="en-US" altLang="de-DE" smtClean="0"/>
              <a:t>Second level</a:t>
            </a:r>
          </a:p>
          <a:p>
            <a:pPr lvl="2"/>
            <a:r>
              <a:rPr lang="en-US" altLang="de-DE" smtClean="0"/>
              <a:t>Third level</a:t>
            </a:r>
          </a:p>
          <a:p>
            <a:pPr lvl="3"/>
            <a:r>
              <a:rPr lang="en-US" altLang="de-DE" smtClean="0"/>
              <a:t>Fourth level</a:t>
            </a:r>
          </a:p>
          <a:p>
            <a:pPr lvl="4"/>
            <a:r>
              <a:rPr lang="en-US" altLang="de-DE" smtClean="0"/>
              <a:t>Fifth level</a:t>
            </a:r>
          </a:p>
        </p:txBody>
      </p:sp>
      <p:sp>
        <p:nvSpPr>
          <p:cNvPr id="1028" name="Rectangle 4"/>
          <p:cNvSpPr>
            <a:spLocks noGrp="1" noChangeArrowheads="1"/>
          </p:cNvSpPr>
          <p:nvPr>
            <p:ph type="dt" sz="half" idx="2"/>
          </p:nvPr>
        </p:nvSpPr>
        <p:spPr bwMode="auto">
          <a:xfrm>
            <a:off x="1511303" y="35411956"/>
            <a:ext cx="7070725" cy="269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8" tIns="208764" rIns="417528" bIns="208764" numCol="1" anchor="t" anchorCtr="0" compatLnSpc="1">
            <a:prstTxWarp prst="textNoShape">
              <a:avLst/>
            </a:prstTxWarp>
          </a:bodyPr>
          <a:lstStyle>
            <a:lvl1pPr defTabSz="915988">
              <a:defRPr sz="6500">
                <a:cs typeface="+mn-cs"/>
              </a:defRPr>
            </a:lvl1pPr>
          </a:lstStyle>
          <a:p>
            <a:pPr>
              <a:defRPr/>
            </a:pPr>
            <a:endParaRPr lang="de-DE" altLang="de-DE"/>
          </a:p>
        </p:txBody>
      </p:sp>
      <p:sp>
        <p:nvSpPr>
          <p:cNvPr id="1029" name="Rectangle 5"/>
          <p:cNvSpPr>
            <a:spLocks noGrp="1" noChangeArrowheads="1"/>
          </p:cNvSpPr>
          <p:nvPr>
            <p:ph type="ftr" sz="quarter" idx="3"/>
          </p:nvPr>
        </p:nvSpPr>
        <p:spPr bwMode="auto">
          <a:xfrm>
            <a:off x="10344152" y="35411956"/>
            <a:ext cx="9591675" cy="269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8" tIns="208764" rIns="417528" bIns="208764" numCol="1" anchor="t" anchorCtr="0" compatLnSpc="1">
            <a:prstTxWarp prst="textNoShape">
              <a:avLst/>
            </a:prstTxWarp>
          </a:bodyPr>
          <a:lstStyle>
            <a:lvl1pPr algn="ctr" defTabSz="915988">
              <a:defRPr sz="6500">
                <a:cs typeface="+mn-cs"/>
              </a:defRPr>
            </a:lvl1pPr>
          </a:lstStyle>
          <a:p>
            <a:pPr>
              <a:defRPr/>
            </a:pPr>
            <a:endParaRPr lang="de-DE" altLang="de-DE"/>
          </a:p>
        </p:txBody>
      </p:sp>
      <p:sp>
        <p:nvSpPr>
          <p:cNvPr id="1030" name="Rectangle 6"/>
          <p:cNvSpPr>
            <a:spLocks noGrp="1" noChangeArrowheads="1"/>
          </p:cNvSpPr>
          <p:nvPr>
            <p:ph type="sldNum" sz="quarter" idx="4"/>
          </p:nvPr>
        </p:nvSpPr>
        <p:spPr bwMode="auto">
          <a:xfrm>
            <a:off x="21697953" y="35411956"/>
            <a:ext cx="7070725" cy="269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8" tIns="208764" rIns="417528" bIns="208764" numCol="1" anchor="t" anchorCtr="0" compatLnSpc="1">
            <a:prstTxWarp prst="textNoShape">
              <a:avLst/>
            </a:prstTxWarp>
          </a:bodyPr>
          <a:lstStyle>
            <a:lvl1pPr algn="r" defTabSz="915988">
              <a:defRPr sz="6500">
                <a:cs typeface="+mn-cs"/>
              </a:defRPr>
            </a:lvl1pPr>
          </a:lstStyle>
          <a:p>
            <a:pPr>
              <a:defRPr/>
            </a:pPr>
            <a:fld id="{E1D055EC-C6A0-484E-8056-B209A7B0B805}" type="slidenum">
              <a:rPr lang="en-US" altLang="de-DE"/>
              <a:pPr>
                <a:defRPr/>
              </a:pPr>
              <a:t>‹#›</a:t>
            </a:fld>
            <a:endParaRPr lang="en-US"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3538" rtl="0" eaLnBrk="0" fontAlgn="base" hangingPunct="0">
        <a:spcBef>
          <a:spcPct val="0"/>
        </a:spcBef>
        <a:spcAft>
          <a:spcPct val="0"/>
        </a:spcAft>
        <a:defRPr sz="20200">
          <a:solidFill>
            <a:schemeClr val="tx2"/>
          </a:solidFill>
          <a:latin typeface="+mj-lt"/>
          <a:ea typeface="ＭＳ Ｐゴシック" pitchFamily="-108" charset="-128"/>
          <a:cs typeface="+mj-cs"/>
        </a:defRPr>
      </a:lvl1pPr>
      <a:lvl2pPr algn="ctr" defTabSz="4173538" rtl="0" eaLnBrk="0" fontAlgn="base" hangingPunct="0">
        <a:spcBef>
          <a:spcPct val="0"/>
        </a:spcBef>
        <a:spcAft>
          <a:spcPct val="0"/>
        </a:spcAft>
        <a:defRPr sz="20200">
          <a:solidFill>
            <a:schemeClr val="tx2"/>
          </a:solidFill>
          <a:latin typeface="Arial" pitchFamily="-108" charset="0"/>
          <a:ea typeface="ＭＳ Ｐゴシック" pitchFamily="-108" charset="-128"/>
        </a:defRPr>
      </a:lvl2pPr>
      <a:lvl3pPr algn="ctr" defTabSz="4173538" rtl="0" eaLnBrk="0" fontAlgn="base" hangingPunct="0">
        <a:spcBef>
          <a:spcPct val="0"/>
        </a:spcBef>
        <a:spcAft>
          <a:spcPct val="0"/>
        </a:spcAft>
        <a:defRPr sz="20200">
          <a:solidFill>
            <a:schemeClr val="tx2"/>
          </a:solidFill>
          <a:latin typeface="Arial" pitchFamily="-108" charset="0"/>
          <a:ea typeface="ＭＳ Ｐゴシック" pitchFamily="-108" charset="-128"/>
        </a:defRPr>
      </a:lvl3pPr>
      <a:lvl4pPr algn="ctr" defTabSz="4173538" rtl="0" eaLnBrk="0" fontAlgn="base" hangingPunct="0">
        <a:spcBef>
          <a:spcPct val="0"/>
        </a:spcBef>
        <a:spcAft>
          <a:spcPct val="0"/>
        </a:spcAft>
        <a:defRPr sz="20200">
          <a:solidFill>
            <a:schemeClr val="tx2"/>
          </a:solidFill>
          <a:latin typeface="Arial" pitchFamily="-108" charset="0"/>
          <a:ea typeface="ＭＳ Ｐゴシック" pitchFamily="-108" charset="-128"/>
        </a:defRPr>
      </a:lvl4pPr>
      <a:lvl5pPr algn="ctr" defTabSz="4173538" rtl="0" eaLnBrk="0" fontAlgn="base" hangingPunct="0">
        <a:spcBef>
          <a:spcPct val="0"/>
        </a:spcBef>
        <a:spcAft>
          <a:spcPct val="0"/>
        </a:spcAft>
        <a:defRPr sz="20200">
          <a:solidFill>
            <a:schemeClr val="tx2"/>
          </a:solidFill>
          <a:latin typeface="Arial" pitchFamily="-108" charset="0"/>
          <a:ea typeface="ＭＳ Ｐゴシック" pitchFamily="-108" charset="-128"/>
        </a:defRPr>
      </a:lvl5pPr>
      <a:lvl6pPr marL="1491569" algn="ctr" defTabSz="13563960" rtl="0" fontAlgn="base">
        <a:spcBef>
          <a:spcPct val="0"/>
        </a:spcBef>
        <a:spcAft>
          <a:spcPct val="0"/>
        </a:spcAft>
        <a:defRPr sz="65200">
          <a:solidFill>
            <a:schemeClr val="tx2"/>
          </a:solidFill>
          <a:latin typeface="Arial" pitchFamily="-108" charset="0"/>
        </a:defRPr>
      </a:lvl6pPr>
      <a:lvl7pPr marL="2983139" algn="ctr" defTabSz="13563960" rtl="0" fontAlgn="base">
        <a:spcBef>
          <a:spcPct val="0"/>
        </a:spcBef>
        <a:spcAft>
          <a:spcPct val="0"/>
        </a:spcAft>
        <a:defRPr sz="65200">
          <a:solidFill>
            <a:schemeClr val="tx2"/>
          </a:solidFill>
          <a:latin typeface="Arial" pitchFamily="-108" charset="0"/>
        </a:defRPr>
      </a:lvl7pPr>
      <a:lvl8pPr marL="4474708" algn="ctr" defTabSz="13563960" rtl="0" fontAlgn="base">
        <a:spcBef>
          <a:spcPct val="0"/>
        </a:spcBef>
        <a:spcAft>
          <a:spcPct val="0"/>
        </a:spcAft>
        <a:defRPr sz="65200">
          <a:solidFill>
            <a:schemeClr val="tx2"/>
          </a:solidFill>
          <a:latin typeface="Arial" pitchFamily="-108" charset="0"/>
        </a:defRPr>
      </a:lvl8pPr>
      <a:lvl9pPr marL="5966277" algn="ctr" defTabSz="13563960" rtl="0" fontAlgn="base">
        <a:spcBef>
          <a:spcPct val="0"/>
        </a:spcBef>
        <a:spcAft>
          <a:spcPct val="0"/>
        </a:spcAft>
        <a:defRPr sz="65200">
          <a:solidFill>
            <a:schemeClr val="tx2"/>
          </a:solidFill>
          <a:latin typeface="Arial" pitchFamily="-108" charset="0"/>
        </a:defRPr>
      </a:lvl9pPr>
    </p:titleStyle>
    <p:bodyStyle>
      <a:lvl1pPr marL="1563688" indent="-1563688" algn="l" defTabSz="4173538" rtl="0" eaLnBrk="0" fontAlgn="base" hangingPunct="0">
        <a:spcBef>
          <a:spcPct val="20000"/>
        </a:spcBef>
        <a:spcAft>
          <a:spcPct val="0"/>
        </a:spcAft>
        <a:buChar char="•"/>
        <a:defRPr sz="14700">
          <a:solidFill>
            <a:schemeClr val="tx1"/>
          </a:solidFill>
          <a:latin typeface="+mn-lt"/>
          <a:ea typeface="ＭＳ Ｐゴシック" pitchFamily="-108" charset="-128"/>
          <a:cs typeface="+mn-cs"/>
        </a:defRPr>
      </a:lvl1pPr>
      <a:lvl2pPr marL="3390900" indent="-1304925" algn="l" defTabSz="4173538" rtl="0" eaLnBrk="0" fontAlgn="base" hangingPunct="0">
        <a:spcBef>
          <a:spcPct val="20000"/>
        </a:spcBef>
        <a:spcAft>
          <a:spcPct val="0"/>
        </a:spcAft>
        <a:buChar char="–"/>
        <a:defRPr sz="12700">
          <a:solidFill>
            <a:schemeClr val="tx1"/>
          </a:solidFill>
          <a:latin typeface="+mn-lt"/>
          <a:ea typeface="ＭＳ Ｐゴシック" pitchFamily="-108" charset="-128"/>
        </a:defRPr>
      </a:lvl2pPr>
      <a:lvl3pPr marL="5219700" indent="-1046163" algn="l" defTabSz="4173538" rtl="0" eaLnBrk="0" fontAlgn="base" hangingPunct="0">
        <a:spcBef>
          <a:spcPct val="20000"/>
        </a:spcBef>
        <a:spcAft>
          <a:spcPct val="0"/>
        </a:spcAft>
        <a:buChar char="•"/>
        <a:defRPr sz="11100">
          <a:solidFill>
            <a:schemeClr val="tx1"/>
          </a:solidFill>
          <a:latin typeface="+mn-lt"/>
          <a:ea typeface="ＭＳ Ｐゴシック" pitchFamily="-108" charset="-128"/>
        </a:defRPr>
      </a:lvl3pPr>
      <a:lvl4pPr marL="7307263" indent="-1046163" algn="l" defTabSz="4173538" rtl="0" eaLnBrk="0" fontAlgn="base" hangingPunct="0">
        <a:spcBef>
          <a:spcPct val="20000"/>
        </a:spcBef>
        <a:spcAft>
          <a:spcPct val="0"/>
        </a:spcAft>
        <a:buChar char="–"/>
        <a:defRPr sz="9100">
          <a:solidFill>
            <a:schemeClr val="tx1"/>
          </a:solidFill>
          <a:latin typeface="+mn-lt"/>
          <a:ea typeface="ＭＳ Ｐゴシック" pitchFamily="-108" charset="-128"/>
        </a:defRPr>
      </a:lvl4pPr>
      <a:lvl5pPr marL="9393238" indent="-1046163" algn="l" defTabSz="4173538" rtl="0" eaLnBrk="0" fontAlgn="base" hangingPunct="0">
        <a:spcBef>
          <a:spcPct val="20000"/>
        </a:spcBef>
        <a:spcAft>
          <a:spcPct val="0"/>
        </a:spcAft>
        <a:buChar char="»"/>
        <a:defRPr sz="9100">
          <a:solidFill>
            <a:schemeClr val="tx1"/>
          </a:solidFill>
          <a:latin typeface="+mn-lt"/>
          <a:ea typeface="ＭＳ Ｐゴシック" pitchFamily="-108" charset="-128"/>
        </a:defRPr>
      </a:lvl5pPr>
      <a:lvl6pPr marL="32011771" indent="-3392286" algn="l" defTabSz="13563960" rtl="0" fontAlgn="base">
        <a:spcBef>
          <a:spcPct val="20000"/>
        </a:spcBef>
        <a:spcAft>
          <a:spcPct val="0"/>
        </a:spcAft>
        <a:buChar char="»"/>
        <a:defRPr sz="29700">
          <a:solidFill>
            <a:schemeClr val="tx1"/>
          </a:solidFill>
          <a:latin typeface="+mn-lt"/>
          <a:ea typeface="ＭＳ Ｐゴシック" pitchFamily="-108" charset="-128"/>
        </a:defRPr>
      </a:lvl6pPr>
      <a:lvl7pPr marL="33503341" indent="-3392286" algn="l" defTabSz="13563960" rtl="0" fontAlgn="base">
        <a:spcBef>
          <a:spcPct val="20000"/>
        </a:spcBef>
        <a:spcAft>
          <a:spcPct val="0"/>
        </a:spcAft>
        <a:buChar char="»"/>
        <a:defRPr sz="29700">
          <a:solidFill>
            <a:schemeClr val="tx1"/>
          </a:solidFill>
          <a:latin typeface="+mn-lt"/>
          <a:ea typeface="ＭＳ Ｐゴシック" pitchFamily="-108" charset="-128"/>
        </a:defRPr>
      </a:lvl7pPr>
      <a:lvl8pPr marL="34994910" indent="-3392286" algn="l" defTabSz="13563960" rtl="0" fontAlgn="base">
        <a:spcBef>
          <a:spcPct val="20000"/>
        </a:spcBef>
        <a:spcAft>
          <a:spcPct val="0"/>
        </a:spcAft>
        <a:buChar char="»"/>
        <a:defRPr sz="29700">
          <a:solidFill>
            <a:schemeClr val="tx1"/>
          </a:solidFill>
          <a:latin typeface="+mn-lt"/>
          <a:ea typeface="ＭＳ Ｐゴシック" pitchFamily="-108" charset="-128"/>
        </a:defRPr>
      </a:lvl8pPr>
      <a:lvl9pPr marL="36486479" indent="-3392286" algn="l" defTabSz="13563960" rtl="0" fontAlgn="base">
        <a:spcBef>
          <a:spcPct val="20000"/>
        </a:spcBef>
        <a:spcAft>
          <a:spcPct val="0"/>
        </a:spcAft>
        <a:buChar char="»"/>
        <a:defRPr sz="29700">
          <a:solidFill>
            <a:schemeClr val="tx1"/>
          </a:solidFill>
          <a:latin typeface="+mn-lt"/>
          <a:ea typeface="ＭＳ Ｐゴシック" pitchFamily="-108" charset="-128"/>
        </a:defRPr>
      </a:lvl9pPr>
    </p:bodyStyle>
    <p:otherStyle>
      <a:defPPr>
        <a:defRPr lang="en-US"/>
      </a:defPPr>
      <a:lvl1pPr marL="0" algn="l" defTabSz="1491569" rtl="0" eaLnBrk="1" latinLnBrk="0" hangingPunct="1">
        <a:defRPr sz="5900" kern="1200">
          <a:solidFill>
            <a:schemeClr val="tx1"/>
          </a:solidFill>
          <a:latin typeface="+mn-lt"/>
          <a:ea typeface="+mn-ea"/>
          <a:cs typeface="+mn-cs"/>
        </a:defRPr>
      </a:lvl1pPr>
      <a:lvl2pPr marL="1491569" algn="l" defTabSz="1491569" rtl="0" eaLnBrk="1" latinLnBrk="0" hangingPunct="1">
        <a:defRPr sz="5900" kern="1200">
          <a:solidFill>
            <a:schemeClr val="tx1"/>
          </a:solidFill>
          <a:latin typeface="+mn-lt"/>
          <a:ea typeface="+mn-ea"/>
          <a:cs typeface="+mn-cs"/>
        </a:defRPr>
      </a:lvl2pPr>
      <a:lvl3pPr marL="2983139" algn="l" defTabSz="1491569" rtl="0" eaLnBrk="1" latinLnBrk="0" hangingPunct="1">
        <a:defRPr sz="5900" kern="1200">
          <a:solidFill>
            <a:schemeClr val="tx1"/>
          </a:solidFill>
          <a:latin typeface="+mn-lt"/>
          <a:ea typeface="+mn-ea"/>
          <a:cs typeface="+mn-cs"/>
        </a:defRPr>
      </a:lvl3pPr>
      <a:lvl4pPr marL="4474708" algn="l" defTabSz="1491569" rtl="0" eaLnBrk="1" latinLnBrk="0" hangingPunct="1">
        <a:defRPr sz="5900" kern="1200">
          <a:solidFill>
            <a:schemeClr val="tx1"/>
          </a:solidFill>
          <a:latin typeface="+mn-lt"/>
          <a:ea typeface="+mn-ea"/>
          <a:cs typeface="+mn-cs"/>
        </a:defRPr>
      </a:lvl4pPr>
      <a:lvl5pPr marL="5966277" algn="l" defTabSz="1491569" rtl="0" eaLnBrk="1" latinLnBrk="0" hangingPunct="1">
        <a:defRPr sz="5900" kern="1200">
          <a:solidFill>
            <a:schemeClr val="tx1"/>
          </a:solidFill>
          <a:latin typeface="+mn-lt"/>
          <a:ea typeface="+mn-ea"/>
          <a:cs typeface="+mn-cs"/>
        </a:defRPr>
      </a:lvl5pPr>
      <a:lvl6pPr marL="7457846" algn="l" defTabSz="1491569" rtl="0" eaLnBrk="1" latinLnBrk="0" hangingPunct="1">
        <a:defRPr sz="5900" kern="1200">
          <a:solidFill>
            <a:schemeClr val="tx1"/>
          </a:solidFill>
          <a:latin typeface="+mn-lt"/>
          <a:ea typeface="+mn-ea"/>
          <a:cs typeface="+mn-cs"/>
        </a:defRPr>
      </a:lvl6pPr>
      <a:lvl7pPr marL="8949416" algn="l" defTabSz="1491569" rtl="0" eaLnBrk="1" latinLnBrk="0" hangingPunct="1">
        <a:defRPr sz="5900" kern="1200">
          <a:solidFill>
            <a:schemeClr val="tx1"/>
          </a:solidFill>
          <a:latin typeface="+mn-lt"/>
          <a:ea typeface="+mn-ea"/>
          <a:cs typeface="+mn-cs"/>
        </a:defRPr>
      </a:lvl7pPr>
      <a:lvl8pPr marL="10440985" algn="l" defTabSz="1491569" rtl="0" eaLnBrk="1" latinLnBrk="0" hangingPunct="1">
        <a:defRPr sz="5900" kern="1200">
          <a:solidFill>
            <a:schemeClr val="tx1"/>
          </a:solidFill>
          <a:latin typeface="+mn-lt"/>
          <a:ea typeface="+mn-ea"/>
          <a:cs typeface="+mn-cs"/>
        </a:defRPr>
      </a:lvl8pPr>
      <a:lvl9pPr marL="11932554" algn="l" defTabSz="1491569" rtl="0" eaLnBrk="1" latinLnBrk="0" hangingPunct="1">
        <a:defRPr sz="5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tiff"/><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1.png"/><Relationship Id="rId21" Type="http://schemas.openxmlformats.org/officeDocument/2006/relationships/image" Target="../media/image19.png"/><Relationship Id="rId34" Type="http://schemas.openxmlformats.org/officeDocument/2006/relationships/image" Target="../media/image32.png"/><Relationship Id="rId7" Type="http://schemas.openxmlformats.org/officeDocument/2006/relationships/image" Target="../media/image5.png"/><Relationship Id="rId12" Type="http://schemas.openxmlformats.org/officeDocument/2006/relationships/image" Target="../media/image10.tiff"/><Relationship Id="rId17" Type="http://schemas.openxmlformats.org/officeDocument/2006/relationships/image" Target="../media/image15.png"/><Relationship Id="rId25" Type="http://schemas.openxmlformats.org/officeDocument/2006/relationships/image" Target="../media/image23.png"/><Relationship Id="rId33" Type="http://schemas.openxmlformats.org/officeDocument/2006/relationships/image" Target="../media/image31.tiff"/><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tiff"/><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tiff"/><Relationship Id="rId24" Type="http://schemas.openxmlformats.org/officeDocument/2006/relationships/image" Target="../media/image22.png"/><Relationship Id="rId32" Type="http://schemas.openxmlformats.org/officeDocument/2006/relationships/image" Target="../media/image30.png"/><Relationship Id="rId5" Type="http://schemas.openxmlformats.org/officeDocument/2006/relationships/image" Target="../media/image3.wmf"/><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tiff"/><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93180" y="24600202"/>
            <a:ext cx="6340937" cy="2868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1" name="矩形 250"/>
          <p:cNvSpPr/>
          <p:nvPr/>
        </p:nvSpPr>
        <p:spPr bwMode="auto">
          <a:xfrm>
            <a:off x="13944600" y="16443958"/>
            <a:ext cx="4876800" cy="211393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a:ln>
                <a:noFill/>
              </a:ln>
              <a:solidFill>
                <a:schemeClr val="tx1"/>
              </a:solidFill>
              <a:effectLst/>
              <a:latin typeface="Arial" pitchFamily="-108" charset="0"/>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43385" y="5500475"/>
            <a:ext cx="7237094" cy="3944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2" name="Rectangle 15"/>
          <p:cNvSpPr>
            <a:spLocks noChangeArrowheads="1"/>
          </p:cNvSpPr>
          <p:nvPr/>
        </p:nvSpPr>
        <p:spPr bwMode="auto">
          <a:xfrm>
            <a:off x="5422903" y="1"/>
            <a:ext cx="24857075" cy="2674619"/>
          </a:xfrm>
          <a:prstGeom prst="rect">
            <a:avLst/>
          </a:prstGeom>
          <a:solidFill>
            <a:srgbClr val="6EBAF8"/>
          </a:solidFill>
          <a:ln w="9525" algn="ctr">
            <a:solidFill>
              <a:schemeClr val="tx1"/>
            </a:solidFill>
            <a:round/>
            <a:headEnd/>
            <a:tailEnd/>
          </a:ln>
        </p:spPr>
        <p:txBody>
          <a:bodyPr lIns="91820" tIns="45912" rIns="91820" bIns="45912"/>
          <a:lstStyle>
            <a:lvl1pPr defTabSz="4173538" eaLnBrk="0" hangingPunct="0">
              <a:spcBef>
                <a:spcPct val="20000"/>
              </a:spcBef>
              <a:buChar char="•"/>
              <a:defRPr sz="14700">
                <a:solidFill>
                  <a:schemeClr val="tx1"/>
                </a:solidFill>
                <a:latin typeface="Arial" charset="0"/>
                <a:ea typeface="ＭＳ Ｐゴシック" pitchFamily="-108" charset="-128"/>
              </a:defRPr>
            </a:lvl1pPr>
            <a:lvl2pPr marL="742950" indent="-285750" defTabSz="4173538" eaLnBrk="0" hangingPunct="0">
              <a:spcBef>
                <a:spcPct val="20000"/>
              </a:spcBef>
              <a:buChar char="–"/>
              <a:defRPr sz="12700">
                <a:solidFill>
                  <a:schemeClr val="tx1"/>
                </a:solidFill>
                <a:latin typeface="Arial" charset="0"/>
                <a:ea typeface="ＭＳ Ｐゴシック" pitchFamily="-108" charset="-128"/>
              </a:defRPr>
            </a:lvl2pPr>
            <a:lvl3pPr marL="1143000" indent="-228600" defTabSz="4173538" eaLnBrk="0" hangingPunct="0">
              <a:spcBef>
                <a:spcPct val="20000"/>
              </a:spcBef>
              <a:buChar char="•"/>
              <a:defRPr sz="11100">
                <a:solidFill>
                  <a:schemeClr val="tx1"/>
                </a:solidFill>
                <a:latin typeface="Arial" charset="0"/>
                <a:ea typeface="ＭＳ Ｐゴシック" pitchFamily="-108" charset="-128"/>
              </a:defRPr>
            </a:lvl3pPr>
            <a:lvl4pPr marL="1600200" indent="-228600" defTabSz="4173538" eaLnBrk="0" hangingPunct="0">
              <a:spcBef>
                <a:spcPct val="20000"/>
              </a:spcBef>
              <a:buChar char="–"/>
              <a:defRPr sz="9100">
                <a:solidFill>
                  <a:schemeClr val="tx1"/>
                </a:solidFill>
                <a:latin typeface="Arial" charset="0"/>
                <a:ea typeface="ＭＳ Ｐゴシック" pitchFamily="-108" charset="-128"/>
              </a:defRPr>
            </a:lvl4pPr>
            <a:lvl5pPr marL="2057400" indent="-228600" defTabSz="4173538" eaLnBrk="0" hangingPunct="0">
              <a:spcBef>
                <a:spcPct val="20000"/>
              </a:spcBef>
              <a:buChar char="»"/>
              <a:defRPr sz="9100">
                <a:solidFill>
                  <a:schemeClr val="tx1"/>
                </a:solidFill>
                <a:latin typeface="Arial" charset="0"/>
                <a:ea typeface="ＭＳ Ｐゴシック" pitchFamily="-108" charset="-128"/>
              </a:defRPr>
            </a:lvl5pPr>
            <a:lvl6pPr marL="25146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6pPr>
            <a:lvl7pPr marL="29718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7pPr>
            <a:lvl8pPr marL="34290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8pPr>
            <a:lvl9pPr marL="38862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9pPr>
          </a:lstStyle>
          <a:p>
            <a:pPr eaLnBrk="1" hangingPunct="1">
              <a:spcBef>
                <a:spcPct val="0"/>
              </a:spcBef>
              <a:buFontTx/>
              <a:buNone/>
            </a:pPr>
            <a:endParaRPr lang="de-DE" altLang="de-DE" sz="8200"/>
          </a:p>
        </p:txBody>
      </p:sp>
      <p:sp>
        <p:nvSpPr>
          <p:cNvPr id="2053" name="Rectangle 10"/>
          <p:cNvSpPr>
            <a:spLocks noChangeArrowheads="1"/>
          </p:cNvSpPr>
          <p:nvPr/>
        </p:nvSpPr>
        <p:spPr bwMode="auto">
          <a:xfrm>
            <a:off x="10317" y="0"/>
            <a:ext cx="5430365" cy="5170336"/>
          </a:xfrm>
          <a:prstGeom prst="rect">
            <a:avLst/>
          </a:prstGeom>
          <a:solidFill>
            <a:srgbClr val="4188B9"/>
          </a:solidFill>
          <a:ln w="9525" algn="ctr">
            <a:solidFill>
              <a:schemeClr val="tx1"/>
            </a:solidFill>
            <a:round/>
            <a:headEnd/>
            <a:tailEnd/>
          </a:ln>
        </p:spPr>
        <p:txBody>
          <a:bodyPr lIns="91820" tIns="45912" rIns="91820" bIns="45912"/>
          <a:lstStyle>
            <a:lvl1pPr defTabSz="4173538" eaLnBrk="0" hangingPunct="0">
              <a:spcBef>
                <a:spcPct val="20000"/>
              </a:spcBef>
              <a:buChar char="•"/>
              <a:defRPr sz="14700">
                <a:solidFill>
                  <a:schemeClr val="tx1"/>
                </a:solidFill>
                <a:latin typeface="Arial" charset="0"/>
                <a:ea typeface="ＭＳ Ｐゴシック" pitchFamily="-108" charset="-128"/>
              </a:defRPr>
            </a:lvl1pPr>
            <a:lvl2pPr marL="742950" indent="-285750" defTabSz="4173538" eaLnBrk="0" hangingPunct="0">
              <a:spcBef>
                <a:spcPct val="20000"/>
              </a:spcBef>
              <a:buChar char="–"/>
              <a:defRPr sz="12700">
                <a:solidFill>
                  <a:schemeClr val="tx1"/>
                </a:solidFill>
                <a:latin typeface="Arial" charset="0"/>
                <a:ea typeface="ＭＳ Ｐゴシック" pitchFamily="-108" charset="-128"/>
              </a:defRPr>
            </a:lvl2pPr>
            <a:lvl3pPr marL="1143000" indent="-228600" defTabSz="4173538" eaLnBrk="0" hangingPunct="0">
              <a:spcBef>
                <a:spcPct val="20000"/>
              </a:spcBef>
              <a:buChar char="•"/>
              <a:defRPr sz="11100">
                <a:solidFill>
                  <a:schemeClr val="tx1"/>
                </a:solidFill>
                <a:latin typeface="Arial" charset="0"/>
                <a:ea typeface="ＭＳ Ｐゴシック" pitchFamily="-108" charset="-128"/>
              </a:defRPr>
            </a:lvl3pPr>
            <a:lvl4pPr marL="1600200" indent="-228600" defTabSz="4173538" eaLnBrk="0" hangingPunct="0">
              <a:spcBef>
                <a:spcPct val="20000"/>
              </a:spcBef>
              <a:buChar char="–"/>
              <a:defRPr sz="9100">
                <a:solidFill>
                  <a:schemeClr val="tx1"/>
                </a:solidFill>
                <a:latin typeface="Arial" charset="0"/>
                <a:ea typeface="ＭＳ Ｐゴシック" pitchFamily="-108" charset="-128"/>
              </a:defRPr>
            </a:lvl4pPr>
            <a:lvl5pPr marL="2057400" indent="-228600" defTabSz="4173538" eaLnBrk="0" hangingPunct="0">
              <a:spcBef>
                <a:spcPct val="20000"/>
              </a:spcBef>
              <a:buChar char="»"/>
              <a:defRPr sz="9100">
                <a:solidFill>
                  <a:schemeClr val="tx1"/>
                </a:solidFill>
                <a:latin typeface="Arial" charset="0"/>
                <a:ea typeface="ＭＳ Ｐゴシック" pitchFamily="-108" charset="-128"/>
              </a:defRPr>
            </a:lvl5pPr>
            <a:lvl6pPr marL="25146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6pPr>
            <a:lvl7pPr marL="29718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7pPr>
            <a:lvl8pPr marL="34290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8pPr>
            <a:lvl9pPr marL="38862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9pPr>
          </a:lstStyle>
          <a:p>
            <a:pPr eaLnBrk="1" hangingPunct="1">
              <a:spcBef>
                <a:spcPct val="0"/>
              </a:spcBef>
              <a:buFontTx/>
              <a:buNone/>
            </a:pPr>
            <a:endParaRPr lang="de-DE" altLang="de-DE" sz="8200"/>
          </a:p>
        </p:txBody>
      </p:sp>
      <p:sp>
        <p:nvSpPr>
          <p:cNvPr id="2054" name="Rectangle 16"/>
          <p:cNvSpPr>
            <a:spLocks noChangeArrowheads="1"/>
          </p:cNvSpPr>
          <p:nvPr/>
        </p:nvSpPr>
        <p:spPr bwMode="auto">
          <a:xfrm>
            <a:off x="5422903" y="4856068"/>
            <a:ext cx="24857075" cy="327328"/>
          </a:xfrm>
          <a:prstGeom prst="rect">
            <a:avLst/>
          </a:prstGeom>
          <a:solidFill>
            <a:srgbClr val="003366"/>
          </a:solidFill>
          <a:ln w="9525" algn="ctr">
            <a:solidFill>
              <a:schemeClr val="tx1"/>
            </a:solidFill>
            <a:round/>
            <a:headEnd/>
            <a:tailEnd/>
          </a:ln>
        </p:spPr>
        <p:txBody>
          <a:bodyPr lIns="91820" tIns="45912" rIns="91820" bIns="45912"/>
          <a:lstStyle>
            <a:lvl1pPr defTabSz="4173538" eaLnBrk="0" hangingPunct="0">
              <a:spcBef>
                <a:spcPct val="20000"/>
              </a:spcBef>
              <a:buChar char="•"/>
              <a:defRPr sz="14700">
                <a:solidFill>
                  <a:schemeClr val="tx1"/>
                </a:solidFill>
                <a:latin typeface="Arial" charset="0"/>
                <a:ea typeface="ＭＳ Ｐゴシック" pitchFamily="-108" charset="-128"/>
              </a:defRPr>
            </a:lvl1pPr>
            <a:lvl2pPr marL="742950" indent="-285750" defTabSz="4173538" eaLnBrk="0" hangingPunct="0">
              <a:spcBef>
                <a:spcPct val="20000"/>
              </a:spcBef>
              <a:buChar char="–"/>
              <a:defRPr sz="12700">
                <a:solidFill>
                  <a:schemeClr val="tx1"/>
                </a:solidFill>
                <a:latin typeface="Arial" charset="0"/>
                <a:ea typeface="ＭＳ Ｐゴシック" pitchFamily="-108" charset="-128"/>
              </a:defRPr>
            </a:lvl2pPr>
            <a:lvl3pPr marL="1143000" indent="-228600" defTabSz="4173538" eaLnBrk="0" hangingPunct="0">
              <a:spcBef>
                <a:spcPct val="20000"/>
              </a:spcBef>
              <a:buChar char="•"/>
              <a:defRPr sz="11100">
                <a:solidFill>
                  <a:schemeClr val="tx1"/>
                </a:solidFill>
                <a:latin typeface="Arial" charset="0"/>
                <a:ea typeface="ＭＳ Ｐゴシック" pitchFamily="-108" charset="-128"/>
              </a:defRPr>
            </a:lvl3pPr>
            <a:lvl4pPr marL="1600200" indent="-228600" defTabSz="4173538" eaLnBrk="0" hangingPunct="0">
              <a:spcBef>
                <a:spcPct val="20000"/>
              </a:spcBef>
              <a:buChar char="–"/>
              <a:defRPr sz="9100">
                <a:solidFill>
                  <a:schemeClr val="tx1"/>
                </a:solidFill>
                <a:latin typeface="Arial" charset="0"/>
                <a:ea typeface="ＭＳ Ｐゴシック" pitchFamily="-108" charset="-128"/>
              </a:defRPr>
            </a:lvl4pPr>
            <a:lvl5pPr marL="2057400" indent="-228600" defTabSz="4173538" eaLnBrk="0" hangingPunct="0">
              <a:spcBef>
                <a:spcPct val="20000"/>
              </a:spcBef>
              <a:buChar char="»"/>
              <a:defRPr sz="9100">
                <a:solidFill>
                  <a:schemeClr val="tx1"/>
                </a:solidFill>
                <a:latin typeface="Arial" charset="0"/>
                <a:ea typeface="ＭＳ Ｐゴシック" pitchFamily="-108" charset="-128"/>
              </a:defRPr>
            </a:lvl5pPr>
            <a:lvl6pPr marL="25146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6pPr>
            <a:lvl7pPr marL="29718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7pPr>
            <a:lvl8pPr marL="34290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8pPr>
            <a:lvl9pPr marL="38862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9pPr>
          </a:lstStyle>
          <a:p>
            <a:pPr eaLnBrk="1" hangingPunct="1">
              <a:spcBef>
                <a:spcPct val="0"/>
              </a:spcBef>
              <a:buFontTx/>
              <a:buNone/>
            </a:pPr>
            <a:endParaRPr lang="de-DE" altLang="de-DE" sz="8200"/>
          </a:p>
        </p:txBody>
      </p:sp>
      <p:pic>
        <p:nvPicPr>
          <p:cNvPr id="29" name="Picture 4"/>
          <p:cNvPicPr>
            <a:picLocks noChangeAspect="1" noChangeArrowheads="1"/>
          </p:cNvPicPr>
          <p:nvPr/>
        </p:nvPicPr>
        <p:blipFill>
          <a:blip r:embed="rId5" cstate="print"/>
          <a:srcRect/>
          <a:stretch>
            <a:fillRect/>
          </a:stretch>
        </p:blipFill>
        <p:spPr bwMode="auto">
          <a:xfrm>
            <a:off x="234331" y="212469"/>
            <a:ext cx="4968552" cy="1453732"/>
          </a:xfrm>
          <a:prstGeom prst="rect">
            <a:avLst/>
          </a:prstGeom>
          <a:noFill/>
          <a:ln w="9525">
            <a:noFill/>
            <a:miter lim="800000"/>
            <a:headEnd/>
            <a:tailEnd/>
          </a:ln>
        </p:spPr>
      </p:pic>
      <p:sp>
        <p:nvSpPr>
          <p:cNvPr id="2" name="Rectangle 1"/>
          <p:cNvSpPr/>
          <p:nvPr/>
        </p:nvSpPr>
        <p:spPr>
          <a:xfrm>
            <a:off x="5472751" y="2711545"/>
            <a:ext cx="24830087" cy="2086725"/>
          </a:xfrm>
          <a:prstGeom prst="rect">
            <a:avLst/>
          </a:prstGeom>
        </p:spPr>
        <p:txBody>
          <a:bodyPr wrap="square">
            <a:spAutoFit/>
          </a:bodyPr>
          <a:lstStyle/>
          <a:p>
            <a:pPr algn="ctr">
              <a:lnSpc>
                <a:spcPct val="120000"/>
              </a:lnSpc>
              <a:spcAft>
                <a:spcPts val="0"/>
              </a:spcAft>
            </a:pPr>
            <a:r>
              <a:rPr lang="en-US" sz="4400" dirty="0" smtClean="0">
                <a:latin typeface="Times" panose="02020603050405020304" pitchFamily="18" charset="0"/>
                <a:cs typeface="Times" panose="02020603050405020304" pitchFamily="18" charset="0"/>
              </a:rPr>
              <a:t>Kai Zhang</a:t>
            </a:r>
            <a:r>
              <a:rPr lang="en-US" sz="4400" baseline="30000" dirty="0" smtClean="0">
                <a:latin typeface="Times" panose="02020603050405020304" pitchFamily="18" charset="0"/>
                <a:cs typeface="Times" panose="02020603050405020304" pitchFamily="18" charset="0"/>
              </a:rPr>
              <a:t>1</a:t>
            </a:r>
            <a:r>
              <a:rPr lang="en-US" altLang="zh-CN" sz="4400" dirty="0">
                <a:latin typeface="Times" panose="02020603050405020304" pitchFamily="18" charset="0"/>
                <a:cs typeface="Times" panose="02020603050405020304" pitchFamily="18" charset="0"/>
              </a:rPr>
              <a:t>, </a:t>
            </a:r>
            <a:r>
              <a:rPr lang="en-US" altLang="zh-CN" sz="4400" dirty="0" smtClean="0">
                <a:latin typeface="Times" panose="02020603050405020304" pitchFamily="18" charset="0"/>
                <a:cs typeface="Times" panose="02020603050405020304" pitchFamily="18" charset="0"/>
              </a:rPr>
              <a:t>Lucas Brouwer</a:t>
            </a:r>
            <a:r>
              <a:rPr lang="en-US" altLang="zh-CN" sz="4400" baseline="30000" dirty="0" smtClean="0">
                <a:latin typeface="Times" panose="02020603050405020304" pitchFamily="18" charset="0"/>
                <a:cs typeface="Times" panose="02020603050405020304" pitchFamily="18" charset="0"/>
              </a:rPr>
              <a:t>2</a:t>
            </a:r>
            <a:r>
              <a:rPr lang="en-US" altLang="zh-CN" sz="4400" dirty="0" smtClean="0">
                <a:latin typeface="Times" panose="02020603050405020304" pitchFamily="18" charset="0"/>
                <a:cs typeface="Times" panose="02020603050405020304" pitchFamily="18" charset="0"/>
              </a:rPr>
              <a:t>,</a:t>
            </a:r>
            <a:r>
              <a:rPr lang="en-US" sz="4400" dirty="0" smtClean="0">
                <a:latin typeface="Times" panose="02020603050405020304" pitchFamily="18" charset="0"/>
                <a:cs typeface="Times" panose="02020603050405020304" pitchFamily="18" charset="0"/>
              </a:rPr>
              <a:t> Sebastian Hellmann</a:t>
            </a:r>
            <a:r>
              <a:rPr lang="en-US" altLang="zh-CN" sz="4400" baseline="30000" dirty="0" smtClean="0">
                <a:latin typeface="Times" panose="02020603050405020304" pitchFamily="18" charset="0"/>
                <a:cs typeface="Times" panose="02020603050405020304" pitchFamily="18" charset="0"/>
              </a:rPr>
              <a:t>1</a:t>
            </a:r>
            <a:r>
              <a:rPr lang="en-US" altLang="zh-CN" sz="4400" dirty="0">
                <a:latin typeface="Times" panose="02020603050405020304" pitchFamily="18" charset="0"/>
                <a:cs typeface="Times" panose="02020603050405020304" pitchFamily="18" charset="0"/>
              </a:rPr>
              <a:t>, </a:t>
            </a:r>
            <a:r>
              <a:rPr lang="en-US" altLang="zh-CN" sz="4400" dirty="0" smtClean="0">
                <a:latin typeface="Times" panose="02020603050405020304" pitchFamily="18" charset="0"/>
                <a:cs typeface="Times" panose="02020603050405020304" pitchFamily="18" charset="0"/>
              </a:rPr>
              <a:t>Marco Calvi</a:t>
            </a:r>
            <a:r>
              <a:rPr lang="en-US" altLang="zh-CN" sz="4400" baseline="30000" dirty="0" smtClean="0">
                <a:latin typeface="Times" panose="02020603050405020304" pitchFamily="18" charset="0"/>
                <a:cs typeface="Times" panose="02020603050405020304" pitchFamily="18" charset="0"/>
              </a:rPr>
              <a:t>1</a:t>
            </a:r>
            <a:r>
              <a:rPr lang="en-US" altLang="zh-CN" sz="4400" dirty="0">
                <a:latin typeface="Times" panose="02020603050405020304" pitchFamily="18" charset="0"/>
                <a:cs typeface="Times" panose="02020603050405020304" pitchFamily="18" charset="0"/>
              </a:rPr>
              <a:t>, </a:t>
            </a:r>
            <a:r>
              <a:rPr lang="en-US" altLang="zh-CN" sz="4400" dirty="0" smtClean="0">
                <a:latin typeface="Times" panose="02020603050405020304" pitchFamily="18" charset="0"/>
                <a:cs typeface="Times" panose="02020603050405020304" pitchFamily="18" charset="0"/>
              </a:rPr>
              <a:t>Thomas Schmidt</a:t>
            </a:r>
            <a:r>
              <a:rPr lang="en-US" altLang="zh-CN" sz="4400" baseline="30000" dirty="0" smtClean="0">
                <a:latin typeface="Times" panose="02020603050405020304" pitchFamily="18" charset="0"/>
                <a:cs typeface="Times" panose="02020603050405020304" pitchFamily="18" charset="0"/>
              </a:rPr>
              <a:t>1</a:t>
            </a:r>
            <a:r>
              <a:rPr lang="en-US" sz="4400" baseline="30000" dirty="0" smtClean="0">
                <a:latin typeface="Times" panose="02020603050405020304" pitchFamily="18" charset="0"/>
                <a:cs typeface="Times" panose="02020603050405020304" pitchFamily="18" charset="0"/>
              </a:rPr>
              <a:t/>
            </a:r>
            <a:br>
              <a:rPr lang="en-US" sz="4400" baseline="30000" dirty="0" smtClean="0">
                <a:latin typeface="Times" panose="02020603050405020304" pitchFamily="18" charset="0"/>
                <a:cs typeface="Times" panose="02020603050405020304" pitchFamily="18" charset="0"/>
              </a:rPr>
            </a:br>
            <a:r>
              <a:rPr lang="en-US" sz="3200" baseline="30000" dirty="0" smtClean="0">
                <a:latin typeface="Times" panose="02020603050405020304" pitchFamily="18" charset="0"/>
                <a:cs typeface="Times" panose="02020603050405020304" pitchFamily="18" charset="0"/>
              </a:rPr>
              <a:t>1 </a:t>
            </a:r>
            <a:r>
              <a:rPr lang="en-US" sz="3200" dirty="0" smtClean="0">
                <a:latin typeface="Times" panose="02020603050405020304" pitchFamily="18" charset="0"/>
                <a:cs typeface="Times" panose="02020603050405020304" pitchFamily="18" charset="0"/>
              </a:rPr>
              <a:t>Paul </a:t>
            </a:r>
            <a:r>
              <a:rPr lang="en-US" sz="3200" dirty="0">
                <a:latin typeface="Times" panose="02020603050405020304" pitchFamily="18" charset="0"/>
                <a:cs typeface="Times" panose="02020603050405020304" pitchFamily="18" charset="0"/>
              </a:rPr>
              <a:t>Scherrer Institute, </a:t>
            </a:r>
            <a:r>
              <a:rPr lang="en-US" sz="3200" dirty="0" smtClean="0">
                <a:latin typeface="Times" panose="02020603050405020304" pitchFamily="18" charset="0"/>
                <a:cs typeface="Times" panose="02020603050405020304" pitchFamily="18" charset="0"/>
              </a:rPr>
              <a:t>Villigen, Switzerland  </a:t>
            </a:r>
            <a:r>
              <a:rPr lang="en-US" sz="3200" dirty="0">
                <a:latin typeface="Times" panose="02020603050405020304" pitchFamily="18" charset="0"/>
                <a:cs typeface="Times" panose="02020603050405020304" pitchFamily="18" charset="0"/>
              </a:rPr>
              <a:t>(</a:t>
            </a:r>
            <a:r>
              <a:rPr lang="en-US" sz="3200" dirty="0" smtClean="0">
                <a:latin typeface="Times" panose="02020603050405020304" pitchFamily="18" charset="0"/>
                <a:cs typeface="Times" panose="02020603050405020304" pitchFamily="18" charset="0"/>
              </a:rPr>
              <a:t>e-mail: kai.zhang@psi.ch</a:t>
            </a:r>
            <a:r>
              <a:rPr lang="en-US" sz="3200" dirty="0">
                <a:latin typeface="Times" panose="02020603050405020304" pitchFamily="18" charset="0"/>
                <a:cs typeface="Times" panose="02020603050405020304" pitchFamily="18" charset="0"/>
              </a:rPr>
              <a:t>; sebastian.hellmann@psi.ch; marco.calvi@psi.ch; </a:t>
            </a:r>
            <a:r>
              <a:rPr lang="en-US" sz="3200" dirty="0" smtClean="0">
                <a:latin typeface="Times" panose="02020603050405020304" pitchFamily="18" charset="0"/>
                <a:cs typeface="Times" panose="02020603050405020304" pitchFamily="18" charset="0"/>
              </a:rPr>
              <a:t>thomas.schmidt@psi.ch)</a:t>
            </a:r>
            <a:br>
              <a:rPr lang="en-US" sz="3200" dirty="0" smtClean="0">
                <a:latin typeface="Times" panose="02020603050405020304" pitchFamily="18" charset="0"/>
                <a:cs typeface="Times" panose="02020603050405020304" pitchFamily="18" charset="0"/>
              </a:rPr>
            </a:br>
            <a:r>
              <a:rPr lang="en-US" sz="3200" baseline="30000" dirty="0">
                <a:latin typeface="Times" panose="02020603050405020304" pitchFamily="18" charset="0"/>
                <a:cs typeface="Times" panose="02020603050405020304" pitchFamily="18" charset="0"/>
              </a:rPr>
              <a:t>2</a:t>
            </a:r>
            <a:r>
              <a:rPr lang="en-US" sz="3200" dirty="0" smtClean="0">
                <a:latin typeface="Times" panose="02020603050405020304" pitchFamily="18" charset="0"/>
                <a:cs typeface="Times" panose="02020603050405020304" pitchFamily="18" charset="0"/>
              </a:rPr>
              <a:t> </a:t>
            </a:r>
            <a:r>
              <a:rPr lang="en-US" sz="3200" dirty="0">
                <a:latin typeface="Times" panose="02020603050405020304" pitchFamily="18" charset="0"/>
                <a:cs typeface="Times" panose="02020603050405020304" pitchFamily="18" charset="0"/>
              </a:rPr>
              <a:t>Lawrence Berkeley National Laboratory, </a:t>
            </a:r>
            <a:r>
              <a:rPr lang="en-US" sz="3200" dirty="0" smtClean="0">
                <a:latin typeface="Times" panose="02020603050405020304" pitchFamily="18" charset="0"/>
                <a:cs typeface="Times" panose="02020603050405020304" pitchFamily="18" charset="0"/>
              </a:rPr>
              <a:t>CA</a:t>
            </a:r>
            <a:r>
              <a:rPr lang="en-US" sz="3200" dirty="0">
                <a:latin typeface="Times" panose="02020603050405020304" pitchFamily="18" charset="0"/>
                <a:cs typeface="Times" panose="02020603050405020304" pitchFamily="18" charset="0"/>
              </a:rPr>
              <a:t>, USA </a:t>
            </a:r>
            <a:r>
              <a:rPr lang="en-US" sz="3200" dirty="0" smtClean="0">
                <a:latin typeface="Times" panose="02020603050405020304" pitchFamily="18" charset="0"/>
                <a:cs typeface="Times" panose="02020603050405020304" pitchFamily="18" charset="0"/>
              </a:rPr>
              <a:t> (e-mail: LNBrouwer@lbl.gov)</a:t>
            </a:r>
          </a:p>
        </p:txBody>
      </p:sp>
      <p:sp>
        <p:nvSpPr>
          <p:cNvPr id="68" name="Rectangle 10"/>
          <p:cNvSpPr>
            <a:spLocks noChangeArrowheads="1"/>
          </p:cNvSpPr>
          <p:nvPr/>
        </p:nvSpPr>
        <p:spPr bwMode="auto">
          <a:xfrm>
            <a:off x="-2" y="3744444"/>
            <a:ext cx="5428529" cy="1438953"/>
          </a:xfrm>
          <a:prstGeom prst="rect">
            <a:avLst/>
          </a:prstGeom>
          <a:noFill/>
          <a:ln w="9525" algn="ctr">
            <a:solidFill>
              <a:schemeClr val="tx1"/>
            </a:solidFill>
            <a:round/>
            <a:headEnd/>
            <a:tailEnd/>
          </a:ln>
        </p:spPr>
        <p:txBody>
          <a:bodyPr lIns="91820" tIns="45912" rIns="91820" bIns="45912"/>
          <a:lstStyle>
            <a:lvl1pPr defTabSz="4173538" eaLnBrk="0" hangingPunct="0">
              <a:spcBef>
                <a:spcPct val="20000"/>
              </a:spcBef>
              <a:buChar char="•"/>
              <a:defRPr sz="14700">
                <a:solidFill>
                  <a:schemeClr val="tx1"/>
                </a:solidFill>
                <a:latin typeface="Arial" charset="0"/>
                <a:ea typeface="ＭＳ Ｐゴシック" pitchFamily="-108" charset="-128"/>
              </a:defRPr>
            </a:lvl1pPr>
            <a:lvl2pPr marL="742950" indent="-285750" defTabSz="4173538" eaLnBrk="0" hangingPunct="0">
              <a:spcBef>
                <a:spcPct val="20000"/>
              </a:spcBef>
              <a:buChar char="–"/>
              <a:defRPr sz="12700">
                <a:solidFill>
                  <a:schemeClr val="tx1"/>
                </a:solidFill>
                <a:latin typeface="Arial" charset="0"/>
                <a:ea typeface="ＭＳ Ｐゴシック" pitchFamily="-108" charset="-128"/>
              </a:defRPr>
            </a:lvl2pPr>
            <a:lvl3pPr marL="1143000" indent="-228600" defTabSz="4173538" eaLnBrk="0" hangingPunct="0">
              <a:spcBef>
                <a:spcPct val="20000"/>
              </a:spcBef>
              <a:buChar char="•"/>
              <a:defRPr sz="11100">
                <a:solidFill>
                  <a:schemeClr val="tx1"/>
                </a:solidFill>
                <a:latin typeface="Arial" charset="0"/>
                <a:ea typeface="ＭＳ Ｐゴシック" pitchFamily="-108" charset="-128"/>
              </a:defRPr>
            </a:lvl3pPr>
            <a:lvl4pPr marL="1600200" indent="-228600" defTabSz="4173538" eaLnBrk="0" hangingPunct="0">
              <a:spcBef>
                <a:spcPct val="20000"/>
              </a:spcBef>
              <a:buChar char="–"/>
              <a:defRPr sz="9100">
                <a:solidFill>
                  <a:schemeClr val="tx1"/>
                </a:solidFill>
                <a:latin typeface="Arial" charset="0"/>
                <a:ea typeface="ＭＳ Ｐゴシック" pitchFamily="-108" charset="-128"/>
              </a:defRPr>
            </a:lvl4pPr>
            <a:lvl5pPr marL="2057400" indent="-228600" defTabSz="4173538" eaLnBrk="0" hangingPunct="0">
              <a:spcBef>
                <a:spcPct val="20000"/>
              </a:spcBef>
              <a:buChar char="»"/>
              <a:defRPr sz="9100">
                <a:solidFill>
                  <a:schemeClr val="tx1"/>
                </a:solidFill>
                <a:latin typeface="Arial" charset="0"/>
                <a:ea typeface="ＭＳ Ｐゴシック" pitchFamily="-108" charset="-128"/>
              </a:defRPr>
            </a:lvl5pPr>
            <a:lvl6pPr marL="25146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6pPr>
            <a:lvl7pPr marL="29718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7pPr>
            <a:lvl8pPr marL="34290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8pPr>
            <a:lvl9pPr marL="3886200" indent="-228600" defTabSz="4173538" eaLnBrk="0" fontAlgn="base" hangingPunct="0">
              <a:spcBef>
                <a:spcPct val="20000"/>
              </a:spcBef>
              <a:spcAft>
                <a:spcPct val="0"/>
              </a:spcAft>
              <a:buChar char="»"/>
              <a:defRPr sz="9100">
                <a:solidFill>
                  <a:schemeClr val="tx1"/>
                </a:solidFill>
                <a:latin typeface="Arial" charset="0"/>
                <a:ea typeface="ＭＳ Ｐゴシック" pitchFamily="-108" charset="-128"/>
              </a:defRPr>
            </a:lvl9pPr>
          </a:lstStyle>
          <a:p>
            <a:pPr eaLnBrk="1" hangingPunct="1">
              <a:spcBef>
                <a:spcPct val="0"/>
              </a:spcBef>
              <a:buFontTx/>
              <a:buNone/>
            </a:pPr>
            <a:endParaRPr lang="de-DE" altLang="de-DE" sz="8200"/>
          </a:p>
        </p:txBody>
      </p:sp>
      <p:sp>
        <p:nvSpPr>
          <p:cNvPr id="3" name="Rectangle 2"/>
          <p:cNvSpPr/>
          <p:nvPr/>
        </p:nvSpPr>
        <p:spPr>
          <a:xfrm>
            <a:off x="789767" y="3974888"/>
            <a:ext cx="3712876" cy="1077218"/>
          </a:xfrm>
          <a:prstGeom prst="rect">
            <a:avLst/>
          </a:prstGeom>
        </p:spPr>
        <p:txBody>
          <a:bodyPr wrap="none">
            <a:spAutoFit/>
          </a:bodyPr>
          <a:lstStyle/>
          <a:p>
            <a:r>
              <a:rPr lang="fr-FR" sz="3200" dirty="0" smtClean="0">
                <a:solidFill>
                  <a:schemeClr val="bg1"/>
                </a:solidFill>
                <a:latin typeface="+mj-lt"/>
                <a:ea typeface="Times New Roman" pitchFamily="18" charset="0"/>
              </a:rPr>
              <a:t>P</a:t>
            </a:r>
            <a:r>
              <a:rPr lang="en-US" altLang="zh-CN" sz="3200" dirty="0" smtClean="0">
                <a:solidFill>
                  <a:schemeClr val="bg1"/>
                </a:solidFill>
                <a:latin typeface="+mj-lt"/>
                <a:ea typeface="Times New Roman" pitchFamily="18" charset="0"/>
              </a:rPr>
              <a:t>resentation ID</a:t>
            </a:r>
            <a:endParaRPr lang="fr-FR" sz="3200" dirty="0" smtClean="0">
              <a:solidFill>
                <a:schemeClr val="bg1"/>
              </a:solidFill>
              <a:latin typeface="+mj-lt"/>
              <a:ea typeface="Times New Roman" pitchFamily="18" charset="0"/>
            </a:endParaRPr>
          </a:p>
          <a:p>
            <a:r>
              <a:rPr lang="fr-FR" sz="3200" dirty="0" smtClean="0">
                <a:solidFill>
                  <a:schemeClr val="bg1"/>
                </a:solidFill>
                <a:latin typeface="+mj-lt"/>
                <a:ea typeface="Times New Roman" pitchFamily="18" charset="0"/>
              </a:rPr>
              <a:t>Mon-Mo-Po1.02-09</a:t>
            </a:r>
            <a:endParaRPr lang="en-GB" sz="3200" dirty="0">
              <a:solidFill>
                <a:schemeClr val="bg1"/>
              </a:solidFill>
              <a:latin typeface="+mj-lt"/>
            </a:endParaRPr>
          </a:p>
        </p:txBody>
      </p:sp>
      <p:sp>
        <p:nvSpPr>
          <p:cNvPr id="235" name="Rounded Rectangle 234"/>
          <p:cNvSpPr/>
          <p:nvPr/>
        </p:nvSpPr>
        <p:spPr bwMode="auto">
          <a:xfrm>
            <a:off x="160020" y="5448137"/>
            <a:ext cx="19438620" cy="4513080"/>
          </a:xfrm>
          <a:prstGeom prst="roundRect">
            <a:avLst>
              <a:gd name="adj" fmla="val 3152"/>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dirty="0">
              <a:ln>
                <a:noFill/>
              </a:ln>
              <a:solidFill>
                <a:schemeClr val="tx1"/>
              </a:solidFill>
              <a:effectLst/>
              <a:latin typeface="Arial" pitchFamily="-108" charset="0"/>
            </a:endParaRPr>
          </a:p>
        </p:txBody>
      </p:sp>
      <p:sp>
        <p:nvSpPr>
          <p:cNvPr id="236" name="Rounded Rectangle 235"/>
          <p:cNvSpPr/>
          <p:nvPr/>
        </p:nvSpPr>
        <p:spPr bwMode="auto">
          <a:xfrm>
            <a:off x="19827240" y="5448137"/>
            <a:ext cx="10279380" cy="4513080"/>
          </a:xfrm>
          <a:prstGeom prst="roundRect">
            <a:avLst>
              <a:gd name="adj" fmla="val 3152"/>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dirty="0">
              <a:ln>
                <a:noFill/>
              </a:ln>
              <a:solidFill>
                <a:schemeClr val="tx1"/>
              </a:solidFill>
              <a:effectLst/>
              <a:latin typeface="Arial" pitchFamily="-108" charset="0"/>
            </a:endParaRPr>
          </a:p>
        </p:txBody>
      </p:sp>
      <p:grpSp>
        <p:nvGrpSpPr>
          <p:cNvPr id="50" name="Group 49"/>
          <p:cNvGrpSpPr/>
          <p:nvPr/>
        </p:nvGrpSpPr>
        <p:grpSpPr>
          <a:xfrm>
            <a:off x="205744" y="36333521"/>
            <a:ext cx="29900876" cy="2398939"/>
            <a:chOff x="594371" y="38875296"/>
            <a:chExt cx="28587176" cy="2706777"/>
          </a:xfrm>
        </p:grpSpPr>
        <p:sp>
          <p:nvSpPr>
            <p:cNvPr id="238" name="Rounded Rectangle 237"/>
            <p:cNvSpPr/>
            <p:nvPr/>
          </p:nvSpPr>
          <p:spPr bwMode="auto">
            <a:xfrm>
              <a:off x="594371" y="38875296"/>
              <a:ext cx="28587176" cy="2664296"/>
            </a:xfrm>
            <a:prstGeom prst="roundRect">
              <a:avLst>
                <a:gd name="adj" fmla="val 1651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dirty="0">
                <a:ln>
                  <a:noFill/>
                </a:ln>
                <a:solidFill>
                  <a:schemeClr val="tx1"/>
                </a:solidFill>
                <a:effectLst/>
                <a:latin typeface="Arial" pitchFamily="-108" charset="0"/>
              </a:endParaRPr>
            </a:p>
          </p:txBody>
        </p:sp>
        <p:sp>
          <p:nvSpPr>
            <p:cNvPr id="240" name="TextBox 239"/>
            <p:cNvSpPr txBox="1"/>
            <p:nvPr/>
          </p:nvSpPr>
          <p:spPr>
            <a:xfrm>
              <a:off x="910666" y="38937261"/>
              <a:ext cx="27942796" cy="2644812"/>
            </a:xfrm>
            <a:prstGeom prst="rect">
              <a:avLst/>
            </a:prstGeom>
            <a:noFill/>
          </p:spPr>
          <p:txBody>
            <a:bodyPr wrap="square" rtlCol="0">
              <a:spAutoFit/>
            </a:bodyPr>
            <a:lstStyle/>
            <a:p>
              <a:pPr algn="just"/>
              <a:r>
                <a:rPr lang="en-US" sz="2800" b="1" dirty="0" smtClean="0"/>
                <a:t>Conclusions </a:t>
              </a:r>
              <a:r>
                <a:rPr lang="mr-IN" sz="2800" dirty="0" smtClean="0"/>
                <a:t>–</a:t>
              </a:r>
              <a:r>
                <a:rPr lang="en-US" sz="2800" dirty="0"/>
                <a:t> Compared to COMSOL or other FEM tools, ANSYS-IAM shows its unique advantages in manageable computation time, multi-frame restart analysis, easily used </a:t>
              </a:r>
              <a:r>
                <a:rPr lang="en-US" sz="2800" b="1" i="1" dirty="0"/>
                <a:t>A-V-A</a:t>
              </a:r>
              <a:r>
                <a:rPr lang="en-US" sz="2800" dirty="0"/>
                <a:t> formula and easy-convergence</a:t>
              </a:r>
              <a:r>
                <a:rPr lang="en-US" sz="2800" dirty="0" smtClean="0"/>
                <a:t>. The computation time by using </a:t>
              </a:r>
              <a:r>
                <a:rPr lang="en-US" sz="2800" b="1" i="1" dirty="0" smtClean="0"/>
                <a:t>A-V-A</a:t>
              </a:r>
              <a:r>
                <a:rPr lang="en-US" sz="2800" dirty="0" smtClean="0"/>
                <a:t> formula based IAM in ANSYS is competitive with the computation time by using </a:t>
              </a:r>
              <a:r>
                <a:rPr lang="en-US" sz="2800" b="1" i="1" dirty="0" smtClean="0"/>
                <a:t>H</a:t>
              </a:r>
              <a:r>
                <a:rPr lang="en-US" sz="2800" dirty="0" smtClean="0"/>
                <a:t>-formula in COMSOL, especially when the critical state model is preferred. More </a:t>
              </a:r>
              <a:r>
                <a:rPr lang="en-US" sz="2800" dirty="0"/>
                <a:t>complex magnetization models, </a:t>
              </a:r>
              <a:r>
                <a:rPr lang="en-US" sz="2800" dirty="0" smtClean="0"/>
                <a:t>like </a:t>
              </a:r>
              <a:r>
                <a:rPr lang="en-US" sz="2800" dirty="0"/>
                <a:t>the ReBCO tape stack and  the </a:t>
              </a:r>
              <a:r>
                <a:rPr lang="en-US" sz="2800" dirty="0" smtClean="0"/>
                <a:t>HTS staggered </a:t>
              </a:r>
              <a:r>
                <a:rPr lang="en-US" sz="2800" dirty="0"/>
                <a:t>array undulator </a:t>
              </a:r>
              <a:r>
                <a:rPr lang="en-US" sz="2800" dirty="0" smtClean="0"/>
                <a:t>are worked out by using this new method. Some preliminary simulation results, generated by using the newly developed UDE in ANSYS, are also given in this poster. But further work remains to be done to tell the advantages or disadvantages of using ANSYS-UDE compared to the </a:t>
              </a:r>
              <a:r>
                <a:rPr lang="en-US" sz="2800" b="1" i="1" dirty="0" smtClean="0"/>
                <a:t>H</a:t>
              </a:r>
              <a:r>
                <a:rPr lang="en-US" sz="2800" dirty="0" smtClean="0"/>
                <a:t>-formula in COMSOL.</a:t>
              </a:r>
              <a:endParaRPr lang="en-US" sz="2800" dirty="0"/>
            </a:p>
          </p:txBody>
        </p:sp>
      </p:grpSp>
      <p:sp>
        <p:nvSpPr>
          <p:cNvPr id="30" name="TextBox 29"/>
          <p:cNvSpPr txBox="1"/>
          <p:nvPr/>
        </p:nvSpPr>
        <p:spPr>
          <a:xfrm>
            <a:off x="6341290" y="60870"/>
            <a:ext cx="23079533" cy="2585323"/>
          </a:xfrm>
          <a:prstGeom prst="rect">
            <a:avLst/>
          </a:prstGeom>
          <a:noFill/>
          <a:effectLst>
            <a:outerShdw blurRad="50800" dist="38100" dir="2700000" algn="tl" rotWithShape="0">
              <a:schemeClr val="tx1">
                <a:alpha val="43000"/>
              </a:schemeClr>
            </a:outerShdw>
          </a:effectLst>
        </p:spPr>
        <p:txBody>
          <a:bodyPr wrap="square" rtlCol="0">
            <a:spAutoFit/>
          </a:bodyPr>
          <a:lstStyle/>
          <a:p>
            <a:pPr algn="ctr">
              <a:lnSpc>
                <a:spcPct val="90000"/>
              </a:lnSpc>
            </a:pPr>
            <a:r>
              <a:rPr lang="en-US" sz="6000" b="1" dirty="0" smtClean="0">
                <a:solidFill>
                  <a:schemeClr val="bg1"/>
                </a:solidFill>
                <a:latin typeface="Times Roman"/>
                <a:cs typeface="Times Roman"/>
              </a:rPr>
              <a:t>Magnetization simulation of ReBCO bulk and tape stack using ANSYS </a:t>
            </a:r>
            <a:r>
              <a:rPr lang="en-US" sz="6000" b="1" i="1" dirty="0" smtClean="0">
                <a:solidFill>
                  <a:schemeClr val="bg1"/>
                </a:solidFill>
                <a:latin typeface="Times Roman"/>
                <a:cs typeface="Times Roman"/>
              </a:rPr>
              <a:t>A-V-A</a:t>
            </a:r>
            <a:r>
              <a:rPr lang="en-US" sz="6000" b="1" dirty="0" smtClean="0">
                <a:solidFill>
                  <a:schemeClr val="bg1"/>
                </a:solidFill>
                <a:latin typeface="Times Roman"/>
                <a:cs typeface="Times Roman"/>
              </a:rPr>
              <a:t> formula based iterative algorithm method (IAM) and user-defined element (UDE)</a:t>
            </a:r>
            <a:endParaRPr lang="en-US" sz="6000" b="1" dirty="0">
              <a:solidFill>
                <a:schemeClr val="bg1"/>
              </a:solidFill>
              <a:latin typeface="Times Roman"/>
              <a:cs typeface="Times Roman"/>
            </a:endParaRPr>
          </a:p>
        </p:txBody>
      </p:sp>
      <p:sp>
        <p:nvSpPr>
          <p:cNvPr id="239" name="TextBox 238"/>
          <p:cNvSpPr txBox="1"/>
          <p:nvPr/>
        </p:nvSpPr>
        <p:spPr>
          <a:xfrm>
            <a:off x="365760" y="5562352"/>
            <a:ext cx="19050000" cy="4358116"/>
          </a:xfrm>
          <a:prstGeom prst="rect">
            <a:avLst/>
          </a:prstGeom>
          <a:noFill/>
        </p:spPr>
        <p:txBody>
          <a:bodyPr wrap="square" rtlCol="0">
            <a:spAutoFit/>
          </a:bodyPr>
          <a:lstStyle/>
          <a:p>
            <a:pPr algn="just">
              <a:lnSpc>
                <a:spcPct val="110000"/>
              </a:lnSpc>
            </a:pPr>
            <a:r>
              <a:rPr lang="en-US" sz="2800" b="1" dirty="0"/>
              <a:t>Abstract: </a:t>
            </a:r>
            <a:r>
              <a:rPr lang="en-US" sz="2800" dirty="0" smtClean="0"/>
              <a:t>The </a:t>
            </a:r>
            <a:r>
              <a:rPr lang="en-US" sz="2800" b="1" i="1" dirty="0" smtClean="0"/>
              <a:t>A-V-A</a:t>
            </a:r>
            <a:r>
              <a:rPr lang="en-US" sz="2800" dirty="0" smtClean="0"/>
              <a:t> formula based iterative algorithm method (IAM) is for the first time developed and implemented in ANSYS to simulate the critical state model and the flux creep model based magnetization problems of ReBCO bulks. </a:t>
            </a:r>
            <a:r>
              <a:rPr lang="en-US" altLang="zh-CN" sz="2800" dirty="0" smtClean="0"/>
              <a:t>The </a:t>
            </a:r>
            <a:r>
              <a:rPr lang="en-US" altLang="zh-CN" sz="2800" dirty="0"/>
              <a:t>benchmark simulation results agree well with the results from using the </a:t>
            </a:r>
            <a:r>
              <a:rPr lang="en-US" altLang="zh-CN" sz="2800" b="1" i="1" dirty="0"/>
              <a:t>H</a:t>
            </a:r>
            <a:r>
              <a:rPr lang="en-US" altLang="zh-CN" sz="2800" dirty="0"/>
              <a:t>-formula in COMSOL.</a:t>
            </a:r>
            <a:r>
              <a:rPr lang="en-US" sz="2800" dirty="0" smtClean="0"/>
              <a:t> The computation time is saved by using </a:t>
            </a:r>
            <a:r>
              <a:rPr lang="en-US" sz="2800" b="1" i="1" dirty="0" smtClean="0"/>
              <a:t>A-V</a:t>
            </a:r>
            <a:r>
              <a:rPr lang="en-US" sz="2800" dirty="0" smtClean="0"/>
              <a:t> formula in superconductor areas and </a:t>
            </a:r>
            <a:r>
              <a:rPr lang="en-US" sz="2800" b="1" i="1" dirty="0" smtClean="0"/>
              <a:t>A</a:t>
            </a:r>
            <a:r>
              <a:rPr lang="en-US" sz="2800" dirty="0" smtClean="0"/>
              <a:t>-formula in non-superconductor areas. Further studies prove this new method fits well in solving </a:t>
            </a:r>
            <a:r>
              <a:rPr lang="en-US" sz="2800" dirty="0"/>
              <a:t>m</a:t>
            </a:r>
            <a:r>
              <a:rPr lang="en-US" sz="2800" dirty="0" smtClean="0"/>
              <a:t>ore complex magnetization models, like the ReBCO tape stack and  the ReBCO bulks staggered array undulator for hard X-ray free electron laser (FEL). Second we explored the feasibility of modeling the magnetization of HTS by creating a user-defined element (UDE) in ANSYS. Like the easiness of defining PDEs in COMSOL, the features like </a:t>
            </a:r>
            <a:r>
              <a:rPr lang="en-US" sz="2800" b="1" i="1" dirty="0" smtClean="0"/>
              <a:t>E-J</a:t>
            </a:r>
            <a:r>
              <a:rPr lang="en-US" sz="2800" dirty="0" smtClean="0"/>
              <a:t> power and the Kim model can be pre-installed in the UDE. Preliminary benchmark simulation results from using this new UDE in ANSYS are given in this poster. </a:t>
            </a:r>
            <a:endParaRPr lang="en-US" sz="2800" dirty="0"/>
          </a:p>
        </p:txBody>
      </p:sp>
      <p:sp>
        <p:nvSpPr>
          <p:cNvPr id="552" name="Rounded Rectangle 551"/>
          <p:cNvSpPr/>
          <p:nvPr/>
        </p:nvSpPr>
        <p:spPr bwMode="auto">
          <a:xfrm>
            <a:off x="13761723" y="10172700"/>
            <a:ext cx="16337279" cy="13436424"/>
          </a:xfrm>
          <a:prstGeom prst="roundRect">
            <a:avLst>
              <a:gd name="adj" fmla="val 3152"/>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a:ln>
                <a:noFill/>
              </a:ln>
              <a:solidFill>
                <a:schemeClr val="tx1"/>
              </a:solidFill>
              <a:effectLst/>
              <a:latin typeface="Arial" pitchFamily="-108" charset="0"/>
            </a:endParaRPr>
          </a:p>
        </p:txBody>
      </p:sp>
      <p:sp>
        <p:nvSpPr>
          <p:cNvPr id="553" name="Rounded Rectangle 552"/>
          <p:cNvSpPr/>
          <p:nvPr/>
        </p:nvSpPr>
        <p:spPr bwMode="auto">
          <a:xfrm>
            <a:off x="182880" y="10165080"/>
            <a:ext cx="13373100" cy="9498808"/>
          </a:xfrm>
          <a:prstGeom prst="roundRect">
            <a:avLst>
              <a:gd name="adj" fmla="val 3152"/>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a:ln>
                <a:noFill/>
              </a:ln>
              <a:solidFill>
                <a:schemeClr val="tx1"/>
              </a:solidFill>
              <a:effectLst/>
              <a:latin typeface="Arial" pitchFamily="-108" charset="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7842" y="1979190"/>
            <a:ext cx="3722741" cy="1607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29168" y="11619121"/>
            <a:ext cx="3480371" cy="1947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15530" y="15320918"/>
            <a:ext cx="3505230" cy="1949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 name="Picture 3" descr="F:\1-SUST文章-HTS magnetization\Pictures-Sebastian-07-23-2019\2019_07_23_PDE_2D_AXISSYM_REFERENCE_BULK_0T-1T-0T_1000s_n200_0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791838" y="11305043"/>
            <a:ext cx="4700642" cy="2812703"/>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4" descr="F:\1-SUST文章-HTS magnetization\Pictures-Sebastian-07-23-2019\2019_07_23_PDE_2D_AXISSYM_REFERENCE_BULK_1T-0T_500s_n200_01.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785860" y="14963934"/>
            <a:ext cx="4700222" cy="2804106"/>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19638362" y="6997534"/>
            <a:ext cx="3214599" cy="1200329"/>
          </a:xfrm>
          <a:prstGeom prst="rect">
            <a:avLst/>
          </a:prstGeom>
        </p:spPr>
        <p:txBody>
          <a:bodyPr wrap="square">
            <a:spAutoFit/>
          </a:bodyPr>
          <a:lstStyle/>
          <a:p>
            <a:pPr algn="ctr"/>
            <a:r>
              <a:rPr lang="en-US" altLang="zh-CN" sz="2400" dirty="0" smtClean="0"/>
              <a:t>ReBCO </a:t>
            </a:r>
            <a:r>
              <a:rPr lang="en-US" altLang="zh-CN" sz="2400" dirty="0"/>
              <a:t>bulk</a:t>
            </a:r>
          </a:p>
          <a:p>
            <a:pPr algn="ctr"/>
            <a:r>
              <a:rPr lang="en-US" altLang="zh-CN" sz="2400" dirty="0"/>
              <a:t>(</a:t>
            </a:r>
            <a:r>
              <a:rPr lang="el-GR" altLang="zh-CN" sz="2400" dirty="0"/>
              <a:t>Φ</a:t>
            </a:r>
            <a:r>
              <a:rPr lang="en-US" altLang="zh-CN" sz="2400" dirty="0"/>
              <a:t>25 mm, 10 mm thick</a:t>
            </a:r>
            <a:r>
              <a:rPr lang="en-US" altLang="zh-CN" sz="2400" dirty="0" smtClean="0"/>
              <a:t>)</a:t>
            </a:r>
          </a:p>
        </p:txBody>
      </p:sp>
      <p:sp>
        <p:nvSpPr>
          <p:cNvPr id="27" name="矩形 26"/>
          <p:cNvSpPr/>
          <p:nvPr/>
        </p:nvSpPr>
        <p:spPr>
          <a:xfrm>
            <a:off x="365760" y="18231803"/>
            <a:ext cx="13045440" cy="1323439"/>
          </a:xfrm>
          <a:prstGeom prst="rect">
            <a:avLst/>
          </a:prstGeom>
        </p:spPr>
        <p:txBody>
          <a:bodyPr wrap="square">
            <a:spAutoFit/>
          </a:bodyPr>
          <a:lstStyle/>
          <a:p>
            <a:pPr algn="just"/>
            <a:r>
              <a:rPr lang="en-US" altLang="zh-CN" sz="2000" b="1" dirty="0">
                <a:solidFill>
                  <a:srgbClr val="7383FD"/>
                </a:solidFill>
              </a:rPr>
              <a:t>Figure 2. </a:t>
            </a:r>
            <a:r>
              <a:rPr lang="en-US" altLang="zh-CN" sz="2000" dirty="0" smtClean="0"/>
              <a:t>Trapped </a:t>
            </a:r>
            <a:r>
              <a:rPr lang="en-US" altLang="zh-CN" sz="2000" dirty="0"/>
              <a:t>current density in ReBCO bulk </a:t>
            </a:r>
            <a:r>
              <a:rPr lang="en-US" altLang="zh-CN" sz="2000" dirty="0" smtClean="0"/>
              <a:t>after </a:t>
            </a:r>
            <a:r>
              <a:rPr lang="en-US" altLang="zh-CN" sz="2000" dirty="0" smtClean="0">
                <a:solidFill>
                  <a:srgbClr val="7383FD"/>
                </a:solidFill>
              </a:rPr>
              <a:t>(a) </a:t>
            </a:r>
            <a:r>
              <a:rPr lang="en-US" altLang="zh-CN" sz="2000" dirty="0" smtClean="0"/>
              <a:t>zero field cooling (ZFC) magnetization </a:t>
            </a:r>
            <a:r>
              <a:rPr lang="en-US" altLang="zh-CN" sz="2000" dirty="0"/>
              <a:t>by using </a:t>
            </a:r>
            <a:r>
              <a:rPr lang="en-US" altLang="zh-CN" sz="2000" dirty="0" smtClean="0">
                <a:solidFill>
                  <a:srgbClr val="7383FD"/>
                </a:solidFill>
              </a:rPr>
              <a:t>(b) </a:t>
            </a:r>
            <a:r>
              <a:rPr lang="en-US" altLang="zh-CN" sz="2000" b="1" i="1" dirty="0"/>
              <a:t>A-V-A</a:t>
            </a:r>
            <a:r>
              <a:rPr lang="en-US" altLang="zh-CN" sz="2000" dirty="0"/>
              <a:t> formula in ANSYS and </a:t>
            </a:r>
            <a:r>
              <a:rPr lang="en-US" altLang="zh-CN" sz="2000" dirty="0" smtClean="0">
                <a:solidFill>
                  <a:srgbClr val="7383FD"/>
                </a:solidFill>
              </a:rPr>
              <a:t>(c) </a:t>
            </a:r>
            <a:r>
              <a:rPr lang="en-US" altLang="zh-CN" sz="2000" b="1" i="1" dirty="0" smtClean="0"/>
              <a:t>H</a:t>
            </a:r>
            <a:r>
              <a:rPr lang="en-US" altLang="zh-CN" sz="2000" dirty="0" smtClean="0"/>
              <a:t>-formula </a:t>
            </a:r>
            <a:r>
              <a:rPr lang="en-US" altLang="zh-CN" sz="2000" dirty="0"/>
              <a:t>in COMSOL. Trapped </a:t>
            </a:r>
            <a:r>
              <a:rPr lang="en-US" altLang="zh-CN" sz="2000" dirty="0" smtClean="0"/>
              <a:t>current density </a:t>
            </a:r>
            <a:r>
              <a:rPr lang="en-US" altLang="zh-CN" sz="2000" dirty="0"/>
              <a:t>in ReBCO bulk </a:t>
            </a:r>
            <a:r>
              <a:rPr lang="en-US" altLang="zh-CN" sz="2000" dirty="0" smtClean="0"/>
              <a:t>after </a:t>
            </a:r>
            <a:r>
              <a:rPr lang="en-US" altLang="zh-CN" sz="2000" dirty="0" smtClean="0">
                <a:solidFill>
                  <a:srgbClr val="7383FD"/>
                </a:solidFill>
              </a:rPr>
              <a:t>(d) </a:t>
            </a:r>
            <a:r>
              <a:rPr lang="en-US" altLang="zh-CN" sz="2000" dirty="0" smtClean="0"/>
              <a:t>field cooling (FC) magnetization by </a:t>
            </a:r>
            <a:r>
              <a:rPr lang="en-US" altLang="zh-CN" sz="2000" dirty="0"/>
              <a:t>using </a:t>
            </a:r>
            <a:r>
              <a:rPr lang="en-US" altLang="zh-CN" sz="2000" dirty="0" smtClean="0">
                <a:solidFill>
                  <a:srgbClr val="7383FD"/>
                </a:solidFill>
              </a:rPr>
              <a:t>(e) </a:t>
            </a:r>
            <a:r>
              <a:rPr lang="en-US" altLang="zh-CN" sz="2000" b="1" i="1" dirty="0"/>
              <a:t>A-V-A</a:t>
            </a:r>
            <a:r>
              <a:rPr lang="en-US" altLang="zh-CN" sz="2000" dirty="0"/>
              <a:t> formula in </a:t>
            </a:r>
            <a:r>
              <a:rPr lang="en-US" altLang="zh-CN" sz="2000" dirty="0" smtClean="0"/>
              <a:t>ANSYS </a:t>
            </a:r>
            <a:r>
              <a:rPr lang="en-US" altLang="zh-CN" sz="2000" dirty="0"/>
              <a:t>and </a:t>
            </a:r>
            <a:r>
              <a:rPr lang="en-US" altLang="zh-CN" sz="2000" dirty="0" smtClean="0">
                <a:solidFill>
                  <a:srgbClr val="7383FD"/>
                </a:solidFill>
              </a:rPr>
              <a:t>(f) </a:t>
            </a:r>
            <a:r>
              <a:rPr lang="en-US" altLang="zh-CN" sz="2000" b="1" i="1" dirty="0"/>
              <a:t>H</a:t>
            </a:r>
            <a:r>
              <a:rPr lang="en-US" altLang="zh-CN" sz="2000" dirty="0"/>
              <a:t>-formula in COMSOL</a:t>
            </a:r>
            <a:r>
              <a:rPr lang="en-US" altLang="zh-CN" sz="2000" dirty="0" smtClean="0"/>
              <a:t>. (</a:t>
            </a:r>
            <a:r>
              <a:rPr lang="en-US" altLang="zh-CN" sz="2000" i="1" dirty="0" smtClean="0"/>
              <a:t>J</a:t>
            </a:r>
            <a:r>
              <a:rPr lang="en-US" altLang="zh-CN" sz="2000" baseline="-25000" dirty="0" smtClean="0"/>
              <a:t>c</a:t>
            </a:r>
            <a:r>
              <a:rPr lang="en-US" altLang="zh-CN" sz="2000" dirty="0" smtClean="0"/>
              <a:t>=3e8 A/m</a:t>
            </a:r>
            <a:r>
              <a:rPr lang="en-US" altLang="zh-CN" sz="2000" baseline="30000" dirty="0" smtClean="0"/>
              <a:t>2</a:t>
            </a:r>
            <a:r>
              <a:rPr lang="en-US" altLang="zh-CN" sz="2000" dirty="0" smtClean="0"/>
              <a:t>, set </a:t>
            </a:r>
            <a:r>
              <a:rPr lang="en-US" altLang="zh-CN" sz="2000" i="1" dirty="0" smtClean="0"/>
              <a:t>n</a:t>
            </a:r>
            <a:r>
              <a:rPr lang="en-US" altLang="zh-CN" sz="2000" dirty="0" smtClean="0"/>
              <a:t>=200 in COMSOL to approach the CSM)</a:t>
            </a:r>
            <a:endParaRPr lang="zh-CN" altLang="en-US" sz="2000" dirty="0"/>
          </a:p>
        </p:txBody>
      </p:sp>
      <p:pic>
        <p:nvPicPr>
          <p:cNvPr id="83" name="Picture 6" descr="F:\1-SUST文章-HTS magnetization\0-1T-0-BEAN.ti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51128" y="10975001"/>
            <a:ext cx="4746652" cy="3495780"/>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 descr="F:\1-SUST文章-HTS magnetization\1T-0-BEAN.tif"/>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4048" y="14719125"/>
            <a:ext cx="4698015" cy="3377234"/>
          </a:xfrm>
          <a:prstGeom prst="rect">
            <a:avLst/>
          </a:prstGeom>
          <a:noFill/>
          <a:extLst>
            <a:ext uri="{909E8E84-426E-40DD-AFC4-6F175D3DCCD1}">
              <a14:hiddenFill xmlns:a14="http://schemas.microsoft.com/office/drawing/2010/main">
                <a:solidFill>
                  <a:srgbClr val="FFFFFF"/>
                </a:solidFill>
              </a14:hiddenFill>
            </a:ext>
          </a:extLst>
        </p:spPr>
      </p:pic>
      <p:sp>
        <p:nvSpPr>
          <p:cNvPr id="226" name="矩形 225"/>
          <p:cNvSpPr/>
          <p:nvPr/>
        </p:nvSpPr>
        <p:spPr>
          <a:xfrm>
            <a:off x="644208" y="10325689"/>
            <a:ext cx="12591732" cy="523220"/>
          </a:xfrm>
          <a:prstGeom prst="rect">
            <a:avLst/>
          </a:prstGeom>
        </p:spPr>
        <p:txBody>
          <a:bodyPr wrap="square">
            <a:spAutoFit/>
          </a:bodyPr>
          <a:lstStyle/>
          <a:p>
            <a:r>
              <a:rPr lang="en-US" altLang="zh-CN" sz="2800" b="1" u="sng" dirty="0" smtClean="0"/>
              <a:t>Solve the critical state model magnetization of ReBCO bulk by using IAM</a:t>
            </a:r>
            <a:endParaRPr lang="zh-CN" altLang="en-US" sz="2800" b="1" u="sng" dirty="0"/>
          </a:p>
        </p:txBody>
      </p:sp>
      <p:sp>
        <p:nvSpPr>
          <p:cNvPr id="93" name="TextBox 92"/>
          <p:cNvSpPr txBox="1"/>
          <p:nvPr/>
        </p:nvSpPr>
        <p:spPr>
          <a:xfrm>
            <a:off x="5300693" y="12228561"/>
            <a:ext cx="723275" cy="646331"/>
          </a:xfrm>
          <a:prstGeom prst="rect">
            <a:avLst/>
          </a:prstGeom>
          <a:noFill/>
        </p:spPr>
        <p:txBody>
          <a:bodyPr wrap="none" rtlCol="0">
            <a:spAutoFit/>
          </a:bodyPr>
          <a:lstStyle/>
          <a:p>
            <a:r>
              <a:rPr lang="en-US" altLang="zh-CN" sz="3600" dirty="0" smtClean="0">
                <a:latin typeface="Times New Roman" pitchFamily="18" charset="0"/>
                <a:cs typeface="Times New Roman" pitchFamily="18" charset="0"/>
              </a:rPr>
              <a:t>(b)</a:t>
            </a:r>
            <a:endParaRPr lang="zh-CN" altLang="en-US" sz="3600" dirty="0">
              <a:latin typeface="Times New Roman" pitchFamily="18" charset="0"/>
              <a:cs typeface="Times New Roman" pitchFamily="18" charset="0"/>
            </a:endParaRPr>
          </a:p>
        </p:txBody>
      </p:sp>
      <p:sp>
        <p:nvSpPr>
          <p:cNvPr id="94" name="TextBox 93"/>
          <p:cNvSpPr txBox="1"/>
          <p:nvPr/>
        </p:nvSpPr>
        <p:spPr>
          <a:xfrm>
            <a:off x="9767104" y="12221668"/>
            <a:ext cx="697627" cy="646331"/>
          </a:xfrm>
          <a:prstGeom prst="rect">
            <a:avLst/>
          </a:prstGeom>
          <a:noFill/>
        </p:spPr>
        <p:txBody>
          <a:bodyPr wrap="none" rtlCol="0">
            <a:spAutoFit/>
          </a:bodyPr>
          <a:lstStyle/>
          <a:p>
            <a:r>
              <a:rPr lang="en-US" altLang="zh-CN" sz="3600" dirty="0" smtClean="0">
                <a:latin typeface="Times New Roman" pitchFamily="18" charset="0"/>
                <a:cs typeface="Times New Roman" pitchFamily="18" charset="0"/>
              </a:rPr>
              <a:t>(c)</a:t>
            </a:r>
            <a:endParaRPr lang="zh-CN" altLang="en-US" sz="3600" dirty="0">
              <a:latin typeface="Times New Roman" pitchFamily="18" charset="0"/>
              <a:cs typeface="Times New Roman" pitchFamily="18" charset="0"/>
            </a:endParaRPr>
          </a:p>
        </p:txBody>
      </p:sp>
      <p:sp>
        <p:nvSpPr>
          <p:cNvPr id="95" name="TextBox 94"/>
          <p:cNvSpPr txBox="1"/>
          <p:nvPr/>
        </p:nvSpPr>
        <p:spPr>
          <a:xfrm>
            <a:off x="995393" y="12221641"/>
            <a:ext cx="697627" cy="646331"/>
          </a:xfrm>
          <a:prstGeom prst="rect">
            <a:avLst/>
          </a:prstGeom>
          <a:noFill/>
        </p:spPr>
        <p:txBody>
          <a:bodyPr wrap="none" rtlCol="0">
            <a:spAutoFit/>
          </a:bodyPr>
          <a:lstStyle/>
          <a:p>
            <a:r>
              <a:rPr lang="en-US" altLang="zh-CN" sz="3600" dirty="0" smtClean="0">
                <a:latin typeface="Times New Roman" pitchFamily="18" charset="0"/>
                <a:cs typeface="Times New Roman" pitchFamily="18" charset="0"/>
              </a:rPr>
              <a:t>(a)</a:t>
            </a:r>
            <a:endParaRPr lang="zh-CN" altLang="en-US" sz="3600" dirty="0">
              <a:latin typeface="Times New Roman" pitchFamily="18" charset="0"/>
              <a:cs typeface="Times New Roman" pitchFamily="18" charset="0"/>
            </a:endParaRPr>
          </a:p>
        </p:txBody>
      </p:sp>
      <p:sp>
        <p:nvSpPr>
          <p:cNvPr id="96" name="TextBox 95"/>
          <p:cNvSpPr txBox="1"/>
          <p:nvPr/>
        </p:nvSpPr>
        <p:spPr>
          <a:xfrm>
            <a:off x="5315933" y="15896940"/>
            <a:ext cx="697627" cy="646331"/>
          </a:xfrm>
          <a:prstGeom prst="rect">
            <a:avLst/>
          </a:prstGeom>
          <a:noFill/>
        </p:spPr>
        <p:txBody>
          <a:bodyPr wrap="none" rtlCol="0">
            <a:spAutoFit/>
          </a:bodyPr>
          <a:lstStyle/>
          <a:p>
            <a:r>
              <a:rPr lang="en-US" altLang="zh-CN" sz="3600" dirty="0" smtClean="0">
                <a:latin typeface="Times New Roman" pitchFamily="18" charset="0"/>
                <a:cs typeface="Times New Roman" pitchFamily="18" charset="0"/>
              </a:rPr>
              <a:t>(e)</a:t>
            </a:r>
            <a:endParaRPr lang="zh-CN" altLang="en-US" sz="3600" dirty="0">
              <a:latin typeface="Times New Roman" pitchFamily="18" charset="0"/>
              <a:cs typeface="Times New Roman" pitchFamily="18" charset="0"/>
            </a:endParaRPr>
          </a:p>
        </p:txBody>
      </p:sp>
      <p:sp>
        <p:nvSpPr>
          <p:cNvPr id="97" name="TextBox 96"/>
          <p:cNvSpPr txBox="1"/>
          <p:nvPr/>
        </p:nvSpPr>
        <p:spPr>
          <a:xfrm>
            <a:off x="9736624" y="15890046"/>
            <a:ext cx="646331" cy="646331"/>
          </a:xfrm>
          <a:prstGeom prst="rect">
            <a:avLst/>
          </a:prstGeom>
          <a:noFill/>
        </p:spPr>
        <p:txBody>
          <a:bodyPr wrap="none" rtlCol="0">
            <a:spAutoFit/>
          </a:bodyPr>
          <a:lstStyle/>
          <a:p>
            <a:r>
              <a:rPr lang="en-US" altLang="zh-CN" sz="3600" dirty="0" smtClean="0">
                <a:latin typeface="Times New Roman" pitchFamily="18" charset="0"/>
                <a:cs typeface="Times New Roman" pitchFamily="18" charset="0"/>
              </a:rPr>
              <a:t>(f)</a:t>
            </a:r>
            <a:endParaRPr lang="zh-CN" altLang="en-US" sz="3600" dirty="0">
              <a:latin typeface="Times New Roman" pitchFamily="18" charset="0"/>
              <a:cs typeface="Times New Roman" pitchFamily="18" charset="0"/>
            </a:endParaRPr>
          </a:p>
        </p:txBody>
      </p:sp>
      <p:sp>
        <p:nvSpPr>
          <p:cNvPr id="98" name="TextBox 97"/>
          <p:cNvSpPr txBox="1"/>
          <p:nvPr/>
        </p:nvSpPr>
        <p:spPr>
          <a:xfrm>
            <a:off x="942053" y="15890017"/>
            <a:ext cx="723275" cy="646331"/>
          </a:xfrm>
          <a:prstGeom prst="rect">
            <a:avLst/>
          </a:prstGeom>
          <a:noFill/>
        </p:spPr>
        <p:txBody>
          <a:bodyPr wrap="none" rtlCol="0">
            <a:spAutoFit/>
          </a:bodyPr>
          <a:lstStyle/>
          <a:p>
            <a:r>
              <a:rPr lang="en-US" altLang="zh-CN" sz="3600" dirty="0" smtClean="0">
                <a:latin typeface="Times New Roman" pitchFamily="18" charset="0"/>
                <a:cs typeface="Times New Roman" pitchFamily="18" charset="0"/>
              </a:rPr>
              <a:t>(d)</a:t>
            </a:r>
            <a:endParaRPr lang="zh-CN" altLang="en-US" sz="3600" dirty="0">
              <a:latin typeface="Times New Roman" pitchFamily="18" charset="0"/>
              <a:cs typeface="Times New Roman" pitchFamily="18" charset="0"/>
            </a:endParaRPr>
          </a:p>
        </p:txBody>
      </p:sp>
      <p:sp>
        <p:nvSpPr>
          <p:cNvPr id="99" name="Rounded Rectangle 552"/>
          <p:cNvSpPr/>
          <p:nvPr/>
        </p:nvSpPr>
        <p:spPr bwMode="auto">
          <a:xfrm>
            <a:off x="198120" y="19865341"/>
            <a:ext cx="13380720" cy="7360920"/>
          </a:xfrm>
          <a:prstGeom prst="roundRect">
            <a:avLst>
              <a:gd name="adj" fmla="val 3152"/>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a:ln>
                <a:noFill/>
              </a:ln>
              <a:solidFill>
                <a:schemeClr val="tx1"/>
              </a:solidFill>
              <a:effectLst/>
              <a:latin typeface="Arial" pitchFamily="-108" charset="0"/>
            </a:endParaRPr>
          </a:p>
        </p:txBody>
      </p:sp>
      <p:sp>
        <p:nvSpPr>
          <p:cNvPr id="229" name="TextBox 228"/>
          <p:cNvSpPr txBox="1"/>
          <p:nvPr/>
        </p:nvSpPr>
        <p:spPr>
          <a:xfrm>
            <a:off x="822963" y="11040376"/>
            <a:ext cx="981359" cy="584775"/>
          </a:xfrm>
          <a:prstGeom prst="rect">
            <a:avLst/>
          </a:prstGeom>
          <a:noFill/>
        </p:spPr>
        <p:txBody>
          <a:bodyPr wrap="none" rtlCol="0">
            <a:spAutoFit/>
          </a:bodyPr>
          <a:lstStyle/>
          <a:p>
            <a:r>
              <a:rPr lang="en-US" altLang="zh-CN" sz="3200" dirty="0" smtClean="0"/>
              <a:t>ZFC</a:t>
            </a:r>
            <a:endParaRPr lang="zh-CN" altLang="en-US" sz="3200" dirty="0"/>
          </a:p>
        </p:txBody>
      </p:sp>
      <p:sp>
        <p:nvSpPr>
          <p:cNvPr id="101" name="TextBox 100"/>
          <p:cNvSpPr txBox="1"/>
          <p:nvPr/>
        </p:nvSpPr>
        <p:spPr>
          <a:xfrm>
            <a:off x="838200" y="14667225"/>
            <a:ext cx="731290" cy="584775"/>
          </a:xfrm>
          <a:prstGeom prst="rect">
            <a:avLst/>
          </a:prstGeom>
          <a:noFill/>
        </p:spPr>
        <p:txBody>
          <a:bodyPr wrap="none" rtlCol="0">
            <a:spAutoFit/>
          </a:bodyPr>
          <a:lstStyle/>
          <a:p>
            <a:r>
              <a:rPr lang="en-US" altLang="zh-CN" sz="3200" dirty="0" smtClean="0"/>
              <a:t>FC</a:t>
            </a:r>
            <a:endParaRPr lang="zh-CN" altLang="en-US" sz="3200" dirty="0"/>
          </a:p>
        </p:txBody>
      </p:sp>
      <p:sp>
        <p:nvSpPr>
          <p:cNvPr id="102" name="矩形 101"/>
          <p:cNvSpPr/>
          <p:nvPr/>
        </p:nvSpPr>
        <p:spPr>
          <a:xfrm>
            <a:off x="14236385" y="10341627"/>
            <a:ext cx="15367317" cy="523220"/>
          </a:xfrm>
          <a:prstGeom prst="rect">
            <a:avLst/>
          </a:prstGeom>
        </p:spPr>
        <p:txBody>
          <a:bodyPr wrap="square">
            <a:spAutoFit/>
          </a:bodyPr>
          <a:lstStyle/>
          <a:p>
            <a:pPr algn="ctr"/>
            <a:r>
              <a:rPr lang="en-US" altLang="zh-CN" sz="2800" b="1" u="sng" dirty="0" smtClean="0"/>
              <a:t>Solve the flux creep model magnetization of ReBCO bulk by using IAM and UDE</a:t>
            </a:r>
            <a:endParaRPr lang="zh-CN" altLang="en-US" sz="2800" b="1" u="sng" dirty="0"/>
          </a:p>
        </p:txBody>
      </p:sp>
      <p:pic>
        <p:nvPicPr>
          <p:cNvPr id="105" name="Picture 2" descr="F:\1-SUST文章-HTS magnetization\0-1T-0-FC.ti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4020386" y="11014240"/>
            <a:ext cx="4681710" cy="3414818"/>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2" descr="F:\1-SUST文章-HTS magnetization\1T-0-FC.ti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3998284" y="19049683"/>
            <a:ext cx="4701196" cy="342367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086196" y="11111167"/>
            <a:ext cx="3469004" cy="190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3082888" y="11111167"/>
            <a:ext cx="3465195" cy="1891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073815" y="13201450"/>
            <a:ext cx="3466147" cy="1911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3080984" y="13178091"/>
            <a:ext cx="3482339" cy="1893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5" name="Picture 5"/>
          <p:cNvPicPr>
            <a:picLocks noChangeAspect="1"/>
          </p:cNvPicPr>
          <p:nvPr/>
        </p:nvPicPr>
        <p:blipFill rotWithShape="1">
          <a:blip r:embed="rId19">
            <a:extLst>
              <a:ext uri="{28A0092B-C50C-407E-A947-70E740481C1C}">
                <a14:useLocalDpi xmlns:a14="http://schemas.microsoft.com/office/drawing/2010/main" val="0"/>
              </a:ext>
            </a:extLst>
          </a:blip>
          <a:srcRect l="6355" t="37293" r="2318" b="3443"/>
          <a:stretch/>
        </p:blipFill>
        <p:spPr>
          <a:xfrm>
            <a:off x="19009592" y="15657471"/>
            <a:ext cx="2897908" cy="1284585"/>
          </a:xfrm>
          <a:prstGeom prst="rect">
            <a:avLst/>
          </a:prstGeom>
        </p:spPr>
      </p:pic>
      <p:pic>
        <p:nvPicPr>
          <p:cNvPr id="116" name="Picture 8"/>
          <p:cNvPicPr>
            <a:picLocks noChangeAspect="1"/>
          </p:cNvPicPr>
          <p:nvPr/>
        </p:nvPicPr>
        <p:blipFill rotWithShape="1">
          <a:blip r:embed="rId20">
            <a:extLst>
              <a:ext uri="{28A0092B-C50C-407E-A947-70E740481C1C}">
                <a14:useLocalDpi xmlns:a14="http://schemas.microsoft.com/office/drawing/2010/main" val="0"/>
              </a:ext>
            </a:extLst>
          </a:blip>
          <a:srcRect l="5997" t="36818" r="2079" b="2861"/>
          <a:stretch/>
        </p:blipFill>
        <p:spPr>
          <a:xfrm>
            <a:off x="23007566" y="15634129"/>
            <a:ext cx="2923294" cy="1310415"/>
          </a:xfrm>
          <a:prstGeom prst="rect">
            <a:avLst/>
          </a:prstGeom>
        </p:spPr>
      </p:pic>
      <p:pic>
        <p:nvPicPr>
          <p:cNvPr id="117" name="Picture 8"/>
          <p:cNvPicPr>
            <a:picLocks noChangeAspect="1"/>
          </p:cNvPicPr>
          <p:nvPr/>
        </p:nvPicPr>
        <p:blipFill rotWithShape="1">
          <a:blip r:embed="rId21">
            <a:extLst>
              <a:ext uri="{28A0092B-C50C-407E-A947-70E740481C1C}">
                <a14:useLocalDpi xmlns:a14="http://schemas.microsoft.com/office/drawing/2010/main" val="0"/>
              </a:ext>
            </a:extLst>
          </a:blip>
          <a:srcRect l="8227" t="37137" r="646" b="3599"/>
          <a:stretch/>
        </p:blipFill>
        <p:spPr>
          <a:xfrm>
            <a:off x="19077396" y="17132526"/>
            <a:ext cx="2891067" cy="1284352"/>
          </a:xfrm>
          <a:prstGeom prst="rect">
            <a:avLst/>
          </a:prstGeom>
        </p:spPr>
      </p:pic>
      <p:pic>
        <p:nvPicPr>
          <p:cNvPr id="118" name="Picture 8"/>
          <p:cNvPicPr>
            <a:picLocks noChangeAspect="1"/>
          </p:cNvPicPr>
          <p:nvPr/>
        </p:nvPicPr>
        <p:blipFill rotWithShape="1">
          <a:blip r:embed="rId22">
            <a:extLst>
              <a:ext uri="{28A0092B-C50C-407E-A947-70E740481C1C}">
                <a14:useLocalDpi xmlns:a14="http://schemas.microsoft.com/office/drawing/2010/main" val="0"/>
              </a:ext>
            </a:extLst>
          </a:blip>
          <a:srcRect l="5083" t="34819" r="1600" b="4066"/>
          <a:stretch/>
        </p:blipFill>
        <p:spPr>
          <a:xfrm>
            <a:off x="22991154" y="17079240"/>
            <a:ext cx="2954949" cy="1322003"/>
          </a:xfrm>
          <a:prstGeom prst="rect">
            <a:avLst/>
          </a:prstGeom>
        </p:spPr>
      </p:pic>
      <p:cxnSp>
        <p:nvCxnSpPr>
          <p:cNvPr id="241" name="直接连接符 240"/>
          <p:cNvCxnSpPr/>
          <p:nvPr/>
        </p:nvCxnSpPr>
        <p:spPr bwMode="auto">
          <a:xfrm>
            <a:off x="14264640" y="18781305"/>
            <a:ext cx="15392400" cy="0"/>
          </a:xfrm>
          <a:prstGeom prst="line">
            <a:avLst/>
          </a:prstGeom>
          <a:solidFill>
            <a:schemeClr val="accent1"/>
          </a:solidFill>
          <a:ln w="76200" cap="flat" cmpd="sng" algn="ctr">
            <a:solidFill>
              <a:srgbClr val="7383FD"/>
            </a:solidFill>
            <a:prstDash val="solid"/>
            <a:round/>
            <a:headEnd type="none" w="med" len="med"/>
            <a:tailEnd type="none" w="med" len="med"/>
          </a:ln>
          <a:effectLst/>
        </p:spPr>
      </p:cxnSp>
      <p:sp>
        <p:nvSpPr>
          <p:cNvPr id="245" name="矩形 244"/>
          <p:cNvSpPr/>
          <p:nvPr/>
        </p:nvSpPr>
        <p:spPr bwMode="auto">
          <a:xfrm>
            <a:off x="18958560" y="11015419"/>
            <a:ext cx="7696200" cy="4208252"/>
          </a:xfrm>
          <a:prstGeom prst="rect">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a:ln>
                <a:noFill/>
              </a:ln>
              <a:solidFill>
                <a:schemeClr val="tx1"/>
              </a:solidFill>
              <a:effectLst/>
              <a:latin typeface="Arial" pitchFamily="-108" charset="0"/>
            </a:endParaRPr>
          </a:p>
        </p:txBody>
      </p:sp>
      <p:sp>
        <p:nvSpPr>
          <p:cNvPr id="126" name="矩形 125"/>
          <p:cNvSpPr/>
          <p:nvPr/>
        </p:nvSpPr>
        <p:spPr bwMode="auto">
          <a:xfrm>
            <a:off x="18958560" y="15500531"/>
            <a:ext cx="7696200" cy="3045445"/>
          </a:xfrm>
          <a:prstGeom prst="rect">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dirty="0">
              <a:ln>
                <a:noFill/>
              </a:ln>
              <a:solidFill>
                <a:schemeClr val="tx1"/>
              </a:solidFill>
              <a:effectLst/>
              <a:latin typeface="Arial" pitchFamily="-108" charset="0"/>
            </a:endParaRPr>
          </a:p>
        </p:txBody>
      </p:sp>
      <p:pic>
        <p:nvPicPr>
          <p:cNvPr id="1032" name="Picture 8"/>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9078578" y="19169485"/>
            <a:ext cx="3461385" cy="1895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3125748" y="19151315"/>
            <a:ext cx="3452812" cy="1886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1" name="Picture 10"/>
          <p:cNvPicPr>
            <a:picLocks noChangeAspect="1"/>
          </p:cNvPicPr>
          <p:nvPr/>
        </p:nvPicPr>
        <p:blipFill rotWithShape="1">
          <a:blip r:embed="rId25" cstate="print">
            <a:extLst>
              <a:ext uri="{28A0092B-C50C-407E-A947-70E740481C1C}">
                <a14:useLocalDpi xmlns:a14="http://schemas.microsoft.com/office/drawing/2010/main" val="0"/>
              </a:ext>
            </a:extLst>
          </a:blip>
          <a:srcRect l="1665" t="32768" r="744" b="3511"/>
          <a:stretch/>
        </p:blipFill>
        <p:spPr>
          <a:xfrm>
            <a:off x="18921535" y="21591507"/>
            <a:ext cx="2885170" cy="1286859"/>
          </a:xfrm>
          <a:prstGeom prst="rect">
            <a:avLst/>
          </a:prstGeom>
        </p:spPr>
      </p:pic>
      <p:pic>
        <p:nvPicPr>
          <p:cNvPr id="132" name="Picture 8"/>
          <p:cNvPicPr>
            <a:picLocks noChangeAspect="1"/>
          </p:cNvPicPr>
          <p:nvPr/>
        </p:nvPicPr>
        <p:blipFill rotWithShape="1">
          <a:blip r:embed="rId26" cstate="print">
            <a:extLst>
              <a:ext uri="{28A0092B-C50C-407E-A947-70E740481C1C}">
                <a14:useLocalDpi xmlns:a14="http://schemas.microsoft.com/office/drawing/2010/main" val="0"/>
              </a:ext>
            </a:extLst>
          </a:blip>
          <a:srcRect l="1145" t="33489" r="1089" b="3489"/>
          <a:stretch/>
        </p:blipFill>
        <p:spPr>
          <a:xfrm>
            <a:off x="22964867" y="21605643"/>
            <a:ext cx="2858252" cy="1263376"/>
          </a:xfrm>
          <a:prstGeom prst="rect">
            <a:avLst/>
          </a:prstGeom>
        </p:spPr>
      </p:pic>
      <p:sp>
        <p:nvSpPr>
          <p:cNvPr id="133" name="矩形 132"/>
          <p:cNvSpPr/>
          <p:nvPr/>
        </p:nvSpPr>
        <p:spPr bwMode="auto">
          <a:xfrm>
            <a:off x="18950940" y="19058165"/>
            <a:ext cx="7696200" cy="2090283"/>
          </a:xfrm>
          <a:prstGeom prst="rect">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a:ln>
                <a:noFill/>
              </a:ln>
              <a:solidFill>
                <a:schemeClr val="tx1"/>
              </a:solidFill>
              <a:effectLst/>
              <a:latin typeface="Arial" pitchFamily="-108" charset="0"/>
            </a:endParaRPr>
          </a:p>
        </p:txBody>
      </p:sp>
      <p:sp>
        <p:nvSpPr>
          <p:cNvPr id="134" name="矩形 133"/>
          <p:cNvSpPr/>
          <p:nvPr/>
        </p:nvSpPr>
        <p:spPr bwMode="auto">
          <a:xfrm>
            <a:off x="18950940" y="21432227"/>
            <a:ext cx="7696200" cy="1605780"/>
          </a:xfrm>
          <a:prstGeom prst="rect">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a:ln>
                <a:noFill/>
              </a:ln>
              <a:solidFill>
                <a:schemeClr val="tx1"/>
              </a:solidFill>
              <a:effectLst/>
              <a:latin typeface="Arial" pitchFamily="-108" charset="0"/>
            </a:endParaRPr>
          </a:p>
        </p:txBody>
      </p:sp>
      <p:sp>
        <p:nvSpPr>
          <p:cNvPr id="135" name="矩形 134"/>
          <p:cNvSpPr/>
          <p:nvPr/>
        </p:nvSpPr>
        <p:spPr>
          <a:xfrm>
            <a:off x="13967460" y="14443662"/>
            <a:ext cx="4754880" cy="1631216"/>
          </a:xfrm>
          <a:prstGeom prst="rect">
            <a:avLst/>
          </a:prstGeom>
        </p:spPr>
        <p:txBody>
          <a:bodyPr wrap="square">
            <a:spAutoFit/>
          </a:bodyPr>
          <a:lstStyle/>
          <a:p>
            <a:pPr algn="just"/>
            <a:r>
              <a:rPr lang="en-US" altLang="zh-CN" sz="2000" b="1" dirty="0">
                <a:solidFill>
                  <a:srgbClr val="7383FD"/>
                </a:solidFill>
              </a:rPr>
              <a:t>Figure </a:t>
            </a:r>
            <a:r>
              <a:rPr lang="en-US" altLang="zh-CN" sz="2000" b="1" dirty="0" smtClean="0">
                <a:solidFill>
                  <a:srgbClr val="7383FD"/>
                </a:solidFill>
              </a:rPr>
              <a:t>3. </a:t>
            </a:r>
            <a:r>
              <a:rPr lang="en-US" altLang="zh-CN" sz="2000" dirty="0" smtClean="0"/>
              <a:t>ZFC magnetization. External field rises </a:t>
            </a:r>
            <a:r>
              <a:rPr lang="en-US" altLang="zh-CN" sz="2000" dirty="0"/>
              <a:t>linearly from zero to 1 T in 500 </a:t>
            </a:r>
            <a:r>
              <a:rPr lang="en-US" altLang="zh-CN" sz="2000" dirty="0" smtClean="0"/>
              <a:t>s </a:t>
            </a:r>
            <a:r>
              <a:rPr lang="en-US" altLang="zh-CN" sz="2000" dirty="0"/>
              <a:t>and then holds at 1 </a:t>
            </a:r>
            <a:r>
              <a:rPr lang="en-US" altLang="zh-CN" sz="2000" dirty="0" smtClean="0"/>
              <a:t>T </a:t>
            </a:r>
            <a:r>
              <a:rPr lang="en-US" altLang="zh-CN" sz="2000" dirty="0"/>
              <a:t>for 500 </a:t>
            </a:r>
            <a:r>
              <a:rPr lang="en-US" altLang="zh-CN" sz="2000" dirty="0" smtClean="0"/>
              <a:t>s </a:t>
            </a:r>
            <a:r>
              <a:rPr lang="en-US" altLang="zh-CN" sz="2000" dirty="0"/>
              <a:t>and then drops linearly to zero in 500 </a:t>
            </a:r>
            <a:r>
              <a:rPr lang="en-US" altLang="zh-CN" sz="2000" dirty="0" smtClean="0"/>
              <a:t>s </a:t>
            </a:r>
            <a:r>
              <a:rPr lang="en-US" altLang="zh-CN" sz="2000" dirty="0"/>
              <a:t>and then holds at zero for 500 </a:t>
            </a:r>
            <a:r>
              <a:rPr lang="en-US" altLang="zh-CN" sz="2000" dirty="0" smtClean="0"/>
              <a:t>s </a:t>
            </a:r>
            <a:endParaRPr lang="zh-CN" altLang="en-US" sz="2000" dirty="0"/>
          </a:p>
        </p:txBody>
      </p:sp>
      <p:sp>
        <p:nvSpPr>
          <p:cNvPr id="136" name="TextBox 135"/>
          <p:cNvSpPr txBox="1"/>
          <p:nvPr/>
        </p:nvSpPr>
        <p:spPr>
          <a:xfrm>
            <a:off x="14439903" y="10987735"/>
            <a:ext cx="981359" cy="584775"/>
          </a:xfrm>
          <a:prstGeom prst="rect">
            <a:avLst/>
          </a:prstGeom>
          <a:noFill/>
        </p:spPr>
        <p:txBody>
          <a:bodyPr wrap="none" rtlCol="0">
            <a:spAutoFit/>
          </a:bodyPr>
          <a:lstStyle/>
          <a:p>
            <a:r>
              <a:rPr lang="en-US" altLang="zh-CN" sz="3200" dirty="0" smtClean="0"/>
              <a:t>ZFC</a:t>
            </a:r>
            <a:endParaRPr lang="zh-CN" altLang="en-US" sz="3200" dirty="0"/>
          </a:p>
        </p:txBody>
      </p:sp>
      <p:sp>
        <p:nvSpPr>
          <p:cNvPr id="137" name="TextBox 136"/>
          <p:cNvSpPr txBox="1"/>
          <p:nvPr/>
        </p:nvSpPr>
        <p:spPr>
          <a:xfrm>
            <a:off x="14455140" y="19016636"/>
            <a:ext cx="731290" cy="584775"/>
          </a:xfrm>
          <a:prstGeom prst="rect">
            <a:avLst/>
          </a:prstGeom>
          <a:noFill/>
        </p:spPr>
        <p:txBody>
          <a:bodyPr wrap="none" rtlCol="0">
            <a:spAutoFit/>
          </a:bodyPr>
          <a:lstStyle/>
          <a:p>
            <a:r>
              <a:rPr lang="en-US" altLang="zh-CN" sz="3200" dirty="0" smtClean="0"/>
              <a:t>FC</a:t>
            </a:r>
            <a:endParaRPr lang="zh-CN" altLang="en-US" sz="3200" dirty="0"/>
          </a:p>
        </p:txBody>
      </p:sp>
      <p:sp>
        <p:nvSpPr>
          <p:cNvPr id="138" name="矩形 137"/>
          <p:cNvSpPr/>
          <p:nvPr/>
        </p:nvSpPr>
        <p:spPr>
          <a:xfrm>
            <a:off x="13929360" y="22472568"/>
            <a:ext cx="4754880" cy="1015663"/>
          </a:xfrm>
          <a:prstGeom prst="rect">
            <a:avLst/>
          </a:prstGeom>
        </p:spPr>
        <p:txBody>
          <a:bodyPr wrap="square">
            <a:spAutoFit/>
          </a:bodyPr>
          <a:lstStyle/>
          <a:p>
            <a:pPr algn="just"/>
            <a:r>
              <a:rPr lang="en-US" altLang="zh-CN" sz="2000" b="1" dirty="0" smtClean="0">
                <a:solidFill>
                  <a:srgbClr val="7383FD"/>
                </a:solidFill>
              </a:rPr>
              <a:t>Figure 4. </a:t>
            </a:r>
            <a:r>
              <a:rPr lang="en-US" altLang="zh-CN" sz="2000" dirty="0" smtClean="0"/>
              <a:t>FC magnetization. External field drops </a:t>
            </a:r>
            <a:r>
              <a:rPr lang="en-US" altLang="zh-CN" sz="2000" dirty="0"/>
              <a:t>linearly to zero in 500 </a:t>
            </a:r>
            <a:r>
              <a:rPr lang="en-US" altLang="zh-CN" sz="2000" dirty="0" smtClean="0"/>
              <a:t>s and then </a:t>
            </a:r>
            <a:r>
              <a:rPr lang="en-US" altLang="zh-CN" sz="2000" dirty="0"/>
              <a:t>holds at zero for 500 </a:t>
            </a:r>
            <a:r>
              <a:rPr lang="en-US" altLang="zh-CN" sz="2000" dirty="0" smtClean="0"/>
              <a:t>s.</a:t>
            </a:r>
            <a:endParaRPr lang="zh-CN" altLang="en-US" sz="2000" dirty="0"/>
          </a:p>
        </p:txBody>
      </p:sp>
      <p:sp>
        <p:nvSpPr>
          <p:cNvPr id="139" name="矩形 138"/>
          <p:cNvSpPr/>
          <p:nvPr/>
        </p:nvSpPr>
        <p:spPr>
          <a:xfrm>
            <a:off x="27164506" y="12238744"/>
            <a:ext cx="2622074" cy="523220"/>
          </a:xfrm>
          <a:prstGeom prst="rect">
            <a:avLst/>
          </a:prstGeom>
        </p:spPr>
        <p:txBody>
          <a:bodyPr wrap="square">
            <a:spAutoFit/>
          </a:bodyPr>
          <a:lstStyle/>
          <a:p>
            <a:r>
              <a:rPr lang="en-US" altLang="zh-CN" sz="2800" u="sng" dirty="0" smtClean="0"/>
              <a:t>by using IAM</a:t>
            </a:r>
            <a:endParaRPr lang="zh-CN" altLang="en-US" sz="2800" u="sng" dirty="0"/>
          </a:p>
        </p:txBody>
      </p:sp>
      <p:sp>
        <p:nvSpPr>
          <p:cNvPr id="140" name="矩形 139"/>
          <p:cNvSpPr/>
          <p:nvPr/>
        </p:nvSpPr>
        <p:spPr>
          <a:xfrm>
            <a:off x="27156886" y="17471373"/>
            <a:ext cx="2675414" cy="523220"/>
          </a:xfrm>
          <a:prstGeom prst="rect">
            <a:avLst/>
          </a:prstGeom>
        </p:spPr>
        <p:txBody>
          <a:bodyPr wrap="square">
            <a:spAutoFit/>
          </a:bodyPr>
          <a:lstStyle/>
          <a:p>
            <a:r>
              <a:rPr lang="en-US" altLang="zh-CN" sz="2800" u="sng" dirty="0" smtClean="0"/>
              <a:t>by using UDE</a:t>
            </a:r>
            <a:endParaRPr lang="zh-CN" altLang="en-US" sz="2800" u="sng" dirty="0"/>
          </a:p>
        </p:txBody>
      </p:sp>
      <p:sp>
        <p:nvSpPr>
          <p:cNvPr id="141" name="矩形 140"/>
          <p:cNvSpPr/>
          <p:nvPr/>
        </p:nvSpPr>
        <p:spPr>
          <a:xfrm>
            <a:off x="27134026" y="19826831"/>
            <a:ext cx="2652554" cy="523220"/>
          </a:xfrm>
          <a:prstGeom prst="rect">
            <a:avLst/>
          </a:prstGeom>
        </p:spPr>
        <p:txBody>
          <a:bodyPr wrap="square">
            <a:spAutoFit/>
          </a:bodyPr>
          <a:lstStyle/>
          <a:p>
            <a:r>
              <a:rPr lang="en-US" altLang="zh-CN" sz="2800" u="sng" dirty="0" smtClean="0"/>
              <a:t>by using IAM</a:t>
            </a:r>
            <a:endParaRPr lang="zh-CN" altLang="en-US" sz="2800" u="sng" dirty="0"/>
          </a:p>
        </p:txBody>
      </p:sp>
      <p:sp>
        <p:nvSpPr>
          <p:cNvPr id="142" name="矩形 141"/>
          <p:cNvSpPr/>
          <p:nvPr/>
        </p:nvSpPr>
        <p:spPr>
          <a:xfrm>
            <a:off x="27126406" y="21901112"/>
            <a:ext cx="2637314" cy="523220"/>
          </a:xfrm>
          <a:prstGeom prst="rect">
            <a:avLst/>
          </a:prstGeom>
        </p:spPr>
        <p:txBody>
          <a:bodyPr wrap="square">
            <a:spAutoFit/>
          </a:bodyPr>
          <a:lstStyle/>
          <a:p>
            <a:r>
              <a:rPr lang="en-US" altLang="zh-CN" sz="2800" u="sng" dirty="0" smtClean="0"/>
              <a:t>by using UDE</a:t>
            </a:r>
            <a:endParaRPr lang="zh-CN" altLang="en-US" sz="2800" u="sng" dirty="0"/>
          </a:p>
        </p:txBody>
      </p:sp>
      <p:sp>
        <p:nvSpPr>
          <p:cNvPr id="143" name="矩形 142"/>
          <p:cNvSpPr/>
          <p:nvPr/>
        </p:nvSpPr>
        <p:spPr>
          <a:xfrm>
            <a:off x="26882566" y="11071113"/>
            <a:ext cx="2987834" cy="954107"/>
          </a:xfrm>
          <a:prstGeom prst="rect">
            <a:avLst/>
          </a:prstGeom>
        </p:spPr>
        <p:txBody>
          <a:bodyPr wrap="square">
            <a:spAutoFit/>
          </a:bodyPr>
          <a:lstStyle/>
          <a:p>
            <a:pPr algn="ctr"/>
            <a:r>
              <a:rPr lang="en-US" altLang="zh-CN" sz="2800" i="1" dirty="0" smtClean="0"/>
              <a:t>J</a:t>
            </a:r>
            <a:r>
              <a:rPr lang="en-US" altLang="zh-CN" sz="2800" baseline="-25000" dirty="0" smtClean="0"/>
              <a:t>c</a:t>
            </a:r>
            <a:r>
              <a:rPr lang="en-US" altLang="zh-CN" sz="2800" dirty="0" smtClean="0"/>
              <a:t>=3e8 A/m</a:t>
            </a:r>
            <a:r>
              <a:rPr lang="en-US" altLang="zh-CN" sz="2800" baseline="30000" dirty="0" smtClean="0"/>
              <a:t>2</a:t>
            </a:r>
            <a:r>
              <a:rPr lang="en-US" altLang="zh-CN" sz="2800" dirty="0" smtClean="0"/>
              <a:t>,</a:t>
            </a:r>
          </a:p>
          <a:p>
            <a:pPr algn="ctr"/>
            <a:r>
              <a:rPr lang="en-US" altLang="zh-CN" sz="2800" i="1" dirty="0"/>
              <a:t>n</a:t>
            </a:r>
            <a:r>
              <a:rPr lang="en-US" altLang="zh-CN" sz="2800" dirty="0" smtClean="0"/>
              <a:t>=20</a:t>
            </a:r>
            <a:endParaRPr lang="zh-CN" altLang="en-US" sz="2800" dirty="0"/>
          </a:p>
        </p:txBody>
      </p:sp>
      <p:sp>
        <p:nvSpPr>
          <p:cNvPr id="145" name="矩形 144"/>
          <p:cNvSpPr/>
          <p:nvPr/>
        </p:nvSpPr>
        <p:spPr>
          <a:xfrm>
            <a:off x="26874946" y="20717542"/>
            <a:ext cx="2987834" cy="954107"/>
          </a:xfrm>
          <a:prstGeom prst="rect">
            <a:avLst/>
          </a:prstGeom>
        </p:spPr>
        <p:txBody>
          <a:bodyPr wrap="square">
            <a:spAutoFit/>
          </a:bodyPr>
          <a:lstStyle/>
          <a:p>
            <a:pPr algn="ctr"/>
            <a:r>
              <a:rPr lang="en-US" altLang="zh-CN" sz="2800" i="1" dirty="0" smtClean="0"/>
              <a:t>J</a:t>
            </a:r>
            <a:r>
              <a:rPr lang="en-US" altLang="zh-CN" sz="2800" baseline="-25000" dirty="0" smtClean="0"/>
              <a:t>c</a:t>
            </a:r>
            <a:r>
              <a:rPr lang="en-US" altLang="zh-CN" sz="2800" dirty="0" smtClean="0"/>
              <a:t>=3e8 A/m</a:t>
            </a:r>
            <a:r>
              <a:rPr lang="en-US" altLang="zh-CN" sz="2800" baseline="30000" dirty="0" smtClean="0"/>
              <a:t>2</a:t>
            </a:r>
            <a:r>
              <a:rPr lang="en-US" altLang="zh-CN" sz="2800" dirty="0" smtClean="0"/>
              <a:t>,</a:t>
            </a:r>
          </a:p>
          <a:p>
            <a:pPr algn="ctr"/>
            <a:r>
              <a:rPr lang="en-US" altLang="zh-CN" sz="2800" i="1" dirty="0"/>
              <a:t>n</a:t>
            </a:r>
            <a:r>
              <a:rPr lang="en-US" altLang="zh-CN" sz="2800" dirty="0" smtClean="0"/>
              <a:t>=20</a:t>
            </a:r>
            <a:endParaRPr lang="zh-CN" altLang="en-US" sz="2800" dirty="0"/>
          </a:p>
        </p:txBody>
      </p:sp>
      <p:sp>
        <p:nvSpPr>
          <p:cNvPr id="250" name="右箭头 249"/>
          <p:cNvSpPr/>
          <p:nvPr/>
        </p:nvSpPr>
        <p:spPr bwMode="auto">
          <a:xfrm>
            <a:off x="26654760" y="12282048"/>
            <a:ext cx="480060" cy="477581"/>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a:ln>
                <a:noFill/>
              </a:ln>
              <a:solidFill>
                <a:schemeClr val="tx1"/>
              </a:solidFill>
              <a:effectLst/>
              <a:latin typeface="Arial" pitchFamily="-108" charset="0"/>
            </a:endParaRPr>
          </a:p>
        </p:txBody>
      </p:sp>
      <p:sp>
        <p:nvSpPr>
          <p:cNvPr id="149" name="右箭头 148"/>
          <p:cNvSpPr/>
          <p:nvPr/>
        </p:nvSpPr>
        <p:spPr bwMode="auto">
          <a:xfrm>
            <a:off x="26654760" y="17517472"/>
            <a:ext cx="480060" cy="477581"/>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a:ln>
                <a:noFill/>
              </a:ln>
              <a:solidFill>
                <a:schemeClr val="tx1"/>
              </a:solidFill>
              <a:effectLst/>
              <a:latin typeface="Arial" pitchFamily="-108" charset="0"/>
            </a:endParaRPr>
          </a:p>
        </p:txBody>
      </p:sp>
      <p:sp>
        <p:nvSpPr>
          <p:cNvPr id="150" name="右箭头 149"/>
          <p:cNvSpPr/>
          <p:nvPr/>
        </p:nvSpPr>
        <p:spPr bwMode="auto">
          <a:xfrm>
            <a:off x="26647140" y="19867975"/>
            <a:ext cx="480060" cy="477581"/>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a:ln>
                <a:noFill/>
              </a:ln>
              <a:solidFill>
                <a:schemeClr val="tx1"/>
              </a:solidFill>
              <a:effectLst/>
              <a:latin typeface="Arial" pitchFamily="-108" charset="0"/>
            </a:endParaRPr>
          </a:p>
        </p:txBody>
      </p:sp>
      <p:sp>
        <p:nvSpPr>
          <p:cNvPr id="151" name="右箭头 150"/>
          <p:cNvSpPr/>
          <p:nvPr/>
        </p:nvSpPr>
        <p:spPr bwMode="auto">
          <a:xfrm>
            <a:off x="26647140" y="21937494"/>
            <a:ext cx="480060" cy="477581"/>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a:ln>
                <a:noFill/>
              </a:ln>
              <a:solidFill>
                <a:schemeClr val="tx1"/>
              </a:solidFill>
              <a:effectLst/>
              <a:latin typeface="Arial" pitchFamily="-108" charset="0"/>
            </a:endParaRPr>
          </a:p>
        </p:txBody>
      </p:sp>
      <p:sp>
        <p:nvSpPr>
          <p:cNvPr id="152" name="矩形 151"/>
          <p:cNvSpPr/>
          <p:nvPr/>
        </p:nvSpPr>
        <p:spPr>
          <a:xfrm>
            <a:off x="13982700" y="16497961"/>
            <a:ext cx="4739640" cy="707886"/>
          </a:xfrm>
          <a:prstGeom prst="rect">
            <a:avLst/>
          </a:prstGeom>
        </p:spPr>
        <p:txBody>
          <a:bodyPr wrap="square">
            <a:spAutoFit/>
          </a:bodyPr>
          <a:lstStyle/>
          <a:p>
            <a:pPr algn="just"/>
            <a:r>
              <a:rPr lang="en-US" altLang="zh-CN" sz="2000" b="1" dirty="0" smtClean="0"/>
              <a:t>More details of the </a:t>
            </a:r>
            <a:r>
              <a:rPr lang="en-US" altLang="zh-CN" sz="2000" b="1" i="1" dirty="0" smtClean="0"/>
              <a:t>A-V-A</a:t>
            </a:r>
            <a:r>
              <a:rPr lang="en-US" altLang="zh-CN" sz="2000" b="1" dirty="0" smtClean="0"/>
              <a:t> formula based IAM can be found from</a:t>
            </a:r>
            <a:endParaRPr lang="zh-CN" altLang="en-US" sz="2000" dirty="0"/>
          </a:p>
        </p:txBody>
      </p:sp>
      <p:sp>
        <p:nvSpPr>
          <p:cNvPr id="153" name="矩形 152"/>
          <p:cNvSpPr/>
          <p:nvPr/>
        </p:nvSpPr>
        <p:spPr>
          <a:xfrm>
            <a:off x="14005560" y="17196767"/>
            <a:ext cx="4754880" cy="1323439"/>
          </a:xfrm>
          <a:prstGeom prst="rect">
            <a:avLst/>
          </a:prstGeom>
        </p:spPr>
        <p:txBody>
          <a:bodyPr wrap="square">
            <a:spAutoFit/>
          </a:bodyPr>
          <a:lstStyle/>
          <a:p>
            <a:pPr algn="just"/>
            <a:r>
              <a:rPr lang="en-US" altLang="zh-CN" sz="1600" dirty="0" smtClean="0">
                <a:latin typeface="Times New Roman" pitchFamily="18" charset="0"/>
                <a:cs typeface="Times New Roman" pitchFamily="18" charset="0"/>
              </a:rPr>
              <a:t>[1] </a:t>
            </a:r>
            <a:r>
              <a:rPr lang="en-US" altLang="zh-CN" sz="1600" i="1" dirty="0" smtClean="0">
                <a:latin typeface="Times New Roman" pitchFamily="18" charset="0"/>
                <a:cs typeface="Times New Roman" pitchFamily="18" charset="0"/>
              </a:rPr>
              <a:t>K. Zhang, S. Hellmann, M. Calvi, T. Schmidt and L. </a:t>
            </a:r>
            <a:r>
              <a:rPr lang="en-US" altLang="zh-CN" sz="1600" i="1" dirty="0">
                <a:latin typeface="Times New Roman" pitchFamily="18" charset="0"/>
                <a:cs typeface="Times New Roman" pitchFamily="18" charset="0"/>
              </a:rPr>
              <a:t>Brouwer, Magnetization current simulation of high temperature bulk superconductors using </a:t>
            </a:r>
            <a:r>
              <a:rPr lang="en-US" altLang="zh-CN" sz="1600" i="1" dirty="0" smtClean="0">
                <a:latin typeface="Times New Roman" pitchFamily="18" charset="0"/>
                <a:cs typeface="Times New Roman" pitchFamily="18" charset="0"/>
              </a:rPr>
              <a:t>A-V-A </a:t>
            </a:r>
            <a:r>
              <a:rPr lang="en-US" altLang="zh-CN" sz="1600" i="1" dirty="0">
                <a:latin typeface="Times New Roman" pitchFamily="18" charset="0"/>
                <a:cs typeface="Times New Roman" pitchFamily="18" charset="0"/>
              </a:rPr>
              <a:t>formula based iterative algorithm </a:t>
            </a:r>
            <a:r>
              <a:rPr lang="en-US" altLang="zh-CN" sz="1600" i="1" dirty="0" smtClean="0">
                <a:latin typeface="Times New Roman" pitchFamily="18" charset="0"/>
                <a:cs typeface="Times New Roman" pitchFamily="18" charset="0"/>
              </a:rPr>
              <a:t>method, arXiv:1908.04640</a:t>
            </a:r>
            <a:r>
              <a:rPr lang="en-US" altLang="zh-CN" sz="1600" i="1" dirty="0">
                <a:latin typeface="Times New Roman" pitchFamily="18" charset="0"/>
                <a:cs typeface="Times New Roman" pitchFamily="18" charset="0"/>
              </a:rPr>
              <a:t>, 2019 </a:t>
            </a:r>
            <a:endParaRPr lang="zh-CN" altLang="en-US" sz="1600" i="1" dirty="0">
              <a:latin typeface="Times New Roman" pitchFamily="18" charset="0"/>
              <a:cs typeface="Times New Roman" pitchFamily="18" charset="0"/>
            </a:endParaRPr>
          </a:p>
        </p:txBody>
      </p:sp>
      <p:sp>
        <p:nvSpPr>
          <p:cNvPr id="155" name="矩形 154"/>
          <p:cNvSpPr/>
          <p:nvPr/>
        </p:nvSpPr>
        <p:spPr>
          <a:xfrm>
            <a:off x="18767266" y="16232432"/>
            <a:ext cx="1700054" cy="461665"/>
          </a:xfrm>
          <a:prstGeom prst="rect">
            <a:avLst/>
          </a:prstGeom>
        </p:spPr>
        <p:txBody>
          <a:bodyPr wrap="square">
            <a:spAutoFit/>
          </a:bodyPr>
          <a:lstStyle/>
          <a:p>
            <a:pPr algn="ctr"/>
            <a:r>
              <a:rPr lang="en-US" altLang="zh-CN" sz="2400" b="1" i="1" dirty="0" smtClean="0">
                <a:solidFill>
                  <a:schemeClr val="bg1"/>
                </a:solidFill>
                <a:latin typeface="Times New Roman" pitchFamily="18" charset="0"/>
                <a:cs typeface="Times New Roman" pitchFamily="18" charset="0"/>
              </a:rPr>
              <a:t>t</a:t>
            </a:r>
            <a:r>
              <a:rPr lang="en-US" altLang="zh-CN" sz="2400" b="1" dirty="0" smtClean="0">
                <a:solidFill>
                  <a:schemeClr val="bg1"/>
                </a:solidFill>
                <a:latin typeface="Times New Roman" pitchFamily="18" charset="0"/>
                <a:cs typeface="Times New Roman" pitchFamily="18" charset="0"/>
              </a:rPr>
              <a:t>=500 s</a:t>
            </a:r>
            <a:endParaRPr lang="zh-CN" altLang="en-US" sz="2400" b="1" dirty="0">
              <a:solidFill>
                <a:schemeClr val="bg1"/>
              </a:solidFill>
              <a:latin typeface="Times New Roman" pitchFamily="18" charset="0"/>
              <a:cs typeface="Times New Roman" pitchFamily="18" charset="0"/>
            </a:endParaRPr>
          </a:p>
        </p:txBody>
      </p:sp>
      <p:sp>
        <p:nvSpPr>
          <p:cNvPr id="156" name="矩形 155"/>
          <p:cNvSpPr/>
          <p:nvPr/>
        </p:nvSpPr>
        <p:spPr>
          <a:xfrm>
            <a:off x="22851586" y="16218589"/>
            <a:ext cx="1700054" cy="461665"/>
          </a:xfrm>
          <a:prstGeom prst="rect">
            <a:avLst/>
          </a:prstGeom>
        </p:spPr>
        <p:txBody>
          <a:bodyPr wrap="square">
            <a:spAutoFit/>
          </a:bodyPr>
          <a:lstStyle/>
          <a:p>
            <a:pPr algn="ctr"/>
            <a:r>
              <a:rPr lang="en-US" altLang="zh-CN" sz="2400" b="1" i="1" dirty="0" smtClean="0">
                <a:solidFill>
                  <a:schemeClr val="bg1"/>
                </a:solidFill>
                <a:latin typeface="Times New Roman" pitchFamily="18" charset="0"/>
                <a:cs typeface="Times New Roman" pitchFamily="18" charset="0"/>
              </a:rPr>
              <a:t>t</a:t>
            </a:r>
            <a:r>
              <a:rPr lang="en-US" altLang="zh-CN" sz="2400" b="1" dirty="0" smtClean="0">
                <a:solidFill>
                  <a:schemeClr val="bg1"/>
                </a:solidFill>
                <a:latin typeface="Times New Roman" pitchFamily="18" charset="0"/>
                <a:cs typeface="Times New Roman" pitchFamily="18" charset="0"/>
              </a:rPr>
              <a:t>=1000 s</a:t>
            </a:r>
            <a:endParaRPr lang="zh-CN" altLang="en-US" sz="2400" b="1" dirty="0">
              <a:solidFill>
                <a:schemeClr val="bg1"/>
              </a:solidFill>
              <a:latin typeface="Times New Roman" pitchFamily="18" charset="0"/>
              <a:cs typeface="Times New Roman" pitchFamily="18" charset="0"/>
            </a:endParaRPr>
          </a:p>
        </p:txBody>
      </p:sp>
      <p:sp>
        <p:nvSpPr>
          <p:cNvPr id="157" name="矩形 156"/>
          <p:cNvSpPr/>
          <p:nvPr/>
        </p:nvSpPr>
        <p:spPr>
          <a:xfrm>
            <a:off x="18858706" y="17741311"/>
            <a:ext cx="1700054" cy="461665"/>
          </a:xfrm>
          <a:prstGeom prst="rect">
            <a:avLst/>
          </a:prstGeom>
        </p:spPr>
        <p:txBody>
          <a:bodyPr wrap="square">
            <a:spAutoFit/>
          </a:bodyPr>
          <a:lstStyle/>
          <a:p>
            <a:pPr algn="ctr"/>
            <a:r>
              <a:rPr lang="en-US" altLang="zh-CN" sz="2400" b="1" i="1" dirty="0" smtClean="0">
                <a:solidFill>
                  <a:schemeClr val="bg1"/>
                </a:solidFill>
                <a:latin typeface="Times New Roman" pitchFamily="18" charset="0"/>
                <a:cs typeface="Times New Roman" pitchFamily="18" charset="0"/>
              </a:rPr>
              <a:t>t</a:t>
            </a:r>
            <a:r>
              <a:rPr lang="en-US" altLang="zh-CN" sz="2400" b="1" dirty="0" smtClean="0">
                <a:solidFill>
                  <a:schemeClr val="bg1"/>
                </a:solidFill>
                <a:latin typeface="Times New Roman" pitchFamily="18" charset="0"/>
                <a:cs typeface="Times New Roman" pitchFamily="18" charset="0"/>
              </a:rPr>
              <a:t>=1500 s</a:t>
            </a:r>
            <a:endParaRPr lang="zh-CN" altLang="en-US" sz="2400" b="1" dirty="0">
              <a:solidFill>
                <a:schemeClr val="bg1"/>
              </a:solidFill>
              <a:latin typeface="Times New Roman" pitchFamily="18" charset="0"/>
              <a:cs typeface="Times New Roman" pitchFamily="18" charset="0"/>
            </a:endParaRPr>
          </a:p>
        </p:txBody>
      </p:sp>
      <p:sp>
        <p:nvSpPr>
          <p:cNvPr id="158" name="矩形 157"/>
          <p:cNvSpPr/>
          <p:nvPr/>
        </p:nvSpPr>
        <p:spPr>
          <a:xfrm>
            <a:off x="22866826" y="17727468"/>
            <a:ext cx="1700054" cy="461665"/>
          </a:xfrm>
          <a:prstGeom prst="rect">
            <a:avLst/>
          </a:prstGeom>
        </p:spPr>
        <p:txBody>
          <a:bodyPr wrap="square">
            <a:spAutoFit/>
          </a:bodyPr>
          <a:lstStyle/>
          <a:p>
            <a:pPr algn="ctr"/>
            <a:r>
              <a:rPr lang="en-US" altLang="zh-CN" sz="2400" b="1" i="1" dirty="0" smtClean="0">
                <a:solidFill>
                  <a:schemeClr val="bg1"/>
                </a:solidFill>
                <a:latin typeface="Times New Roman" pitchFamily="18" charset="0"/>
                <a:cs typeface="Times New Roman" pitchFamily="18" charset="0"/>
              </a:rPr>
              <a:t>t</a:t>
            </a:r>
            <a:r>
              <a:rPr lang="en-US" altLang="zh-CN" sz="2400" b="1" dirty="0" smtClean="0">
                <a:solidFill>
                  <a:schemeClr val="bg1"/>
                </a:solidFill>
                <a:latin typeface="Times New Roman" pitchFamily="18" charset="0"/>
                <a:cs typeface="Times New Roman" pitchFamily="18" charset="0"/>
              </a:rPr>
              <a:t>=2000 s</a:t>
            </a:r>
            <a:endParaRPr lang="zh-CN" altLang="en-US" sz="2400" b="1" dirty="0">
              <a:solidFill>
                <a:schemeClr val="bg1"/>
              </a:solidFill>
              <a:latin typeface="Times New Roman" pitchFamily="18" charset="0"/>
              <a:cs typeface="Times New Roman" pitchFamily="18" charset="0"/>
            </a:endParaRPr>
          </a:p>
        </p:txBody>
      </p:sp>
      <p:sp>
        <p:nvSpPr>
          <p:cNvPr id="159" name="矩形 158"/>
          <p:cNvSpPr/>
          <p:nvPr/>
        </p:nvSpPr>
        <p:spPr>
          <a:xfrm>
            <a:off x="18767266" y="22212579"/>
            <a:ext cx="1700054" cy="461665"/>
          </a:xfrm>
          <a:prstGeom prst="rect">
            <a:avLst/>
          </a:prstGeom>
        </p:spPr>
        <p:txBody>
          <a:bodyPr wrap="square">
            <a:spAutoFit/>
          </a:bodyPr>
          <a:lstStyle/>
          <a:p>
            <a:pPr algn="ctr"/>
            <a:r>
              <a:rPr lang="en-US" altLang="zh-CN" sz="2400" b="1" i="1" dirty="0" smtClean="0">
                <a:solidFill>
                  <a:schemeClr val="bg1"/>
                </a:solidFill>
                <a:latin typeface="Times New Roman" pitchFamily="18" charset="0"/>
                <a:cs typeface="Times New Roman" pitchFamily="18" charset="0"/>
              </a:rPr>
              <a:t>t</a:t>
            </a:r>
            <a:r>
              <a:rPr lang="en-US" altLang="zh-CN" sz="2400" b="1" dirty="0" smtClean="0">
                <a:solidFill>
                  <a:schemeClr val="bg1"/>
                </a:solidFill>
                <a:latin typeface="Times New Roman" pitchFamily="18" charset="0"/>
                <a:cs typeface="Times New Roman" pitchFamily="18" charset="0"/>
              </a:rPr>
              <a:t>=500 s</a:t>
            </a:r>
            <a:endParaRPr lang="zh-CN" altLang="en-US" sz="2400" b="1" dirty="0">
              <a:solidFill>
                <a:schemeClr val="bg1"/>
              </a:solidFill>
              <a:latin typeface="Times New Roman" pitchFamily="18" charset="0"/>
              <a:cs typeface="Times New Roman" pitchFamily="18" charset="0"/>
            </a:endParaRPr>
          </a:p>
        </p:txBody>
      </p:sp>
      <p:sp>
        <p:nvSpPr>
          <p:cNvPr id="160" name="矩形 159"/>
          <p:cNvSpPr/>
          <p:nvPr/>
        </p:nvSpPr>
        <p:spPr>
          <a:xfrm>
            <a:off x="22882066" y="22198736"/>
            <a:ext cx="1700054" cy="461665"/>
          </a:xfrm>
          <a:prstGeom prst="rect">
            <a:avLst/>
          </a:prstGeom>
        </p:spPr>
        <p:txBody>
          <a:bodyPr wrap="square">
            <a:spAutoFit/>
          </a:bodyPr>
          <a:lstStyle/>
          <a:p>
            <a:pPr algn="ctr"/>
            <a:r>
              <a:rPr lang="en-US" altLang="zh-CN" sz="2400" b="1" i="1" dirty="0" smtClean="0">
                <a:solidFill>
                  <a:schemeClr val="bg1"/>
                </a:solidFill>
                <a:latin typeface="Times New Roman" pitchFamily="18" charset="0"/>
                <a:cs typeface="Times New Roman" pitchFamily="18" charset="0"/>
              </a:rPr>
              <a:t>t</a:t>
            </a:r>
            <a:r>
              <a:rPr lang="en-US" altLang="zh-CN" sz="2400" b="1" dirty="0" smtClean="0">
                <a:solidFill>
                  <a:schemeClr val="bg1"/>
                </a:solidFill>
                <a:latin typeface="Times New Roman" pitchFamily="18" charset="0"/>
                <a:cs typeface="Times New Roman" pitchFamily="18" charset="0"/>
              </a:rPr>
              <a:t>=1000 s</a:t>
            </a:r>
            <a:endParaRPr lang="zh-CN" altLang="en-US" sz="2400" b="1" dirty="0">
              <a:solidFill>
                <a:schemeClr val="bg1"/>
              </a:solidFill>
              <a:latin typeface="Times New Roman" pitchFamily="18" charset="0"/>
              <a:cs typeface="Times New Roman" pitchFamily="18" charset="0"/>
            </a:endParaRPr>
          </a:p>
        </p:txBody>
      </p:sp>
      <p:pic>
        <p:nvPicPr>
          <p:cNvPr id="161" name="Picture 5"/>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25028" y="20533316"/>
            <a:ext cx="6376990" cy="5217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6941821" y="20151698"/>
            <a:ext cx="6497870" cy="6034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5" name="矩形 164"/>
          <p:cNvSpPr/>
          <p:nvPr/>
        </p:nvSpPr>
        <p:spPr>
          <a:xfrm>
            <a:off x="335280" y="26343126"/>
            <a:ext cx="13045440" cy="707886"/>
          </a:xfrm>
          <a:prstGeom prst="rect">
            <a:avLst/>
          </a:prstGeom>
        </p:spPr>
        <p:txBody>
          <a:bodyPr wrap="square">
            <a:spAutoFit/>
          </a:bodyPr>
          <a:lstStyle/>
          <a:p>
            <a:pPr algn="just"/>
            <a:r>
              <a:rPr lang="en-US" altLang="zh-CN" sz="2000" b="1" dirty="0">
                <a:solidFill>
                  <a:srgbClr val="7383FD"/>
                </a:solidFill>
              </a:rPr>
              <a:t>Figure </a:t>
            </a:r>
            <a:r>
              <a:rPr lang="en-US" altLang="zh-CN" sz="2000" b="1" dirty="0" smtClean="0">
                <a:solidFill>
                  <a:srgbClr val="7383FD"/>
                </a:solidFill>
              </a:rPr>
              <a:t>5. Left: </a:t>
            </a:r>
            <a:r>
              <a:rPr lang="en-US" altLang="zh-CN" sz="2000" dirty="0" smtClean="0"/>
              <a:t>Iterative </a:t>
            </a:r>
            <a:r>
              <a:rPr lang="en-US" altLang="zh-CN" sz="2000" dirty="0"/>
              <a:t>algorithm method for simulating </a:t>
            </a:r>
            <a:r>
              <a:rPr lang="en-US" altLang="zh-CN" sz="2000" dirty="0" smtClean="0"/>
              <a:t>critical state model </a:t>
            </a:r>
            <a:r>
              <a:rPr lang="en-US" altLang="zh-CN" sz="2000" dirty="0"/>
              <a:t>based ZFC </a:t>
            </a:r>
            <a:r>
              <a:rPr lang="en-US" altLang="zh-CN" sz="2000" dirty="0" smtClean="0"/>
              <a:t>magnetization in Figure 2 (a); </a:t>
            </a:r>
            <a:r>
              <a:rPr lang="en-US" altLang="zh-CN" sz="2000" b="1" dirty="0" smtClean="0">
                <a:solidFill>
                  <a:srgbClr val="7383FD"/>
                </a:solidFill>
              </a:rPr>
              <a:t>Right: </a:t>
            </a:r>
            <a:r>
              <a:rPr lang="en-US" altLang="zh-CN" sz="2000" dirty="0"/>
              <a:t>Iterative algorithm method for simulating </a:t>
            </a:r>
            <a:r>
              <a:rPr lang="en-US" altLang="zh-CN" sz="2000" dirty="0" smtClean="0"/>
              <a:t>flux creep model </a:t>
            </a:r>
            <a:r>
              <a:rPr lang="en-US" altLang="zh-CN" sz="2000" dirty="0"/>
              <a:t>based </a:t>
            </a:r>
            <a:r>
              <a:rPr lang="en-US" altLang="zh-CN" sz="2000" dirty="0" smtClean="0"/>
              <a:t>FC magnetization in </a:t>
            </a:r>
            <a:r>
              <a:rPr lang="en-US" altLang="zh-CN" sz="2000" dirty="0"/>
              <a:t>Figure 4</a:t>
            </a:r>
            <a:r>
              <a:rPr lang="en-US" altLang="zh-CN" sz="2000" dirty="0" smtClean="0"/>
              <a:t>.</a:t>
            </a:r>
            <a:endParaRPr lang="zh-CN" altLang="en-US" sz="2000" dirty="0"/>
          </a:p>
        </p:txBody>
      </p:sp>
      <p:sp>
        <p:nvSpPr>
          <p:cNvPr id="166" name="Rounded Rectangle 552"/>
          <p:cNvSpPr/>
          <p:nvPr/>
        </p:nvSpPr>
        <p:spPr bwMode="auto">
          <a:xfrm>
            <a:off x="13769340" y="23796003"/>
            <a:ext cx="16337280" cy="12328583"/>
          </a:xfrm>
          <a:prstGeom prst="roundRect">
            <a:avLst>
              <a:gd name="adj" fmla="val 3152"/>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a:ln>
                <a:noFill/>
              </a:ln>
              <a:solidFill>
                <a:schemeClr val="tx1"/>
              </a:solidFill>
              <a:effectLst/>
              <a:latin typeface="Arial" pitchFamily="-108" charset="0"/>
            </a:endParaRPr>
          </a:p>
        </p:txBody>
      </p:sp>
      <p:pic>
        <p:nvPicPr>
          <p:cNvPr id="168" name="图片 167" descr="F:\6-MT-paper-IEEE TRANS\图片\B0.tif"/>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25407084" y="24623882"/>
            <a:ext cx="4371879" cy="2885126"/>
          </a:xfrm>
          <a:prstGeom prst="rect">
            <a:avLst/>
          </a:prstGeom>
          <a:noFill/>
          <a:ln>
            <a:noFill/>
          </a:ln>
        </p:spPr>
      </p:pic>
      <p:pic>
        <p:nvPicPr>
          <p:cNvPr id="1037" name="Picture 13" descr="F:\6-MT-paper-IEEE TRANS\MT poster\Jc-B.tif"/>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20820583" y="24634027"/>
            <a:ext cx="4211757" cy="2870365"/>
          </a:xfrm>
          <a:prstGeom prst="rect">
            <a:avLst/>
          </a:prstGeom>
          <a:noFill/>
          <a:extLst>
            <a:ext uri="{909E8E84-426E-40DD-AFC4-6F175D3DCCD1}">
              <a14:hiddenFill xmlns:a14="http://schemas.microsoft.com/office/drawing/2010/main">
                <a:solidFill>
                  <a:srgbClr val="FFFFFF"/>
                </a:solidFill>
              </a14:hiddenFill>
            </a:ext>
          </a:extLst>
        </p:spPr>
      </p:pic>
      <p:sp>
        <p:nvSpPr>
          <p:cNvPr id="171" name="矩形 170"/>
          <p:cNvSpPr/>
          <p:nvPr/>
        </p:nvSpPr>
        <p:spPr>
          <a:xfrm>
            <a:off x="14213525" y="23916085"/>
            <a:ext cx="15367317" cy="523220"/>
          </a:xfrm>
          <a:prstGeom prst="rect">
            <a:avLst/>
          </a:prstGeom>
        </p:spPr>
        <p:txBody>
          <a:bodyPr wrap="square">
            <a:spAutoFit/>
          </a:bodyPr>
          <a:lstStyle/>
          <a:p>
            <a:pPr algn="ctr"/>
            <a:r>
              <a:rPr lang="en-US" altLang="zh-CN" sz="2800" b="1" u="sng" dirty="0" smtClean="0"/>
              <a:t>Model the FC magnetization of ReBCO tape stack</a:t>
            </a:r>
            <a:endParaRPr lang="zh-CN" altLang="en-US" sz="2800" b="1" u="sng" dirty="0"/>
          </a:p>
        </p:txBody>
      </p:sp>
      <p:sp>
        <p:nvSpPr>
          <p:cNvPr id="172" name="矩形 171"/>
          <p:cNvSpPr/>
          <p:nvPr/>
        </p:nvSpPr>
        <p:spPr>
          <a:xfrm>
            <a:off x="13853160" y="27595277"/>
            <a:ext cx="16169640" cy="707886"/>
          </a:xfrm>
          <a:prstGeom prst="rect">
            <a:avLst/>
          </a:prstGeom>
        </p:spPr>
        <p:txBody>
          <a:bodyPr wrap="square">
            <a:spAutoFit/>
          </a:bodyPr>
          <a:lstStyle/>
          <a:p>
            <a:pPr algn="just"/>
            <a:r>
              <a:rPr lang="en-US" altLang="zh-CN" sz="2000" b="1" dirty="0">
                <a:solidFill>
                  <a:srgbClr val="7383FD"/>
                </a:solidFill>
              </a:rPr>
              <a:t>Figure </a:t>
            </a:r>
            <a:r>
              <a:rPr lang="en-US" altLang="zh-CN" sz="2000" b="1" dirty="0" smtClean="0">
                <a:solidFill>
                  <a:srgbClr val="7383FD"/>
                </a:solidFill>
              </a:rPr>
              <a:t>6. (a) </a:t>
            </a:r>
            <a:r>
              <a:rPr lang="en-US" altLang="zh-CN" sz="2000" dirty="0"/>
              <a:t>FC magnetization of the ReBCO tape </a:t>
            </a:r>
            <a:r>
              <a:rPr lang="en-US" altLang="zh-CN" sz="2000" dirty="0" smtClean="0"/>
              <a:t>stack; </a:t>
            </a:r>
            <a:r>
              <a:rPr lang="en-US" altLang="zh-CN" sz="2000" b="1" dirty="0" smtClean="0">
                <a:solidFill>
                  <a:srgbClr val="7383FD"/>
                </a:solidFill>
              </a:rPr>
              <a:t>(b) </a:t>
            </a:r>
            <a:r>
              <a:rPr lang="en-US" altLang="zh-CN" sz="2000" dirty="0"/>
              <a:t>2D axis-symmetric half FEA model created in ANSYS</a:t>
            </a:r>
            <a:r>
              <a:rPr lang="en-US" altLang="zh-CN" sz="2000" dirty="0" smtClean="0"/>
              <a:t>;</a:t>
            </a:r>
            <a:r>
              <a:rPr lang="en-US" altLang="zh-CN" sz="2000" b="1" dirty="0">
                <a:solidFill>
                  <a:srgbClr val="7383FD"/>
                </a:solidFill>
              </a:rPr>
              <a:t> </a:t>
            </a:r>
            <a:r>
              <a:rPr lang="en-US" altLang="zh-CN" sz="2000" b="1" dirty="0" smtClean="0">
                <a:solidFill>
                  <a:srgbClr val="7383FD"/>
                </a:solidFill>
              </a:rPr>
              <a:t>(c)</a:t>
            </a:r>
            <a:r>
              <a:rPr lang="en-US" altLang="zh-CN" sz="2000" dirty="0"/>
              <a:t> Critical current density of the SuperOx tape at 4.2 K as a function of magnetic field and field angle</a:t>
            </a:r>
            <a:r>
              <a:rPr lang="en-US" altLang="zh-CN" sz="2000" dirty="0" smtClean="0"/>
              <a:t>; </a:t>
            </a:r>
            <a:r>
              <a:rPr lang="en-US" altLang="zh-CN" sz="2000" b="1" dirty="0" smtClean="0">
                <a:solidFill>
                  <a:srgbClr val="7383FD"/>
                </a:solidFill>
              </a:rPr>
              <a:t>(d)</a:t>
            </a:r>
            <a:r>
              <a:rPr lang="en-US" altLang="zh-CN" sz="2000" dirty="0" smtClean="0"/>
              <a:t> Trapped </a:t>
            </a:r>
            <a:r>
              <a:rPr lang="en-US" altLang="zh-CN" sz="2000" i="1" dirty="0" smtClean="0"/>
              <a:t>B</a:t>
            </a:r>
            <a:r>
              <a:rPr lang="en-US" altLang="zh-CN" sz="2000" baseline="-25000" dirty="0" smtClean="0"/>
              <a:t>y</a:t>
            </a:r>
            <a:r>
              <a:rPr lang="en-US" altLang="zh-CN" sz="2000" dirty="0" smtClean="0"/>
              <a:t> </a:t>
            </a:r>
            <a:r>
              <a:rPr lang="en-US" altLang="zh-CN" sz="2000" dirty="0"/>
              <a:t>at the gap </a:t>
            </a:r>
            <a:r>
              <a:rPr lang="en-US" altLang="zh-CN" sz="2000" dirty="0" smtClean="0"/>
              <a:t>center during FC magnetization.</a:t>
            </a:r>
            <a:endParaRPr lang="zh-CN" altLang="en-US" sz="2000" dirty="0"/>
          </a:p>
        </p:txBody>
      </p:sp>
      <p:sp>
        <p:nvSpPr>
          <p:cNvPr id="173" name="TextBox 172"/>
          <p:cNvSpPr txBox="1"/>
          <p:nvPr/>
        </p:nvSpPr>
        <p:spPr>
          <a:xfrm>
            <a:off x="13967463" y="24520029"/>
            <a:ext cx="639919" cy="584775"/>
          </a:xfrm>
          <a:prstGeom prst="rect">
            <a:avLst/>
          </a:prstGeom>
          <a:noFill/>
        </p:spPr>
        <p:txBody>
          <a:bodyPr wrap="none" rtlCol="0">
            <a:spAutoFit/>
          </a:bodyPr>
          <a:lstStyle/>
          <a:p>
            <a:r>
              <a:rPr lang="en-US" altLang="zh-CN" sz="3200" dirty="0" smtClean="0">
                <a:latin typeface="Times New Roman" pitchFamily="18" charset="0"/>
                <a:cs typeface="Times New Roman" pitchFamily="18" charset="0"/>
              </a:rPr>
              <a:t>(a)</a:t>
            </a:r>
            <a:endParaRPr lang="zh-CN" altLang="en-US" sz="3200" dirty="0">
              <a:latin typeface="Times New Roman" pitchFamily="18" charset="0"/>
              <a:cs typeface="Times New Roman" pitchFamily="18" charset="0"/>
            </a:endParaRPr>
          </a:p>
        </p:txBody>
      </p:sp>
      <p:sp>
        <p:nvSpPr>
          <p:cNvPr id="174" name="TextBox 173"/>
          <p:cNvSpPr txBox="1"/>
          <p:nvPr/>
        </p:nvSpPr>
        <p:spPr>
          <a:xfrm>
            <a:off x="17198343" y="24520029"/>
            <a:ext cx="662361" cy="584775"/>
          </a:xfrm>
          <a:prstGeom prst="rect">
            <a:avLst/>
          </a:prstGeom>
          <a:noFill/>
        </p:spPr>
        <p:txBody>
          <a:bodyPr wrap="none" rtlCol="0">
            <a:spAutoFit/>
          </a:bodyPr>
          <a:lstStyle/>
          <a:p>
            <a:r>
              <a:rPr lang="en-US" altLang="zh-CN" sz="3200" dirty="0" smtClean="0">
                <a:latin typeface="Times New Roman" pitchFamily="18" charset="0"/>
                <a:cs typeface="Times New Roman" pitchFamily="18" charset="0"/>
              </a:rPr>
              <a:t>(b)</a:t>
            </a:r>
            <a:endParaRPr lang="zh-CN" altLang="en-US" sz="3200" dirty="0">
              <a:latin typeface="Times New Roman" pitchFamily="18" charset="0"/>
              <a:cs typeface="Times New Roman" pitchFamily="18" charset="0"/>
            </a:endParaRPr>
          </a:p>
        </p:txBody>
      </p:sp>
      <p:sp>
        <p:nvSpPr>
          <p:cNvPr id="175" name="TextBox 174"/>
          <p:cNvSpPr txBox="1"/>
          <p:nvPr/>
        </p:nvSpPr>
        <p:spPr>
          <a:xfrm>
            <a:off x="21526503" y="24520029"/>
            <a:ext cx="639919" cy="584775"/>
          </a:xfrm>
          <a:prstGeom prst="rect">
            <a:avLst/>
          </a:prstGeom>
          <a:noFill/>
        </p:spPr>
        <p:txBody>
          <a:bodyPr wrap="none" rtlCol="0">
            <a:spAutoFit/>
          </a:bodyPr>
          <a:lstStyle/>
          <a:p>
            <a:r>
              <a:rPr lang="en-US" altLang="zh-CN" sz="3200" dirty="0" smtClean="0">
                <a:latin typeface="Times New Roman" pitchFamily="18" charset="0"/>
                <a:cs typeface="Times New Roman" pitchFamily="18" charset="0"/>
              </a:rPr>
              <a:t>(c)</a:t>
            </a:r>
            <a:endParaRPr lang="zh-CN" altLang="en-US" sz="3200" dirty="0">
              <a:latin typeface="Times New Roman" pitchFamily="18" charset="0"/>
              <a:cs typeface="Times New Roman" pitchFamily="18" charset="0"/>
            </a:endParaRPr>
          </a:p>
        </p:txBody>
      </p:sp>
      <p:sp>
        <p:nvSpPr>
          <p:cNvPr id="176" name="TextBox 175"/>
          <p:cNvSpPr txBox="1"/>
          <p:nvPr/>
        </p:nvSpPr>
        <p:spPr>
          <a:xfrm>
            <a:off x="25885143" y="24520029"/>
            <a:ext cx="662361" cy="584775"/>
          </a:xfrm>
          <a:prstGeom prst="rect">
            <a:avLst/>
          </a:prstGeom>
          <a:noFill/>
        </p:spPr>
        <p:txBody>
          <a:bodyPr wrap="none" rtlCol="0">
            <a:spAutoFit/>
          </a:bodyPr>
          <a:lstStyle/>
          <a:p>
            <a:r>
              <a:rPr lang="en-US" altLang="zh-CN" sz="3200" dirty="0" smtClean="0">
                <a:latin typeface="Times New Roman" pitchFamily="18" charset="0"/>
                <a:cs typeface="Times New Roman" pitchFamily="18" charset="0"/>
              </a:rPr>
              <a:t>(d)</a:t>
            </a:r>
            <a:endParaRPr lang="zh-CN" altLang="en-US" sz="3200" dirty="0">
              <a:latin typeface="Times New Roman" pitchFamily="18" charset="0"/>
              <a:cs typeface="Times New Roman" pitchFamily="18" charset="0"/>
            </a:endParaRPr>
          </a:p>
        </p:txBody>
      </p:sp>
      <p:pic>
        <p:nvPicPr>
          <p:cNvPr id="1038" name="Picture 14"/>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8676766" y="28505643"/>
            <a:ext cx="5602690" cy="680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0" name="矩形 179"/>
          <p:cNvSpPr/>
          <p:nvPr/>
        </p:nvSpPr>
        <p:spPr>
          <a:xfrm>
            <a:off x="14028710" y="29448627"/>
            <a:ext cx="3588730" cy="5940088"/>
          </a:xfrm>
          <a:prstGeom prst="rect">
            <a:avLst/>
          </a:prstGeom>
          <a:ln>
            <a:solidFill>
              <a:schemeClr val="tx1"/>
            </a:solidFill>
            <a:prstDash val="dash"/>
          </a:ln>
        </p:spPr>
        <p:txBody>
          <a:bodyPr wrap="square">
            <a:spAutoFit/>
          </a:bodyPr>
          <a:lstStyle/>
          <a:p>
            <a:pPr algn="just"/>
            <a:r>
              <a:rPr lang="en-US" altLang="zh-CN" sz="2000" dirty="0" smtClean="0"/>
              <a:t>Tape stack-</a:t>
            </a:r>
            <a:r>
              <a:rPr lang="en-US" altLang="zh-CN" sz="2000" b="1" dirty="0" smtClean="0"/>
              <a:t>A</a:t>
            </a:r>
            <a:r>
              <a:rPr lang="en-US" altLang="zh-CN" sz="2000" dirty="0" smtClean="0"/>
              <a:t>: </a:t>
            </a:r>
            <a:r>
              <a:rPr lang="el-GR" altLang="zh-CN" sz="2000" dirty="0" smtClean="0"/>
              <a:t>Φ</a:t>
            </a:r>
            <a:r>
              <a:rPr lang="en-US" altLang="zh-CN" sz="2000" dirty="0" smtClean="0"/>
              <a:t>20 mm</a:t>
            </a:r>
          </a:p>
          <a:p>
            <a:pPr algn="just"/>
            <a:r>
              <a:rPr lang="en-US" altLang="zh-CN" sz="2000" dirty="0"/>
              <a:t> </a:t>
            </a:r>
            <a:r>
              <a:rPr lang="en-US" altLang="zh-CN" sz="2000" dirty="0" smtClean="0"/>
              <a:t>                      400 layers</a:t>
            </a:r>
          </a:p>
          <a:p>
            <a:pPr algn="just"/>
            <a:r>
              <a:rPr lang="en-US" altLang="zh-CN" sz="2000" dirty="0"/>
              <a:t> </a:t>
            </a:r>
            <a:r>
              <a:rPr lang="en-US" altLang="zh-CN" sz="2000" dirty="0" smtClean="0"/>
              <a:t>                      46 </a:t>
            </a:r>
            <a:r>
              <a:rPr lang="el-GR" altLang="zh-CN" sz="2000" dirty="0" smtClean="0"/>
              <a:t>μ</a:t>
            </a:r>
            <a:r>
              <a:rPr lang="en-US" altLang="zh-CN" sz="2000" dirty="0" smtClean="0"/>
              <a:t>m tape </a:t>
            </a:r>
          </a:p>
          <a:p>
            <a:pPr algn="just"/>
            <a:r>
              <a:rPr lang="en-US" altLang="zh-CN" sz="2000" dirty="0" smtClean="0"/>
              <a:t>                       </a:t>
            </a:r>
            <a:r>
              <a:rPr lang="en-US" altLang="zh-CN" sz="2000" i="1" dirty="0" smtClean="0"/>
              <a:t>L</a:t>
            </a:r>
            <a:r>
              <a:rPr lang="en-US" altLang="zh-CN" sz="2000" baseline="-25000" dirty="0" smtClean="0"/>
              <a:t>1</a:t>
            </a:r>
            <a:r>
              <a:rPr lang="en-US" altLang="zh-CN" sz="2000" dirty="0" smtClean="0"/>
              <a:t>=</a:t>
            </a:r>
            <a:r>
              <a:rPr lang="en-US" altLang="zh-CN" sz="2000" i="1" dirty="0" smtClean="0"/>
              <a:t>L</a:t>
            </a:r>
            <a:r>
              <a:rPr lang="en-US" altLang="zh-CN" sz="2000" baseline="-25000" dirty="0" smtClean="0"/>
              <a:t>2</a:t>
            </a:r>
            <a:r>
              <a:rPr lang="en-US" altLang="zh-CN" sz="2000" dirty="0" smtClean="0"/>
              <a:t>=9.2 mm</a:t>
            </a:r>
            <a:endParaRPr lang="en-US" altLang="zh-CN" sz="2000" dirty="0"/>
          </a:p>
          <a:p>
            <a:pPr algn="just"/>
            <a:endParaRPr lang="en-US" altLang="zh-CN" sz="2000" dirty="0" smtClean="0"/>
          </a:p>
          <a:p>
            <a:pPr algn="just"/>
            <a:r>
              <a:rPr lang="en-US" altLang="zh-CN" sz="2000" dirty="0" smtClean="0"/>
              <a:t>Tape stack-</a:t>
            </a:r>
            <a:r>
              <a:rPr lang="en-US" altLang="zh-CN" sz="2000" b="1" dirty="0" smtClean="0">
                <a:solidFill>
                  <a:srgbClr val="FF0000"/>
                </a:solidFill>
              </a:rPr>
              <a:t>B</a:t>
            </a:r>
            <a:r>
              <a:rPr lang="en-US" altLang="zh-CN" sz="2000" dirty="0" smtClean="0"/>
              <a:t>: </a:t>
            </a:r>
            <a:r>
              <a:rPr lang="el-GR" altLang="zh-CN" sz="2000" dirty="0" smtClean="0"/>
              <a:t>Φ</a:t>
            </a:r>
            <a:r>
              <a:rPr lang="en-US" altLang="zh-CN" sz="2000" dirty="0" smtClean="0"/>
              <a:t>24 </a:t>
            </a:r>
            <a:r>
              <a:rPr lang="en-US" altLang="zh-CN" sz="2000" dirty="0"/>
              <a:t>mm</a:t>
            </a:r>
            <a:r>
              <a:rPr lang="en-US" altLang="zh-CN" sz="2000" dirty="0" smtClean="0"/>
              <a:t>;</a:t>
            </a:r>
            <a:r>
              <a:rPr lang="en-US" altLang="zh-CN" sz="2000" dirty="0"/>
              <a:t> </a:t>
            </a:r>
            <a:endParaRPr lang="en-US" altLang="zh-CN" sz="2000" dirty="0" smtClean="0"/>
          </a:p>
          <a:p>
            <a:pPr algn="just"/>
            <a:r>
              <a:rPr lang="en-US" altLang="zh-CN" sz="2000" dirty="0"/>
              <a:t> </a:t>
            </a:r>
            <a:r>
              <a:rPr lang="en-US" altLang="zh-CN" sz="2000" dirty="0" smtClean="0"/>
              <a:t>                      400 </a:t>
            </a:r>
            <a:r>
              <a:rPr lang="en-US" altLang="zh-CN" sz="2000" dirty="0"/>
              <a:t>layers</a:t>
            </a:r>
          </a:p>
          <a:p>
            <a:pPr algn="just"/>
            <a:r>
              <a:rPr lang="en-US" altLang="zh-CN" sz="2000" dirty="0"/>
              <a:t>                       46 </a:t>
            </a:r>
            <a:r>
              <a:rPr lang="el-GR" altLang="zh-CN" sz="2000" dirty="0"/>
              <a:t>μ</a:t>
            </a:r>
            <a:r>
              <a:rPr lang="en-US" altLang="zh-CN" sz="2000" dirty="0"/>
              <a:t>m tape </a:t>
            </a:r>
          </a:p>
          <a:p>
            <a:pPr algn="just"/>
            <a:r>
              <a:rPr lang="en-US" altLang="zh-CN" sz="2000" dirty="0"/>
              <a:t>                       </a:t>
            </a:r>
            <a:r>
              <a:rPr lang="en-US" altLang="zh-CN" sz="2000" i="1" dirty="0"/>
              <a:t>L</a:t>
            </a:r>
            <a:r>
              <a:rPr lang="en-US" altLang="zh-CN" sz="2000" baseline="-25000" dirty="0"/>
              <a:t>1</a:t>
            </a:r>
            <a:r>
              <a:rPr lang="en-US" altLang="zh-CN" sz="2000" dirty="0"/>
              <a:t>=</a:t>
            </a:r>
            <a:r>
              <a:rPr lang="en-US" altLang="zh-CN" sz="2000" i="1" dirty="0"/>
              <a:t>L</a:t>
            </a:r>
            <a:r>
              <a:rPr lang="en-US" altLang="zh-CN" sz="2000" baseline="-25000" dirty="0"/>
              <a:t>2</a:t>
            </a:r>
            <a:r>
              <a:rPr lang="en-US" altLang="zh-CN" sz="2000" dirty="0"/>
              <a:t>=9.2 mm</a:t>
            </a:r>
          </a:p>
          <a:p>
            <a:pPr algn="just"/>
            <a:endParaRPr lang="en-US" altLang="zh-CN" sz="2000" dirty="0" smtClean="0"/>
          </a:p>
          <a:p>
            <a:pPr algn="just"/>
            <a:r>
              <a:rPr lang="en-US" altLang="zh-CN" sz="2000" dirty="0"/>
              <a:t>T</a:t>
            </a:r>
            <a:r>
              <a:rPr lang="en-US" altLang="zh-CN" sz="2000" dirty="0" smtClean="0"/>
              <a:t>ape </a:t>
            </a:r>
            <a:r>
              <a:rPr lang="en-US" altLang="zh-CN" sz="2000" dirty="0" smtClean="0"/>
              <a:t>stack-</a:t>
            </a:r>
            <a:r>
              <a:rPr lang="en-US" altLang="zh-CN" sz="2000" b="1" dirty="0" smtClean="0">
                <a:solidFill>
                  <a:srgbClr val="48DA47"/>
                </a:solidFill>
              </a:rPr>
              <a:t>C</a:t>
            </a:r>
            <a:r>
              <a:rPr lang="en-US" altLang="zh-CN" sz="2000" dirty="0" smtClean="0"/>
              <a:t>: </a:t>
            </a:r>
            <a:r>
              <a:rPr lang="el-GR" altLang="zh-CN" sz="2000" dirty="0" smtClean="0"/>
              <a:t>Φ</a:t>
            </a:r>
            <a:r>
              <a:rPr lang="en-US" altLang="zh-CN" sz="2000" dirty="0" smtClean="0"/>
              <a:t>28 </a:t>
            </a:r>
            <a:r>
              <a:rPr lang="en-US" altLang="zh-CN" sz="2000" dirty="0"/>
              <a:t>mm</a:t>
            </a:r>
            <a:r>
              <a:rPr lang="en-US" altLang="zh-CN" sz="2000" dirty="0" smtClean="0"/>
              <a:t>;</a:t>
            </a:r>
            <a:r>
              <a:rPr lang="en-US" altLang="zh-CN" sz="2000" dirty="0"/>
              <a:t> </a:t>
            </a:r>
            <a:endParaRPr lang="en-US" altLang="zh-CN" sz="2000" dirty="0" smtClean="0"/>
          </a:p>
          <a:p>
            <a:pPr algn="just"/>
            <a:r>
              <a:rPr lang="en-US" altLang="zh-CN" sz="2000" dirty="0"/>
              <a:t> </a:t>
            </a:r>
            <a:r>
              <a:rPr lang="en-US" altLang="zh-CN" sz="2000" dirty="0" smtClean="0"/>
              <a:t>                      400 </a:t>
            </a:r>
            <a:r>
              <a:rPr lang="en-US" altLang="zh-CN" sz="2000" dirty="0"/>
              <a:t>layers</a:t>
            </a:r>
          </a:p>
          <a:p>
            <a:pPr algn="just"/>
            <a:r>
              <a:rPr lang="en-US" altLang="zh-CN" sz="2000" dirty="0"/>
              <a:t>                       46 </a:t>
            </a:r>
            <a:r>
              <a:rPr lang="el-GR" altLang="zh-CN" sz="2000" dirty="0"/>
              <a:t>μ</a:t>
            </a:r>
            <a:r>
              <a:rPr lang="en-US" altLang="zh-CN" sz="2000" dirty="0"/>
              <a:t>m tape </a:t>
            </a:r>
          </a:p>
          <a:p>
            <a:pPr algn="just"/>
            <a:r>
              <a:rPr lang="en-US" altLang="zh-CN" sz="2000" dirty="0"/>
              <a:t>                       </a:t>
            </a:r>
            <a:r>
              <a:rPr lang="en-US" altLang="zh-CN" sz="2000" i="1" dirty="0"/>
              <a:t>L</a:t>
            </a:r>
            <a:r>
              <a:rPr lang="en-US" altLang="zh-CN" sz="2000" baseline="-25000" dirty="0"/>
              <a:t>1</a:t>
            </a:r>
            <a:r>
              <a:rPr lang="en-US" altLang="zh-CN" sz="2000" dirty="0"/>
              <a:t>=</a:t>
            </a:r>
            <a:r>
              <a:rPr lang="en-US" altLang="zh-CN" sz="2000" i="1" dirty="0"/>
              <a:t>L</a:t>
            </a:r>
            <a:r>
              <a:rPr lang="en-US" altLang="zh-CN" sz="2000" baseline="-25000" dirty="0"/>
              <a:t>2</a:t>
            </a:r>
            <a:r>
              <a:rPr lang="en-US" altLang="zh-CN" sz="2000" dirty="0"/>
              <a:t>=9.2 mm</a:t>
            </a:r>
          </a:p>
          <a:p>
            <a:pPr algn="just"/>
            <a:endParaRPr lang="en-US" altLang="zh-CN" sz="2000" dirty="0" smtClean="0"/>
          </a:p>
          <a:p>
            <a:pPr algn="just"/>
            <a:r>
              <a:rPr lang="en-US" altLang="zh-CN" sz="2000" dirty="0"/>
              <a:t>T</a:t>
            </a:r>
            <a:r>
              <a:rPr lang="en-US" altLang="zh-CN" sz="2000" dirty="0" smtClean="0"/>
              <a:t>ape </a:t>
            </a:r>
            <a:r>
              <a:rPr lang="en-US" altLang="zh-CN" sz="2000" dirty="0" smtClean="0"/>
              <a:t>stack-</a:t>
            </a:r>
            <a:r>
              <a:rPr lang="en-US" altLang="zh-CN" sz="2000" b="1" dirty="0" smtClean="0">
                <a:solidFill>
                  <a:srgbClr val="7383FD"/>
                </a:solidFill>
              </a:rPr>
              <a:t>D</a:t>
            </a:r>
            <a:r>
              <a:rPr lang="en-US" altLang="zh-CN" sz="2000" dirty="0" smtClean="0"/>
              <a:t>: </a:t>
            </a:r>
            <a:r>
              <a:rPr lang="el-GR" altLang="zh-CN" sz="2000" dirty="0" smtClean="0"/>
              <a:t>Φ</a:t>
            </a:r>
            <a:r>
              <a:rPr lang="en-US" altLang="zh-CN" sz="2000" dirty="0" smtClean="0"/>
              <a:t>32 mm</a:t>
            </a:r>
          </a:p>
          <a:p>
            <a:pPr algn="just"/>
            <a:r>
              <a:rPr lang="en-US" altLang="zh-CN" sz="2000" dirty="0"/>
              <a:t> </a:t>
            </a:r>
            <a:r>
              <a:rPr lang="en-US" altLang="zh-CN" sz="2000" dirty="0" smtClean="0"/>
              <a:t>                      400 </a:t>
            </a:r>
            <a:r>
              <a:rPr lang="en-US" altLang="zh-CN" sz="2000" dirty="0"/>
              <a:t>layers</a:t>
            </a:r>
          </a:p>
          <a:p>
            <a:pPr algn="just"/>
            <a:r>
              <a:rPr lang="en-US" altLang="zh-CN" sz="2000" dirty="0"/>
              <a:t>                       46 </a:t>
            </a:r>
            <a:r>
              <a:rPr lang="el-GR" altLang="zh-CN" sz="2000" dirty="0"/>
              <a:t>μ</a:t>
            </a:r>
            <a:r>
              <a:rPr lang="en-US" altLang="zh-CN" sz="2000" dirty="0"/>
              <a:t>m tape </a:t>
            </a:r>
          </a:p>
          <a:p>
            <a:pPr algn="just"/>
            <a:r>
              <a:rPr lang="en-US" altLang="zh-CN" sz="2000" dirty="0"/>
              <a:t>                       </a:t>
            </a:r>
            <a:r>
              <a:rPr lang="en-US" altLang="zh-CN" sz="2000" i="1" dirty="0"/>
              <a:t>L</a:t>
            </a:r>
            <a:r>
              <a:rPr lang="en-US" altLang="zh-CN" sz="2000" baseline="-25000" dirty="0"/>
              <a:t>1</a:t>
            </a:r>
            <a:r>
              <a:rPr lang="en-US" altLang="zh-CN" sz="2000" dirty="0"/>
              <a:t>=</a:t>
            </a:r>
            <a:r>
              <a:rPr lang="en-US" altLang="zh-CN" sz="2000" i="1" dirty="0"/>
              <a:t>L</a:t>
            </a:r>
            <a:r>
              <a:rPr lang="en-US" altLang="zh-CN" sz="2000" baseline="-25000" dirty="0"/>
              <a:t>2</a:t>
            </a:r>
            <a:r>
              <a:rPr lang="en-US" altLang="zh-CN" sz="2000" dirty="0"/>
              <a:t>=9.2 </a:t>
            </a:r>
            <a:r>
              <a:rPr lang="en-US" altLang="zh-CN" sz="2000" dirty="0" smtClean="0"/>
              <a:t>mm</a:t>
            </a:r>
            <a:endParaRPr lang="en-US" altLang="zh-CN" sz="2000" dirty="0"/>
          </a:p>
        </p:txBody>
      </p:sp>
      <p:sp>
        <p:nvSpPr>
          <p:cNvPr id="181" name="TextBox 180"/>
          <p:cNvSpPr txBox="1"/>
          <p:nvPr/>
        </p:nvSpPr>
        <p:spPr>
          <a:xfrm>
            <a:off x="24966981" y="28602707"/>
            <a:ext cx="543739"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(1)</a:t>
            </a:r>
            <a:endParaRPr lang="zh-CN" altLang="en-US" sz="2400" dirty="0">
              <a:latin typeface="Times New Roman" pitchFamily="18" charset="0"/>
              <a:cs typeface="Times New Roman" pitchFamily="18" charset="0"/>
            </a:endParaRPr>
          </a:p>
        </p:txBody>
      </p:sp>
      <p:sp>
        <p:nvSpPr>
          <p:cNvPr id="182" name="矩形 181"/>
          <p:cNvSpPr/>
          <p:nvPr/>
        </p:nvSpPr>
        <p:spPr>
          <a:xfrm>
            <a:off x="13929360" y="35575785"/>
            <a:ext cx="16012159" cy="400110"/>
          </a:xfrm>
          <a:prstGeom prst="rect">
            <a:avLst/>
          </a:prstGeom>
        </p:spPr>
        <p:txBody>
          <a:bodyPr wrap="square">
            <a:spAutoFit/>
          </a:bodyPr>
          <a:lstStyle/>
          <a:p>
            <a:pPr algn="just"/>
            <a:r>
              <a:rPr lang="en-US" altLang="zh-CN" sz="2000" b="1" dirty="0">
                <a:solidFill>
                  <a:srgbClr val="7383FD"/>
                </a:solidFill>
              </a:rPr>
              <a:t>Figure </a:t>
            </a:r>
            <a:r>
              <a:rPr lang="en-US" altLang="zh-CN" sz="2000" b="1" dirty="0" smtClean="0">
                <a:solidFill>
                  <a:srgbClr val="7383FD"/>
                </a:solidFill>
              </a:rPr>
              <a:t>7. </a:t>
            </a:r>
            <a:r>
              <a:rPr lang="en-US" altLang="zh-CN" sz="2000" dirty="0"/>
              <a:t>Trapped current </a:t>
            </a:r>
            <a:r>
              <a:rPr lang="en-US" altLang="zh-CN" sz="2000" dirty="0" smtClean="0"/>
              <a:t>density </a:t>
            </a:r>
            <a:r>
              <a:rPr lang="en-US" altLang="zh-CN" sz="2000" i="1" dirty="0" smtClean="0"/>
              <a:t>J</a:t>
            </a:r>
            <a:r>
              <a:rPr lang="en-US" altLang="zh-CN" sz="2000" baseline="-25000" dirty="0" smtClean="0"/>
              <a:t>T</a:t>
            </a:r>
            <a:r>
              <a:rPr lang="en-US" altLang="zh-CN" sz="2000" dirty="0" smtClean="0"/>
              <a:t> ,magnetic field </a:t>
            </a:r>
            <a:r>
              <a:rPr lang="en-US" altLang="zh-CN" sz="2000" i="1" dirty="0" smtClean="0"/>
              <a:t>B</a:t>
            </a:r>
            <a:r>
              <a:rPr lang="en-US" altLang="zh-CN" sz="2000" baseline="-25000" dirty="0" smtClean="0"/>
              <a:t>sum</a:t>
            </a:r>
            <a:r>
              <a:rPr lang="en-US" altLang="zh-CN" sz="2000" dirty="0" smtClean="0"/>
              <a:t> and hoop strain </a:t>
            </a:r>
            <a:r>
              <a:rPr lang="el-GR" altLang="zh-CN" sz="2000" i="1" dirty="0" smtClean="0"/>
              <a:t>ε</a:t>
            </a:r>
            <a:r>
              <a:rPr lang="el-GR" altLang="zh-CN" sz="2000" baseline="-25000" dirty="0" smtClean="0"/>
              <a:t>θ</a:t>
            </a:r>
            <a:r>
              <a:rPr lang="en-US" altLang="zh-CN" sz="2000" dirty="0" smtClean="0"/>
              <a:t> in different tape stacks after </a:t>
            </a:r>
            <a:r>
              <a:rPr lang="en-US" altLang="zh-CN" sz="2000" dirty="0"/>
              <a:t>FC magnetization from 20 T to zero.</a:t>
            </a:r>
            <a:endParaRPr lang="zh-CN" altLang="en-US" sz="2000" dirty="0"/>
          </a:p>
        </p:txBody>
      </p:sp>
      <p:sp>
        <p:nvSpPr>
          <p:cNvPr id="183" name="Rounded Rectangle 552"/>
          <p:cNvSpPr/>
          <p:nvPr/>
        </p:nvSpPr>
        <p:spPr bwMode="auto">
          <a:xfrm>
            <a:off x="213360" y="27477720"/>
            <a:ext cx="13380720" cy="8631573"/>
          </a:xfrm>
          <a:prstGeom prst="roundRect">
            <a:avLst>
              <a:gd name="adj" fmla="val 3152"/>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a:ln>
                <a:noFill/>
              </a:ln>
              <a:solidFill>
                <a:schemeClr val="tx1"/>
              </a:solidFill>
              <a:effectLst/>
              <a:latin typeface="Arial" pitchFamily="-108" charset="0"/>
            </a:endParaRPr>
          </a:p>
        </p:txBody>
      </p:sp>
      <p:sp>
        <p:nvSpPr>
          <p:cNvPr id="184" name="矩形 183"/>
          <p:cNvSpPr/>
          <p:nvPr/>
        </p:nvSpPr>
        <p:spPr>
          <a:xfrm>
            <a:off x="297181" y="27688093"/>
            <a:ext cx="13327379" cy="523220"/>
          </a:xfrm>
          <a:prstGeom prst="rect">
            <a:avLst/>
          </a:prstGeom>
        </p:spPr>
        <p:txBody>
          <a:bodyPr wrap="square">
            <a:spAutoFit/>
          </a:bodyPr>
          <a:lstStyle/>
          <a:p>
            <a:pPr algn="ctr"/>
            <a:r>
              <a:rPr lang="en-US" altLang="zh-CN" sz="2800" b="1" u="sng" dirty="0" smtClean="0"/>
              <a:t>Model the FC magnetization of ReBCO bulks staggered array undulator</a:t>
            </a:r>
            <a:endParaRPr lang="zh-CN" altLang="en-US" sz="2800" b="1" u="sng" dirty="0"/>
          </a:p>
        </p:txBody>
      </p:sp>
      <p:pic>
        <p:nvPicPr>
          <p:cNvPr id="1039" name="Picture 1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41976" y="28630035"/>
            <a:ext cx="5973127" cy="4037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0" name="Picture 16" descr="F:\6-MT-paper-IEEE TRANS\MT poster\Undulator field.tif"/>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051678" y="28431042"/>
            <a:ext cx="6207125" cy="4453038"/>
          </a:xfrm>
          <a:prstGeom prst="rect">
            <a:avLst/>
          </a:prstGeom>
          <a:noFill/>
          <a:extLst>
            <a:ext uri="{909E8E84-426E-40DD-AFC4-6F175D3DCCD1}">
              <a14:hiddenFill xmlns:a14="http://schemas.microsoft.com/office/drawing/2010/main">
                <a:solidFill>
                  <a:srgbClr val="FFFFFF"/>
                </a:solidFill>
              </a14:hiddenFill>
            </a:ext>
          </a:extLst>
        </p:spPr>
      </p:pic>
      <p:sp>
        <p:nvSpPr>
          <p:cNvPr id="187" name="矩形 186"/>
          <p:cNvSpPr/>
          <p:nvPr/>
        </p:nvSpPr>
        <p:spPr>
          <a:xfrm>
            <a:off x="490220" y="32979987"/>
            <a:ext cx="6344920" cy="400110"/>
          </a:xfrm>
          <a:prstGeom prst="rect">
            <a:avLst/>
          </a:prstGeom>
        </p:spPr>
        <p:txBody>
          <a:bodyPr wrap="square">
            <a:spAutoFit/>
          </a:bodyPr>
          <a:lstStyle/>
          <a:p>
            <a:pPr algn="just"/>
            <a:r>
              <a:rPr lang="en-US" altLang="zh-CN" sz="2000" b="1" dirty="0">
                <a:solidFill>
                  <a:srgbClr val="7383FD"/>
                </a:solidFill>
              </a:rPr>
              <a:t>Figure </a:t>
            </a:r>
            <a:r>
              <a:rPr lang="en-US" altLang="zh-CN" sz="2000" b="1" dirty="0" smtClean="0">
                <a:solidFill>
                  <a:srgbClr val="7383FD"/>
                </a:solidFill>
              </a:rPr>
              <a:t>8. </a:t>
            </a:r>
            <a:r>
              <a:rPr lang="en-US" altLang="zh-CN" sz="2000" dirty="0" smtClean="0"/>
              <a:t>ReBCO bulks staggered array undulator</a:t>
            </a:r>
            <a:r>
              <a:rPr lang="en-US" altLang="zh-CN" sz="2000" dirty="0"/>
              <a:t> </a:t>
            </a:r>
            <a:r>
              <a:rPr lang="en-US" altLang="zh-CN" sz="2000" dirty="0" smtClean="0"/>
              <a:t>[4]</a:t>
            </a:r>
            <a:endParaRPr lang="zh-CN" altLang="en-US" sz="2000" dirty="0"/>
          </a:p>
        </p:txBody>
      </p:sp>
      <p:sp>
        <p:nvSpPr>
          <p:cNvPr id="188" name="矩形 187"/>
          <p:cNvSpPr/>
          <p:nvPr/>
        </p:nvSpPr>
        <p:spPr>
          <a:xfrm>
            <a:off x="6934200" y="32979987"/>
            <a:ext cx="6713220" cy="400110"/>
          </a:xfrm>
          <a:prstGeom prst="rect">
            <a:avLst/>
          </a:prstGeom>
        </p:spPr>
        <p:txBody>
          <a:bodyPr wrap="square">
            <a:spAutoFit/>
          </a:bodyPr>
          <a:lstStyle/>
          <a:p>
            <a:pPr algn="just"/>
            <a:r>
              <a:rPr lang="en-US" altLang="zh-CN" sz="2000" b="1" dirty="0">
                <a:solidFill>
                  <a:srgbClr val="7383FD"/>
                </a:solidFill>
              </a:rPr>
              <a:t>Figure </a:t>
            </a:r>
            <a:r>
              <a:rPr lang="en-US" altLang="zh-CN" sz="2000" b="1" dirty="0" smtClean="0">
                <a:solidFill>
                  <a:srgbClr val="7383FD"/>
                </a:solidFill>
              </a:rPr>
              <a:t>9. </a:t>
            </a:r>
            <a:r>
              <a:rPr lang="en-US" altLang="zh-CN" sz="2000" dirty="0" smtClean="0"/>
              <a:t>Trapped undulator field during magnetization [5]</a:t>
            </a:r>
            <a:endParaRPr lang="zh-CN" altLang="en-US" sz="2000" dirty="0"/>
          </a:p>
        </p:txBody>
      </p:sp>
      <p:sp>
        <p:nvSpPr>
          <p:cNvPr id="189" name="矩形 188"/>
          <p:cNvSpPr/>
          <p:nvPr/>
        </p:nvSpPr>
        <p:spPr>
          <a:xfrm>
            <a:off x="487680" y="33620090"/>
            <a:ext cx="5021580" cy="400110"/>
          </a:xfrm>
          <a:prstGeom prst="rect">
            <a:avLst/>
          </a:prstGeom>
        </p:spPr>
        <p:txBody>
          <a:bodyPr wrap="square">
            <a:spAutoFit/>
          </a:bodyPr>
          <a:lstStyle/>
          <a:p>
            <a:pPr algn="just"/>
            <a:r>
              <a:rPr lang="en-US" altLang="zh-CN" sz="2000" b="1" dirty="0" smtClean="0"/>
              <a:t>More details can be found from</a:t>
            </a:r>
            <a:endParaRPr lang="zh-CN" altLang="en-US" sz="2000" dirty="0"/>
          </a:p>
        </p:txBody>
      </p:sp>
      <p:sp>
        <p:nvSpPr>
          <p:cNvPr id="190" name="矩形 189"/>
          <p:cNvSpPr/>
          <p:nvPr/>
        </p:nvSpPr>
        <p:spPr>
          <a:xfrm>
            <a:off x="480060" y="34091820"/>
            <a:ext cx="12900660" cy="1938992"/>
          </a:xfrm>
          <a:prstGeom prst="rect">
            <a:avLst/>
          </a:prstGeom>
        </p:spPr>
        <p:txBody>
          <a:bodyPr wrap="square">
            <a:spAutoFit/>
          </a:bodyPr>
          <a:lstStyle/>
          <a:p>
            <a:pPr algn="just"/>
            <a:r>
              <a:rPr lang="en-US" altLang="zh-CN" sz="2000" dirty="0" smtClean="0">
                <a:latin typeface="Times New Roman" pitchFamily="18" charset="0"/>
                <a:cs typeface="Times New Roman" pitchFamily="18" charset="0"/>
              </a:rPr>
              <a:t>[4] </a:t>
            </a:r>
            <a:r>
              <a:rPr lang="en-US" altLang="zh-CN" sz="2000" i="1" dirty="0" smtClean="0">
                <a:latin typeface="Times New Roman" pitchFamily="18" charset="0"/>
                <a:cs typeface="Times New Roman" pitchFamily="18" charset="0"/>
              </a:rPr>
              <a:t>S. Hellmann, M. Calvi, T. Schmidt and K. Zhang</a:t>
            </a:r>
            <a:r>
              <a:rPr lang="en-US" altLang="zh-CN" sz="2000" i="1" dirty="0">
                <a:latin typeface="Times New Roman" pitchFamily="18" charset="0"/>
                <a:cs typeface="Times New Roman" pitchFamily="18" charset="0"/>
              </a:rPr>
              <a:t>, Numerical Design Optimization of Short-Period HTS Staggered Array </a:t>
            </a:r>
            <a:r>
              <a:rPr lang="en-US" altLang="zh-CN" sz="2000" i="1" dirty="0" smtClean="0">
                <a:latin typeface="Times New Roman" pitchFamily="18" charset="0"/>
                <a:cs typeface="Times New Roman" pitchFamily="18" charset="0"/>
              </a:rPr>
              <a:t>Undulators,  to be presented in this </a:t>
            </a:r>
            <a:r>
              <a:rPr lang="en-US" altLang="zh-CN" sz="2000" i="1" dirty="0">
                <a:latin typeface="Times New Roman" pitchFamily="18" charset="0"/>
                <a:cs typeface="Times New Roman" pitchFamily="18" charset="0"/>
              </a:rPr>
              <a:t>conference, </a:t>
            </a:r>
            <a:r>
              <a:rPr lang="en-US" altLang="zh-CN" sz="2000" i="1" dirty="0" smtClean="0">
                <a:latin typeface="Times New Roman" pitchFamily="18" charset="0"/>
                <a:cs typeface="Times New Roman" pitchFamily="18" charset="0"/>
              </a:rPr>
              <a:t>Wed-Af-Po3.16-06, 2019.</a:t>
            </a:r>
          </a:p>
          <a:p>
            <a:pPr algn="just"/>
            <a:endParaRPr lang="en-US" altLang="zh-CN" sz="2000" i="1" dirty="0">
              <a:latin typeface="Times New Roman" pitchFamily="18" charset="0"/>
              <a:cs typeface="Times New Roman" pitchFamily="18" charset="0"/>
            </a:endParaRPr>
          </a:p>
          <a:p>
            <a:pPr algn="just"/>
            <a:r>
              <a:rPr lang="en-US" altLang="zh-CN" sz="2000" dirty="0" smtClean="0">
                <a:latin typeface="Times New Roman" pitchFamily="18" charset="0"/>
                <a:cs typeface="Times New Roman" pitchFamily="18" charset="0"/>
              </a:rPr>
              <a:t>[5] </a:t>
            </a:r>
            <a:r>
              <a:rPr lang="en-US" altLang="zh-CN" sz="2000" i="1" dirty="0" smtClean="0">
                <a:latin typeface="Times New Roman" pitchFamily="18" charset="0"/>
                <a:cs typeface="Times New Roman" pitchFamily="18" charset="0"/>
              </a:rPr>
              <a:t>M. </a:t>
            </a:r>
            <a:r>
              <a:rPr lang="en-US" altLang="zh-CN" sz="2000" i="1" dirty="0">
                <a:latin typeface="Times New Roman" pitchFamily="18" charset="0"/>
                <a:cs typeface="Times New Roman" pitchFamily="18" charset="0"/>
              </a:rPr>
              <a:t>Calvi, M</a:t>
            </a:r>
            <a:r>
              <a:rPr lang="en-US" altLang="zh-CN" sz="2000" i="1" dirty="0" smtClean="0">
                <a:latin typeface="Times New Roman" pitchFamily="18" charset="0"/>
                <a:cs typeface="Times New Roman" pitchFamily="18" charset="0"/>
              </a:rPr>
              <a:t>. D</a:t>
            </a:r>
            <a:r>
              <a:rPr lang="en-US" altLang="zh-CN" sz="2000" i="1" dirty="0">
                <a:latin typeface="Times New Roman" pitchFamily="18" charset="0"/>
                <a:cs typeface="Times New Roman" pitchFamily="18" charset="0"/>
              </a:rPr>
              <a:t>. </a:t>
            </a:r>
            <a:r>
              <a:rPr lang="en-US" altLang="zh-CN" sz="2000" i="1" dirty="0" smtClean="0">
                <a:latin typeface="Times New Roman" pitchFamily="18" charset="0"/>
                <a:cs typeface="Times New Roman" pitchFamily="18" charset="0"/>
              </a:rPr>
              <a:t>Ainslie, </a:t>
            </a:r>
            <a:r>
              <a:rPr lang="en-US" altLang="zh-CN" sz="2000" i="1" dirty="0">
                <a:latin typeface="Times New Roman" pitchFamily="18" charset="0"/>
                <a:cs typeface="Times New Roman" pitchFamily="18" charset="0"/>
              </a:rPr>
              <a:t>A. </a:t>
            </a:r>
            <a:r>
              <a:rPr lang="en-US" altLang="zh-CN" sz="2000" i="1" dirty="0" smtClean="0">
                <a:latin typeface="Times New Roman" pitchFamily="18" charset="0"/>
                <a:cs typeface="Times New Roman" pitchFamily="18" charset="0"/>
              </a:rPr>
              <a:t>Dennis, </a:t>
            </a:r>
            <a:r>
              <a:rPr lang="en-US" altLang="zh-CN" sz="2000" i="1" dirty="0">
                <a:latin typeface="Times New Roman" pitchFamily="18" charset="0"/>
                <a:cs typeface="Times New Roman" pitchFamily="18" charset="0"/>
              </a:rPr>
              <a:t>J</a:t>
            </a:r>
            <a:r>
              <a:rPr lang="en-US" altLang="zh-CN" sz="2000" i="1" dirty="0" smtClean="0">
                <a:latin typeface="Times New Roman" pitchFamily="18" charset="0"/>
                <a:cs typeface="Times New Roman" pitchFamily="18" charset="0"/>
              </a:rPr>
              <a:t>. H</a:t>
            </a:r>
            <a:r>
              <a:rPr lang="en-US" altLang="zh-CN" sz="2000" i="1" dirty="0">
                <a:latin typeface="Times New Roman" pitchFamily="18" charset="0"/>
                <a:cs typeface="Times New Roman" pitchFamily="18" charset="0"/>
              </a:rPr>
              <a:t>. </a:t>
            </a:r>
            <a:r>
              <a:rPr lang="en-US" altLang="zh-CN" sz="2000" i="1" dirty="0" smtClean="0">
                <a:latin typeface="Times New Roman" pitchFamily="18" charset="0"/>
                <a:cs typeface="Times New Roman" pitchFamily="18" charset="0"/>
              </a:rPr>
              <a:t>Durrell, </a:t>
            </a:r>
            <a:r>
              <a:rPr lang="en-US" altLang="zh-CN" sz="2000" i="1" dirty="0">
                <a:latin typeface="Times New Roman" pitchFamily="18" charset="0"/>
                <a:cs typeface="Times New Roman" pitchFamily="18" charset="0"/>
              </a:rPr>
              <a:t>S. </a:t>
            </a:r>
            <a:r>
              <a:rPr lang="en-US" altLang="zh-CN" sz="2000" i="1" dirty="0" smtClean="0">
                <a:latin typeface="Times New Roman" pitchFamily="18" charset="0"/>
                <a:cs typeface="Times New Roman" pitchFamily="18" charset="0"/>
              </a:rPr>
              <a:t>Hellmann, </a:t>
            </a:r>
            <a:r>
              <a:rPr lang="en-US" altLang="zh-CN" sz="2000" i="1" dirty="0">
                <a:latin typeface="Times New Roman" pitchFamily="18" charset="0"/>
                <a:cs typeface="Times New Roman" pitchFamily="18" charset="0"/>
              </a:rPr>
              <a:t>T. Schmidt1, Y. </a:t>
            </a:r>
            <a:r>
              <a:rPr lang="en-US" altLang="zh-CN" sz="2000" i="1" dirty="0" smtClean="0">
                <a:latin typeface="Times New Roman" pitchFamily="18" charset="0"/>
                <a:cs typeface="Times New Roman" pitchFamily="18" charset="0"/>
              </a:rPr>
              <a:t>Shi, </a:t>
            </a:r>
            <a:r>
              <a:rPr lang="en-US" altLang="zh-CN" sz="2000" i="1" dirty="0">
                <a:latin typeface="Times New Roman" pitchFamily="18" charset="0"/>
                <a:cs typeface="Times New Roman" pitchFamily="18" charset="0"/>
              </a:rPr>
              <a:t>K. Zhang, A GdBCO bulk staggered array </a:t>
            </a:r>
            <a:r>
              <a:rPr lang="en-US" altLang="zh-CN" sz="2000" i="1" dirty="0" smtClean="0">
                <a:latin typeface="Times New Roman" pitchFamily="18" charset="0"/>
                <a:cs typeface="Times New Roman" pitchFamily="18" charset="0"/>
              </a:rPr>
              <a:t>undulator,  presented in the </a:t>
            </a:r>
            <a:r>
              <a:rPr lang="en-US" altLang="zh-CN" sz="2000" i="1" dirty="0">
                <a:latin typeface="Times New Roman" pitchFamily="18" charset="0"/>
                <a:cs typeface="Times New Roman" pitchFamily="18" charset="0"/>
              </a:rPr>
              <a:t>11th International Workshop on Processing and Applications of Superconducting Bulk </a:t>
            </a:r>
            <a:r>
              <a:rPr lang="en-US" altLang="zh-CN" sz="2000" i="1" dirty="0" smtClean="0">
                <a:latin typeface="Times New Roman" pitchFamily="18" charset="0"/>
                <a:cs typeface="Times New Roman" pitchFamily="18" charset="0"/>
              </a:rPr>
              <a:t>Materials and presented </a:t>
            </a:r>
            <a:r>
              <a:rPr lang="en-US" altLang="zh-CN" sz="2000" i="1" dirty="0">
                <a:latin typeface="Times New Roman" pitchFamily="18" charset="0"/>
                <a:cs typeface="Times New Roman" pitchFamily="18" charset="0"/>
              </a:rPr>
              <a:t>in </a:t>
            </a:r>
            <a:r>
              <a:rPr lang="en-US" altLang="zh-CN" sz="2000" i="1" dirty="0" smtClean="0">
                <a:latin typeface="Times New Roman" pitchFamily="18" charset="0"/>
                <a:cs typeface="Times New Roman" pitchFamily="18" charset="0"/>
              </a:rPr>
              <a:t>EUCAS2019.</a:t>
            </a:r>
            <a:endParaRPr lang="en-US" altLang="zh-CN" sz="2000" i="1" dirty="0">
              <a:latin typeface="Times New Roman" pitchFamily="18" charset="0"/>
              <a:cs typeface="Times New Roman" pitchFamily="18" charset="0"/>
            </a:endParaRPr>
          </a:p>
        </p:txBody>
      </p:sp>
      <p:sp>
        <p:nvSpPr>
          <p:cNvPr id="107" name="矩形 106"/>
          <p:cNvSpPr/>
          <p:nvPr/>
        </p:nvSpPr>
        <p:spPr>
          <a:xfrm>
            <a:off x="20205380" y="9480261"/>
            <a:ext cx="9847713" cy="400110"/>
          </a:xfrm>
          <a:prstGeom prst="rect">
            <a:avLst/>
          </a:prstGeom>
        </p:spPr>
        <p:txBody>
          <a:bodyPr wrap="square">
            <a:spAutoFit/>
          </a:bodyPr>
          <a:lstStyle/>
          <a:p>
            <a:pPr algn="ctr"/>
            <a:r>
              <a:rPr lang="en-US" altLang="zh-CN" sz="2000" b="1" dirty="0" smtClean="0">
                <a:solidFill>
                  <a:srgbClr val="7383FD"/>
                </a:solidFill>
              </a:rPr>
              <a:t>Figure 1.  </a:t>
            </a:r>
            <a:r>
              <a:rPr lang="en-US" altLang="zh-CN" sz="2000" dirty="0" smtClean="0"/>
              <a:t>2D axis-symmetric half FEA model for the ReBCO bulk’s magnetization</a:t>
            </a:r>
          </a:p>
        </p:txBody>
      </p:sp>
      <p:sp>
        <p:nvSpPr>
          <p:cNvPr id="108" name="矩形 107"/>
          <p:cNvSpPr/>
          <p:nvPr/>
        </p:nvSpPr>
        <p:spPr bwMode="auto">
          <a:xfrm>
            <a:off x="26761440" y="13123672"/>
            <a:ext cx="3230880" cy="40670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57663" rtl="0" eaLnBrk="1" fontAlgn="base" latinLnBrk="0" hangingPunct="1">
              <a:lnSpc>
                <a:spcPct val="100000"/>
              </a:lnSpc>
              <a:spcBef>
                <a:spcPct val="0"/>
              </a:spcBef>
              <a:spcAft>
                <a:spcPct val="0"/>
              </a:spcAft>
              <a:buClrTx/>
              <a:buSzTx/>
              <a:buFontTx/>
              <a:buNone/>
              <a:tabLst/>
            </a:pPr>
            <a:endParaRPr kumimoji="0" lang="zh-CN" altLang="en-US" sz="8200" b="0" i="0" u="none" strike="noStrike" cap="none" normalizeH="0" baseline="0">
              <a:ln>
                <a:noFill/>
              </a:ln>
              <a:solidFill>
                <a:schemeClr val="tx1"/>
              </a:solidFill>
              <a:effectLst/>
              <a:latin typeface="Arial" pitchFamily="-108" charset="0"/>
            </a:endParaRPr>
          </a:p>
        </p:txBody>
      </p:sp>
      <p:sp>
        <p:nvSpPr>
          <p:cNvPr id="109" name="矩形 108"/>
          <p:cNvSpPr/>
          <p:nvPr/>
        </p:nvSpPr>
        <p:spPr>
          <a:xfrm>
            <a:off x="26840182" y="13155408"/>
            <a:ext cx="3124201" cy="707886"/>
          </a:xfrm>
          <a:prstGeom prst="rect">
            <a:avLst/>
          </a:prstGeom>
        </p:spPr>
        <p:txBody>
          <a:bodyPr wrap="square">
            <a:spAutoFit/>
          </a:bodyPr>
          <a:lstStyle/>
          <a:p>
            <a:pPr algn="just"/>
            <a:r>
              <a:rPr lang="en-US" altLang="zh-CN" sz="2000" b="1" dirty="0" smtClean="0"/>
              <a:t>More details of the UDE can be found from</a:t>
            </a:r>
            <a:endParaRPr lang="zh-CN" altLang="en-US" sz="2000" dirty="0"/>
          </a:p>
        </p:txBody>
      </p:sp>
      <p:sp>
        <p:nvSpPr>
          <p:cNvPr id="110" name="矩形 109"/>
          <p:cNvSpPr/>
          <p:nvPr/>
        </p:nvSpPr>
        <p:spPr>
          <a:xfrm>
            <a:off x="26855420" y="13909586"/>
            <a:ext cx="3040380" cy="3293209"/>
          </a:xfrm>
          <a:prstGeom prst="rect">
            <a:avLst/>
          </a:prstGeom>
        </p:spPr>
        <p:txBody>
          <a:bodyPr wrap="square">
            <a:spAutoFit/>
          </a:bodyPr>
          <a:lstStyle/>
          <a:p>
            <a:pPr algn="just"/>
            <a:r>
              <a:rPr lang="en-US" altLang="zh-CN" sz="1600" dirty="0" smtClean="0">
                <a:latin typeface="Times New Roman" pitchFamily="18" charset="0"/>
                <a:cs typeface="Times New Roman" pitchFamily="18" charset="0"/>
              </a:rPr>
              <a:t>[2] </a:t>
            </a:r>
            <a:r>
              <a:rPr lang="en-US" altLang="zh-CN" sz="1600" i="1" dirty="0" smtClean="0">
                <a:latin typeface="Times New Roman" pitchFamily="18" charset="0"/>
                <a:cs typeface="Times New Roman" pitchFamily="18" charset="0"/>
              </a:rPr>
              <a:t>L</a:t>
            </a:r>
            <a:r>
              <a:rPr lang="en-US" altLang="zh-CN" sz="1600" dirty="0" smtClean="0">
                <a:latin typeface="Times New Roman" pitchFamily="18" charset="0"/>
                <a:cs typeface="Times New Roman" pitchFamily="18" charset="0"/>
              </a:rPr>
              <a:t>. </a:t>
            </a:r>
            <a:r>
              <a:rPr lang="en-US" altLang="zh-CN" sz="1600" i="1" dirty="0" smtClean="0">
                <a:latin typeface="Times New Roman" pitchFamily="18" charset="0"/>
                <a:cs typeface="Times New Roman" pitchFamily="18" charset="0"/>
              </a:rPr>
              <a:t>Brouwer, D. Arbelaze, B. Auchmann, L. Bortot </a:t>
            </a:r>
            <a:r>
              <a:rPr lang="en-US" altLang="zh-CN" sz="1600" i="1" dirty="0">
                <a:latin typeface="Times New Roman" pitchFamily="18" charset="0"/>
                <a:cs typeface="Times New Roman" pitchFamily="18" charset="0"/>
              </a:rPr>
              <a:t>and </a:t>
            </a:r>
            <a:r>
              <a:rPr lang="en-US" altLang="zh-CN" sz="1600" i="1" dirty="0" smtClean="0">
                <a:latin typeface="Times New Roman" pitchFamily="18" charset="0"/>
                <a:cs typeface="Times New Roman" pitchFamily="18" charset="0"/>
              </a:rPr>
              <a:t>E. Stubberud, Supercond</a:t>
            </a:r>
            <a:r>
              <a:rPr lang="en-US" altLang="zh-CN" sz="1600" i="1" dirty="0">
                <a:latin typeface="Times New Roman" pitchFamily="18" charset="0"/>
                <a:cs typeface="Times New Roman" pitchFamily="18" charset="0"/>
              </a:rPr>
              <a:t>. Sci. Technol. </a:t>
            </a:r>
            <a:r>
              <a:rPr lang="en-US" altLang="zh-CN" sz="1600" i="1" dirty="0" smtClean="0">
                <a:latin typeface="Times New Roman" pitchFamily="18" charset="0"/>
                <a:cs typeface="Times New Roman" pitchFamily="18" charset="0"/>
              </a:rPr>
              <a:t>32, 095011, 2019</a:t>
            </a:r>
          </a:p>
          <a:p>
            <a:pPr algn="just"/>
            <a:endParaRPr lang="en-US" altLang="zh-CN" sz="1600" i="1" dirty="0">
              <a:latin typeface="Times New Roman" pitchFamily="18" charset="0"/>
              <a:cs typeface="Times New Roman" pitchFamily="18" charset="0"/>
            </a:endParaRPr>
          </a:p>
          <a:p>
            <a:pPr algn="just"/>
            <a:r>
              <a:rPr lang="en-US" altLang="zh-CN" sz="1600" dirty="0" smtClean="0">
                <a:latin typeface="Times New Roman" pitchFamily="18" charset="0"/>
                <a:cs typeface="Times New Roman" pitchFamily="18" charset="0"/>
              </a:rPr>
              <a:t>[3] </a:t>
            </a:r>
            <a:r>
              <a:rPr lang="en-US" altLang="zh-CN" sz="1600" i="1" dirty="0" smtClean="0">
                <a:latin typeface="Times New Roman" pitchFamily="18" charset="0"/>
                <a:cs typeface="Times New Roman" pitchFamily="18" charset="0"/>
              </a:rPr>
              <a:t>K. Edwards, L. Brouwer, J. F. Troitino, D. Arbelaez and S. Prestemon</a:t>
            </a:r>
            <a:r>
              <a:rPr lang="en-US" altLang="zh-CN" sz="1600" i="1" dirty="0">
                <a:latin typeface="Times New Roman" pitchFamily="18" charset="0"/>
                <a:cs typeface="Times New Roman" pitchFamily="18" charset="0"/>
              </a:rPr>
              <a:t>, User Defined ANSYS Elements for 3D Multiphysics Modeling of Superconducting </a:t>
            </a:r>
            <a:r>
              <a:rPr lang="en-US" altLang="zh-CN" sz="1600" i="1" dirty="0" smtClean="0">
                <a:latin typeface="Times New Roman" pitchFamily="18" charset="0"/>
                <a:cs typeface="Times New Roman" pitchFamily="18" charset="0"/>
              </a:rPr>
              <a:t>Magnets</a:t>
            </a:r>
            <a:r>
              <a:rPr lang="en-US" altLang="zh-CN" sz="1600" i="1" dirty="0">
                <a:latin typeface="Times New Roman" pitchFamily="18" charset="0"/>
                <a:cs typeface="Times New Roman" pitchFamily="18" charset="0"/>
              </a:rPr>
              <a:t>, to be presented in this conference, Mon-Mo-Po1.02-07, 2019</a:t>
            </a:r>
            <a:r>
              <a:rPr lang="en-US" altLang="zh-CN" sz="1600" i="1" dirty="0" smtClean="0">
                <a:latin typeface="Times New Roman" pitchFamily="18" charset="0"/>
                <a:cs typeface="Times New Roman" pitchFamily="18" charset="0"/>
              </a:rPr>
              <a:t>.</a:t>
            </a:r>
            <a:endParaRPr lang="en-US" altLang="zh-CN" sz="1600" i="1" dirty="0">
              <a:latin typeface="Times New Roman" pitchFamily="18" charset="0"/>
              <a:cs typeface="Times New Roman" pitchFamily="18" charset="0"/>
            </a:endParaRPr>
          </a:p>
        </p:txBody>
      </p:sp>
      <p:pic>
        <p:nvPicPr>
          <p:cNvPr id="7" name="Picture 5"/>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17886044" y="29413836"/>
            <a:ext cx="12014836" cy="6026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57663" rtl="0" eaLnBrk="1" fontAlgn="base" latinLnBrk="0" hangingPunct="1">
          <a:lnSpc>
            <a:spcPct val="100000"/>
          </a:lnSpc>
          <a:spcBef>
            <a:spcPct val="0"/>
          </a:spcBef>
          <a:spcAft>
            <a:spcPct val="0"/>
          </a:spcAft>
          <a:buClrTx/>
          <a:buSzTx/>
          <a:buFontTx/>
          <a:buNone/>
          <a:tabLst/>
          <a:defRPr kumimoji="0" lang="en-US" sz="8200" b="0" i="0" u="none" strike="noStrike" cap="none" normalizeH="0" baseline="0">
            <a:ln>
              <a:noFill/>
            </a:ln>
            <a:solidFill>
              <a:schemeClr val="tx1"/>
            </a:solidFill>
            <a:effectLst/>
            <a:latin typeface="Arial"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57663" rtl="0" eaLnBrk="1" fontAlgn="base" latinLnBrk="0" hangingPunct="1">
          <a:lnSpc>
            <a:spcPct val="100000"/>
          </a:lnSpc>
          <a:spcBef>
            <a:spcPct val="0"/>
          </a:spcBef>
          <a:spcAft>
            <a:spcPct val="0"/>
          </a:spcAft>
          <a:buClrTx/>
          <a:buSzTx/>
          <a:buFontTx/>
          <a:buNone/>
          <a:tabLst/>
          <a:defRPr kumimoji="0" lang="en-US" sz="8200" b="0" i="0" u="none" strike="noStrike" cap="none" normalizeH="0" baseline="0">
            <a:ln>
              <a:noFill/>
            </a:ln>
            <a:solidFill>
              <a:schemeClr val="tx1"/>
            </a:solidFill>
            <a:effectLst/>
            <a:latin typeface="Arial" pitchFamily="-10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2074</TotalTime>
  <Words>1116</Words>
  <Application>Microsoft Office PowerPoint</Application>
  <PresentationFormat>自定义</PresentationFormat>
  <Paragraphs>80</Paragraphs>
  <Slides>1</Slides>
  <Notes>1</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Default Design</vt:lpstr>
      <vt:lpstr>PowerPoint 演示文稿</vt:lpstr>
    </vt:vector>
  </TitlesOfParts>
  <Company>Paul Scherrer Institut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vandaalen</dc:creator>
  <cp:lastModifiedBy>ZhangK</cp:lastModifiedBy>
  <cp:revision>920</cp:revision>
  <cp:lastPrinted>2019-09-19T14:58:41Z</cp:lastPrinted>
  <dcterms:created xsi:type="dcterms:W3CDTF">2009-08-17T11:19:55Z</dcterms:created>
  <dcterms:modified xsi:type="dcterms:W3CDTF">2019-09-20T17:11:28Z</dcterms:modified>
</cp:coreProperties>
</file>