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42803763" cy="30275213"/>
  <p:notesSz cx="6797675" cy="9872663"/>
  <p:defaultTextStyle>
    <a:defPPr>
      <a:defRPr lang="en-US"/>
    </a:defPPr>
    <a:lvl1pPr marL="0" algn="l" defTabSz="3745259" rtl="0" eaLnBrk="1" latinLnBrk="0" hangingPunct="1">
      <a:defRPr sz="7354" kern="1200">
        <a:solidFill>
          <a:schemeClr val="tx1"/>
        </a:solidFill>
        <a:latin typeface="+mn-lt"/>
        <a:ea typeface="+mn-ea"/>
        <a:cs typeface="+mn-cs"/>
      </a:defRPr>
    </a:lvl1pPr>
    <a:lvl2pPr marL="1872630" algn="l" defTabSz="3745259" rtl="0" eaLnBrk="1" latinLnBrk="0" hangingPunct="1">
      <a:defRPr sz="7354" kern="1200">
        <a:solidFill>
          <a:schemeClr val="tx1"/>
        </a:solidFill>
        <a:latin typeface="+mn-lt"/>
        <a:ea typeface="+mn-ea"/>
        <a:cs typeface="+mn-cs"/>
      </a:defRPr>
    </a:lvl2pPr>
    <a:lvl3pPr marL="3745259" algn="l" defTabSz="3745259" rtl="0" eaLnBrk="1" latinLnBrk="0" hangingPunct="1">
      <a:defRPr sz="7354" kern="1200">
        <a:solidFill>
          <a:schemeClr val="tx1"/>
        </a:solidFill>
        <a:latin typeface="+mn-lt"/>
        <a:ea typeface="+mn-ea"/>
        <a:cs typeface="+mn-cs"/>
      </a:defRPr>
    </a:lvl3pPr>
    <a:lvl4pPr marL="5617889" algn="l" defTabSz="3745259" rtl="0" eaLnBrk="1" latinLnBrk="0" hangingPunct="1">
      <a:defRPr sz="7354" kern="1200">
        <a:solidFill>
          <a:schemeClr val="tx1"/>
        </a:solidFill>
        <a:latin typeface="+mn-lt"/>
        <a:ea typeface="+mn-ea"/>
        <a:cs typeface="+mn-cs"/>
      </a:defRPr>
    </a:lvl4pPr>
    <a:lvl5pPr marL="7490518" algn="l" defTabSz="3745259" rtl="0" eaLnBrk="1" latinLnBrk="0" hangingPunct="1">
      <a:defRPr sz="7354" kern="1200">
        <a:solidFill>
          <a:schemeClr val="tx1"/>
        </a:solidFill>
        <a:latin typeface="+mn-lt"/>
        <a:ea typeface="+mn-ea"/>
        <a:cs typeface="+mn-cs"/>
      </a:defRPr>
    </a:lvl5pPr>
    <a:lvl6pPr marL="9363147" algn="l" defTabSz="3745259" rtl="0" eaLnBrk="1" latinLnBrk="0" hangingPunct="1">
      <a:defRPr sz="7354" kern="1200">
        <a:solidFill>
          <a:schemeClr val="tx1"/>
        </a:solidFill>
        <a:latin typeface="+mn-lt"/>
        <a:ea typeface="+mn-ea"/>
        <a:cs typeface="+mn-cs"/>
      </a:defRPr>
    </a:lvl6pPr>
    <a:lvl7pPr marL="11235777" algn="l" defTabSz="3745259" rtl="0" eaLnBrk="1" latinLnBrk="0" hangingPunct="1">
      <a:defRPr sz="7354" kern="1200">
        <a:solidFill>
          <a:schemeClr val="tx1"/>
        </a:solidFill>
        <a:latin typeface="+mn-lt"/>
        <a:ea typeface="+mn-ea"/>
        <a:cs typeface="+mn-cs"/>
      </a:defRPr>
    </a:lvl7pPr>
    <a:lvl8pPr marL="13108406" algn="l" defTabSz="3745259" rtl="0" eaLnBrk="1" latinLnBrk="0" hangingPunct="1">
      <a:defRPr sz="7354" kern="1200">
        <a:solidFill>
          <a:schemeClr val="tx1"/>
        </a:solidFill>
        <a:latin typeface="+mn-lt"/>
        <a:ea typeface="+mn-ea"/>
        <a:cs typeface="+mn-cs"/>
      </a:defRPr>
    </a:lvl8pPr>
    <a:lvl9pPr marL="14981036" algn="l" defTabSz="3745259" rtl="0" eaLnBrk="1" latinLnBrk="0" hangingPunct="1">
      <a:defRPr sz="7354"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9536" userDrawn="1">
          <p15:clr>
            <a:srgbClr val="A4A3A4"/>
          </p15:clr>
        </p15:guide>
        <p15:guide id="2" pos="1348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BAE"/>
    <a:srgbClr val="F5A100"/>
    <a:srgbClr val="0000FF"/>
    <a:srgbClr val="0489FF"/>
    <a:srgbClr val="C083F4"/>
    <a:srgbClr val="800000"/>
    <a:srgbClr val="ABC1C5"/>
    <a:srgbClr val="B0BA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5DD61D9-62DE-4F36-8DA0-54EC6C811297}" v="1034" dt="2019-09-20T12:56:02.19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355" autoAdjust="0"/>
    <p:restoredTop sz="92399" autoAdjust="0"/>
  </p:normalViewPr>
  <p:slideViewPr>
    <p:cSldViewPr>
      <p:cViewPr varScale="1">
        <p:scale>
          <a:sx n="42" d="100"/>
          <a:sy n="42" d="100"/>
        </p:scale>
        <p:origin x="24" y="72"/>
      </p:cViewPr>
      <p:guideLst>
        <p:guide orient="horz" pos="9536"/>
        <p:guide pos="1348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microsoft.com/office/2016/11/relationships/changesInfo" Target="changesInfos/changesInfo1.xml"/><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 Id="rId9"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김형욱" userId="3503f35d-4dab-4e64-9ed8-c310af9c3f6a" providerId="ADAL" clId="{EBA4A155-1443-45D0-A71C-1743442E0F21}"/>
    <pc:docChg chg="modSld">
      <pc:chgData name="김형욱" userId="3503f35d-4dab-4e64-9ed8-c310af9c3f6a" providerId="ADAL" clId="{EBA4A155-1443-45D0-A71C-1743442E0F21}" dt="2018-10-26T05:29:42.981" v="0" actId="1076"/>
      <pc:docMkLst>
        <pc:docMk/>
      </pc:docMkLst>
      <pc:sldChg chg="modSp">
        <pc:chgData name="김형욱" userId="3503f35d-4dab-4e64-9ed8-c310af9c3f6a" providerId="ADAL" clId="{EBA4A155-1443-45D0-A71C-1743442E0F21}" dt="2018-10-26T05:29:42.981" v="0" actId="1076"/>
        <pc:sldMkLst>
          <pc:docMk/>
          <pc:sldMk cId="300168403" sldId="256"/>
        </pc:sldMkLst>
        <pc:spChg chg="mod">
          <ac:chgData name="김형욱" userId="3503f35d-4dab-4e64-9ed8-c310af9c3f6a" providerId="ADAL" clId="{EBA4A155-1443-45D0-A71C-1743442E0F21}" dt="2018-10-26T05:29:42.981" v="0" actId="1076"/>
          <ac:spMkLst>
            <pc:docMk/>
            <pc:sldMk cId="300168403" sldId="256"/>
            <ac:spMk id="3" creationId="{00000000-0000-0000-0000-000000000000}"/>
          </ac:spMkLst>
        </pc:spChg>
        <pc:spChg chg="mod">
          <ac:chgData name="김형욱" userId="3503f35d-4dab-4e64-9ed8-c310af9c3f6a" providerId="ADAL" clId="{EBA4A155-1443-45D0-A71C-1743442E0F21}" dt="2018-10-26T05:29:42.981" v="0" actId="1076"/>
          <ac:spMkLst>
            <pc:docMk/>
            <pc:sldMk cId="300168403" sldId="256"/>
            <ac:spMk id="4" creationId="{00000000-0000-0000-0000-000000000000}"/>
          </ac:spMkLst>
        </pc:spChg>
        <pc:spChg chg="mod">
          <ac:chgData name="김형욱" userId="3503f35d-4dab-4e64-9ed8-c310af9c3f6a" providerId="ADAL" clId="{EBA4A155-1443-45D0-A71C-1743442E0F21}" dt="2018-10-26T05:29:42.981" v="0" actId="1076"/>
          <ac:spMkLst>
            <pc:docMk/>
            <pc:sldMk cId="300168403" sldId="256"/>
            <ac:spMk id="39" creationId="{00000000-0000-0000-0000-000000000000}"/>
          </ac:spMkLst>
        </pc:spChg>
        <pc:spChg chg="mod">
          <ac:chgData name="김형욱" userId="3503f35d-4dab-4e64-9ed8-c310af9c3f6a" providerId="ADAL" clId="{EBA4A155-1443-45D0-A71C-1743442E0F21}" dt="2018-10-26T05:29:42.981" v="0" actId="1076"/>
          <ac:spMkLst>
            <pc:docMk/>
            <pc:sldMk cId="300168403" sldId="256"/>
            <ac:spMk id="40" creationId="{00000000-0000-0000-0000-000000000000}"/>
          </ac:spMkLst>
        </pc:spChg>
        <pc:spChg chg="mod">
          <ac:chgData name="김형욱" userId="3503f35d-4dab-4e64-9ed8-c310af9c3f6a" providerId="ADAL" clId="{EBA4A155-1443-45D0-A71C-1743442E0F21}" dt="2018-10-26T05:29:42.981" v="0" actId="1076"/>
          <ac:spMkLst>
            <pc:docMk/>
            <pc:sldMk cId="300168403" sldId="256"/>
            <ac:spMk id="41" creationId="{00000000-0000-0000-0000-000000000000}"/>
          </ac:spMkLst>
        </pc:spChg>
        <pc:picChg chg="mod">
          <ac:chgData name="김형욱" userId="3503f35d-4dab-4e64-9ed8-c310af9c3f6a" providerId="ADAL" clId="{EBA4A155-1443-45D0-A71C-1743442E0F21}" dt="2018-10-26T05:29:42.981" v="0" actId="1076"/>
          <ac:picMkLst>
            <pc:docMk/>
            <pc:sldMk cId="300168403" sldId="256"/>
            <ac:picMk id="77" creationId="{00000000-0000-0000-0000-000000000000}"/>
          </ac:picMkLst>
        </pc:picChg>
      </pc:sldChg>
    </pc:docChg>
  </pc:docChgLst>
  <pc:docChgLst>
    <pc:chgData name="형욱 김" userId="3503f35d-4dab-4e64-9ed8-c310af9c3f6a" providerId="ADAL" clId="{25DD61D9-62DE-4F36-8DA0-54EC6C811297}"/>
    <pc:docChg chg="undo redo custSel modSld">
      <pc:chgData name="형욱 김" userId="3503f35d-4dab-4e64-9ed8-c310af9c3f6a" providerId="ADAL" clId="{25DD61D9-62DE-4F36-8DA0-54EC6C811297}" dt="2019-09-20T12:56:48.285" v="1604" actId="20577"/>
      <pc:docMkLst>
        <pc:docMk/>
      </pc:docMkLst>
      <pc:sldChg chg="addSp delSp modSp">
        <pc:chgData name="형욱 김" userId="3503f35d-4dab-4e64-9ed8-c310af9c3f6a" providerId="ADAL" clId="{25DD61D9-62DE-4F36-8DA0-54EC6C811297}" dt="2019-09-20T12:56:48.285" v="1604" actId="20577"/>
        <pc:sldMkLst>
          <pc:docMk/>
          <pc:sldMk cId="300168403" sldId="256"/>
        </pc:sldMkLst>
        <pc:spChg chg="mod">
          <ac:chgData name="형욱 김" userId="3503f35d-4dab-4e64-9ed8-c310af9c3f6a" providerId="ADAL" clId="{25DD61D9-62DE-4F36-8DA0-54EC6C811297}" dt="2019-09-20T09:54:19.261" v="95" actId="1036"/>
          <ac:spMkLst>
            <pc:docMk/>
            <pc:sldMk cId="300168403" sldId="256"/>
            <ac:spMk id="2" creationId="{00000000-0000-0000-0000-000000000000}"/>
          </ac:spMkLst>
        </pc:spChg>
        <pc:spChg chg="mod">
          <ac:chgData name="형욱 김" userId="3503f35d-4dab-4e64-9ed8-c310af9c3f6a" providerId="ADAL" clId="{25DD61D9-62DE-4F36-8DA0-54EC6C811297}" dt="2019-09-20T09:48:06.785" v="32" actId="1076"/>
          <ac:spMkLst>
            <pc:docMk/>
            <pc:sldMk cId="300168403" sldId="256"/>
            <ac:spMk id="3" creationId="{00000000-0000-0000-0000-000000000000}"/>
          </ac:spMkLst>
        </pc:spChg>
        <pc:spChg chg="mod">
          <ac:chgData name="형욱 김" userId="3503f35d-4dab-4e64-9ed8-c310af9c3f6a" providerId="ADAL" clId="{25DD61D9-62DE-4F36-8DA0-54EC6C811297}" dt="2019-09-20T09:48:36.401" v="37" actId="14100"/>
          <ac:spMkLst>
            <pc:docMk/>
            <pc:sldMk cId="300168403" sldId="256"/>
            <ac:spMk id="4" creationId="{00000000-0000-0000-0000-000000000000}"/>
          </ac:spMkLst>
        </pc:spChg>
        <pc:spChg chg="mod">
          <ac:chgData name="형욱 김" userId="3503f35d-4dab-4e64-9ed8-c310af9c3f6a" providerId="ADAL" clId="{25DD61D9-62DE-4F36-8DA0-54EC6C811297}" dt="2019-09-20T11:00:28.911" v="291"/>
          <ac:spMkLst>
            <pc:docMk/>
            <pc:sldMk cId="300168403" sldId="256"/>
            <ac:spMk id="7" creationId="{00000000-0000-0000-0000-000000000000}"/>
          </ac:spMkLst>
        </pc:spChg>
        <pc:spChg chg="add del mod">
          <ac:chgData name="형욱 김" userId="3503f35d-4dab-4e64-9ed8-c310af9c3f6a" providerId="ADAL" clId="{25DD61D9-62DE-4F36-8DA0-54EC6C811297}" dt="2019-09-20T10:58:49.248" v="227" actId="14100"/>
          <ac:spMkLst>
            <pc:docMk/>
            <pc:sldMk cId="300168403" sldId="256"/>
            <ac:spMk id="8" creationId="{00000000-0000-0000-0000-000000000000}"/>
          </ac:spMkLst>
        </pc:spChg>
        <pc:spChg chg="mod">
          <ac:chgData name="형욱 김" userId="3503f35d-4dab-4e64-9ed8-c310af9c3f6a" providerId="ADAL" clId="{25DD61D9-62DE-4F36-8DA0-54EC6C811297}" dt="2019-09-20T11:13:50.289" v="402" actId="14100"/>
          <ac:spMkLst>
            <pc:docMk/>
            <pc:sldMk cId="300168403" sldId="256"/>
            <ac:spMk id="11" creationId="{00000000-0000-0000-0000-000000000000}"/>
          </ac:spMkLst>
        </pc:spChg>
        <pc:spChg chg="mod">
          <ac:chgData name="형욱 김" userId="3503f35d-4dab-4e64-9ed8-c310af9c3f6a" providerId="ADAL" clId="{25DD61D9-62DE-4F36-8DA0-54EC6C811297}" dt="2019-09-20T09:53:58.927" v="85" actId="403"/>
          <ac:spMkLst>
            <pc:docMk/>
            <pc:sldMk cId="300168403" sldId="256"/>
            <ac:spMk id="18" creationId="{00000000-0000-0000-0000-000000000000}"/>
          </ac:spMkLst>
        </pc:spChg>
        <pc:spChg chg="mod">
          <ac:chgData name="형욱 김" userId="3503f35d-4dab-4e64-9ed8-c310af9c3f6a" providerId="ADAL" clId="{25DD61D9-62DE-4F36-8DA0-54EC6C811297}" dt="2019-09-20T11:14:32.975" v="410" actId="20577"/>
          <ac:spMkLst>
            <pc:docMk/>
            <pc:sldMk cId="300168403" sldId="256"/>
            <ac:spMk id="19" creationId="{00000000-0000-0000-0000-000000000000}"/>
          </ac:spMkLst>
        </pc:spChg>
        <pc:spChg chg="mod">
          <ac:chgData name="형욱 김" userId="3503f35d-4dab-4e64-9ed8-c310af9c3f6a" providerId="ADAL" clId="{25DD61D9-62DE-4F36-8DA0-54EC6C811297}" dt="2019-09-20T11:33:18.953" v="1258" actId="20577"/>
          <ac:spMkLst>
            <pc:docMk/>
            <pc:sldMk cId="300168403" sldId="256"/>
            <ac:spMk id="20" creationId="{00000000-0000-0000-0000-000000000000}"/>
          </ac:spMkLst>
        </pc:spChg>
        <pc:spChg chg="mod">
          <ac:chgData name="형욱 김" userId="3503f35d-4dab-4e64-9ed8-c310af9c3f6a" providerId="ADAL" clId="{25DD61D9-62DE-4F36-8DA0-54EC6C811297}" dt="2019-09-20T10:28:05.866" v="156" actId="1036"/>
          <ac:spMkLst>
            <pc:docMk/>
            <pc:sldMk cId="300168403" sldId="256"/>
            <ac:spMk id="22" creationId="{00000000-0000-0000-0000-000000000000}"/>
          </ac:spMkLst>
        </pc:spChg>
        <pc:spChg chg="add mod">
          <ac:chgData name="형욱 김" userId="3503f35d-4dab-4e64-9ed8-c310af9c3f6a" providerId="ADAL" clId="{25DD61D9-62DE-4F36-8DA0-54EC6C811297}" dt="2019-09-20T11:22:34.361" v="870" actId="1035"/>
          <ac:spMkLst>
            <pc:docMk/>
            <pc:sldMk cId="300168403" sldId="256"/>
            <ac:spMk id="27" creationId="{6C51AC73-F3C9-41BF-A34E-118215CECE05}"/>
          </ac:spMkLst>
        </pc:spChg>
        <pc:spChg chg="add del">
          <ac:chgData name="형욱 김" userId="3503f35d-4dab-4e64-9ed8-c310af9c3f6a" providerId="ADAL" clId="{25DD61D9-62DE-4F36-8DA0-54EC6C811297}" dt="2019-09-20T12:55:53.573" v="1600" actId="478"/>
          <ac:spMkLst>
            <pc:docMk/>
            <pc:sldMk cId="300168403" sldId="256"/>
            <ac:spMk id="28" creationId="{83333B84-FA9E-4E85-A42F-BBF7E3864679}"/>
          </ac:spMkLst>
        </pc:spChg>
        <pc:spChg chg="add del">
          <ac:chgData name="형욱 김" userId="3503f35d-4dab-4e64-9ed8-c310af9c3f6a" providerId="ADAL" clId="{25DD61D9-62DE-4F36-8DA0-54EC6C811297}" dt="2019-09-20T12:56:02.197" v="1601" actId="478"/>
          <ac:spMkLst>
            <pc:docMk/>
            <pc:sldMk cId="300168403" sldId="256"/>
            <ac:spMk id="32" creationId="{E99C01FD-B5DF-4CF2-87CB-CE51FA873F51}"/>
          </ac:spMkLst>
        </pc:spChg>
        <pc:spChg chg="add mod">
          <ac:chgData name="형욱 김" userId="3503f35d-4dab-4e64-9ed8-c310af9c3f6a" providerId="ADAL" clId="{25DD61D9-62DE-4F36-8DA0-54EC6C811297}" dt="2019-09-20T11:18:14.717" v="497" actId="1076"/>
          <ac:spMkLst>
            <pc:docMk/>
            <pc:sldMk cId="300168403" sldId="256"/>
            <ac:spMk id="35" creationId="{EA076EA9-768A-403E-86E5-FF6DB07A353C}"/>
          </ac:spMkLst>
        </pc:spChg>
        <pc:spChg chg="mod">
          <ac:chgData name="형욱 김" userId="3503f35d-4dab-4e64-9ed8-c310af9c3f6a" providerId="ADAL" clId="{25DD61D9-62DE-4F36-8DA0-54EC6C811297}" dt="2019-09-20T12:56:48.285" v="1604" actId="20577"/>
          <ac:spMkLst>
            <pc:docMk/>
            <pc:sldMk cId="300168403" sldId="256"/>
            <ac:spMk id="39" creationId="{00000000-0000-0000-0000-000000000000}"/>
          </ac:spMkLst>
        </pc:spChg>
        <pc:spChg chg="mod">
          <ac:chgData name="형욱 김" userId="3503f35d-4dab-4e64-9ed8-c310af9c3f6a" providerId="ADAL" clId="{25DD61D9-62DE-4F36-8DA0-54EC6C811297}" dt="2019-09-20T09:48:44.426" v="38" actId="1076"/>
          <ac:spMkLst>
            <pc:docMk/>
            <pc:sldMk cId="300168403" sldId="256"/>
            <ac:spMk id="40" creationId="{00000000-0000-0000-0000-000000000000}"/>
          </ac:spMkLst>
        </pc:spChg>
        <pc:spChg chg="mod">
          <ac:chgData name="형욱 김" userId="3503f35d-4dab-4e64-9ed8-c310af9c3f6a" providerId="ADAL" clId="{25DD61D9-62DE-4F36-8DA0-54EC6C811297}" dt="2019-09-20T09:48:44.426" v="38" actId="1076"/>
          <ac:spMkLst>
            <pc:docMk/>
            <pc:sldMk cId="300168403" sldId="256"/>
            <ac:spMk id="41" creationId="{00000000-0000-0000-0000-000000000000}"/>
          </ac:spMkLst>
        </pc:spChg>
        <pc:spChg chg="add del">
          <ac:chgData name="형욱 김" userId="3503f35d-4dab-4e64-9ed8-c310af9c3f6a" providerId="ADAL" clId="{25DD61D9-62DE-4F36-8DA0-54EC6C811297}" dt="2019-09-20T11:26:10.870" v="1109"/>
          <ac:spMkLst>
            <pc:docMk/>
            <pc:sldMk cId="300168403" sldId="256"/>
            <ac:spMk id="49" creationId="{1509A730-E465-4266-8B45-CF50FE05C44E}"/>
          </ac:spMkLst>
        </pc:spChg>
        <pc:spChg chg="mod">
          <ac:chgData name="형욱 김" userId="3503f35d-4dab-4e64-9ed8-c310af9c3f6a" providerId="ADAL" clId="{25DD61D9-62DE-4F36-8DA0-54EC6C811297}" dt="2019-09-20T11:33:47.227" v="1261" actId="6549"/>
          <ac:spMkLst>
            <pc:docMk/>
            <pc:sldMk cId="300168403" sldId="256"/>
            <ac:spMk id="50" creationId="{00000000-0000-0000-0000-000000000000}"/>
          </ac:spMkLst>
        </pc:spChg>
        <pc:spChg chg="add mod">
          <ac:chgData name="형욱 김" userId="3503f35d-4dab-4e64-9ed8-c310af9c3f6a" providerId="ADAL" clId="{25DD61D9-62DE-4F36-8DA0-54EC6C811297}" dt="2019-09-20T11:28:45.035" v="1175" actId="1076"/>
          <ac:spMkLst>
            <pc:docMk/>
            <pc:sldMk cId="300168403" sldId="256"/>
            <ac:spMk id="55" creationId="{2B1980C1-E77E-401A-B9C8-6626AE58223B}"/>
          </ac:spMkLst>
        </pc:spChg>
        <pc:spChg chg="add mod">
          <ac:chgData name="형욱 김" userId="3503f35d-4dab-4e64-9ed8-c310af9c3f6a" providerId="ADAL" clId="{25DD61D9-62DE-4F36-8DA0-54EC6C811297}" dt="2019-09-20T12:51:43.824" v="1439" actId="403"/>
          <ac:spMkLst>
            <pc:docMk/>
            <pc:sldMk cId="300168403" sldId="256"/>
            <ac:spMk id="59" creationId="{2CD7A994-7229-4518-901C-4289A84C35B3}"/>
          </ac:spMkLst>
        </pc:spChg>
        <pc:spChg chg="add del">
          <ac:chgData name="형욱 김" userId="3503f35d-4dab-4e64-9ed8-c310af9c3f6a" providerId="ADAL" clId="{25DD61D9-62DE-4F36-8DA0-54EC6C811297}" dt="2019-09-20T12:51:02.968" v="1431"/>
          <ac:spMkLst>
            <pc:docMk/>
            <pc:sldMk cId="300168403" sldId="256"/>
            <ac:spMk id="63" creationId="{1A698CBE-891F-4DEF-B6AF-C4932A55350A}"/>
          </ac:spMkLst>
        </pc:spChg>
        <pc:spChg chg="add del">
          <ac:chgData name="형욱 김" userId="3503f35d-4dab-4e64-9ed8-c310af9c3f6a" providerId="ADAL" clId="{25DD61D9-62DE-4F36-8DA0-54EC6C811297}" dt="2019-09-20T12:51:02.968" v="1431"/>
          <ac:spMkLst>
            <pc:docMk/>
            <pc:sldMk cId="300168403" sldId="256"/>
            <ac:spMk id="65" creationId="{B6894230-BF1D-4C00-A2CE-7938F422AEF6}"/>
          </ac:spMkLst>
        </pc:spChg>
        <pc:spChg chg="add del">
          <ac:chgData name="형욱 김" userId="3503f35d-4dab-4e64-9ed8-c310af9c3f6a" providerId="ADAL" clId="{25DD61D9-62DE-4F36-8DA0-54EC6C811297}" dt="2019-09-20T12:51:02.968" v="1431"/>
          <ac:spMkLst>
            <pc:docMk/>
            <pc:sldMk cId="300168403" sldId="256"/>
            <ac:spMk id="66" creationId="{90CE2CCC-8CF3-4A1B-AEAD-CCC949BACC28}"/>
          </ac:spMkLst>
        </pc:spChg>
        <pc:spChg chg="add del">
          <ac:chgData name="형욱 김" userId="3503f35d-4dab-4e64-9ed8-c310af9c3f6a" providerId="ADAL" clId="{25DD61D9-62DE-4F36-8DA0-54EC6C811297}" dt="2019-09-20T12:51:02.968" v="1431"/>
          <ac:spMkLst>
            <pc:docMk/>
            <pc:sldMk cId="300168403" sldId="256"/>
            <ac:spMk id="68" creationId="{89123C33-DAEB-44EF-BA9B-6AE97C600C85}"/>
          </ac:spMkLst>
        </pc:spChg>
        <pc:spChg chg="add del">
          <ac:chgData name="형욱 김" userId="3503f35d-4dab-4e64-9ed8-c310af9c3f6a" providerId="ADAL" clId="{25DD61D9-62DE-4F36-8DA0-54EC6C811297}" dt="2019-09-20T12:51:02.968" v="1431"/>
          <ac:spMkLst>
            <pc:docMk/>
            <pc:sldMk cId="300168403" sldId="256"/>
            <ac:spMk id="69" creationId="{CFEB6726-ADF2-48B0-AFEB-0893D6BB3363}"/>
          </ac:spMkLst>
        </pc:spChg>
        <pc:spChg chg="del">
          <ac:chgData name="형욱 김" userId="3503f35d-4dab-4e64-9ed8-c310af9c3f6a" providerId="ADAL" clId="{25DD61D9-62DE-4F36-8DA0-54EC6C811297}" dt="2019-09-20T10:11:22.488" v="118" actId="478"/>
          <ac:spMkLst>
            <pc:docMk/>
            <pc:sldMk cId="300168403" sldId="256"/>
            <ac:spMk id="71" creationId="{00000000-0000-0000-0000-000000000000}"/>
          </ac:spMkLst>
        </pc:spChg>
        <pc:spChg chg="add del">
          <ac:chgData name="형욱 김" userId="3503f35d-4dab-4e64-9ed8-c310af9c3f6a" providerId="ADAL" clId="{25DD61D9-62DE-4F36-8DA0-54EC6C811297}" dt="2019-09-20T12:51:02.968" v="1431"/>
          <ac:spMkLst>
            <pc:docMk/>
            <pc:sldMk cId="300168403" sldId="256"/>
            <ac:spMk id="73" creationId="{33019AFA-9428-4F7A-98B5-78DD23A913A3}"/>
          </ac:spMkLst>
        </pc:spChg>
        <pc:spChg chg="add del">
          <ac:chgData name="형욱 김" userId="3503f35d-4dab-4e64-9ed8-c310af9c3f6a" providerId="ADAL" clId="{25DD61D9-62DE-4F36-8DA0-54EC6C811297}" dt="2019-09-20T12:51:23.451" v="1435"/>
          <ac:spMkLst>
            <pc:docMk/>
            <pc:sldMk cId="300168403" sldId="256"/>
            <ac:spMk id="75" creationId="{16D423D8-A414-401A-98FB-F7BCC0C71072}"/>
          </ac:spMkLst>
        </pc:spChg>
        <pc:spChg chg="add del">
          <ac:chgData name="형욱 김" userId="3503f35d-4dab-4e64-9ed8-c310af9c3f6a" providerId="ADAL" clId="{25DD61D9-62DE-4F36-8DA0-54EC6C811297}" dt="2019-09-20T12:51:23.451" v="1435"/>
          <ac:spMkLst>
            <pc:docMk/>
            <pc:sldMk cId="300168403" sldId="256"/>
            <ac:spMk id="76" creationId="{0C306026-CA20-4D70-BFB9-F206D7AE17FF}"/>
          </ac:spMkLst>
        </pc:spChg>
        <pc:spChg chg="add del">
          <ac:chgData name="형욱 김" userId="3503f35d-4dab-4e64-9ed8-c310af9c3f6a" providerId="ADAL" clId="{25DD61D9-62DE-4F36-8DA0-54EC6C811297}" dt="2019-09-20T12:51:23.451" v="1435"/>
          <ac:spMkLst>
            <pc:docMk/>
            <pc:sldMk cId="300168403" sldId="256"/>
            <ac:spMk id="81" creationId="{F98FB623-4E1C-4575-B7CC-F1FB9534D6A9}"/>
          </ac:spMkLst>
        </pc:spChg>
        <pc:spChg chg="add del">
          <ac:chgData name="형욱 김" userId="3503f35d-4dab-4e64-9ed8-c310af9c3f6a" providerId="ADAL" clId="{25DD61D9-62DE-4F36-8DA0-54EC6C811297}" dt="2019-09-20T12:51:23.451" v="1435"/>
          <ac:spMkLst>
            <pc:docMk/>
            <pc:sldMk cId="300168403" sldId="256"/>
            <ac:spMk id="82" creationId="{CA1C75D0-4ED7-41FD-86F0-F947BD6F712A}"/>
          </ac:spMkLst>
        </pc:spChg>
        <pc:spChg chg="add del">
          <ac:chgData name="형욱 김" userId="3503f35d-4dab-4e64-9ed8-c310af9c3f6a" providerId="ADAL" clId="{25DD61D9-62DE-4F36-8DA0-54EC6C811297}" dt="2019-09-20T12:51:23.451" v="1435"/>
          <ac:spMkLst>
            <pc:docMk/>
            <pc:sldMk cId="300168403" sldId="256"/>
            <ac:spMk id="83" creationId="{9330A70E-910B-48EA-B6A0-51E62F14B438}"/>
          </ac:spMkLst>
        </pc:spChg>
        <pc:spChg chg="add del">
          <ac:chgData name="형욱 김" userId="3503f35d-4dab-4e64-9ed8-c310af9c3f6a" providerId="ADAL" clId="{25DD61D9-62DE-4F36-8DA0-54EC6C811297}" dt="2019-09-20T12:51:23.451" v="1435"/>
          <ac:spMkLst>
            <pc:docMk/>
            <pc:sldMk cId="300168403" sldId="256"/>
            <ac:spMk id="85" creationId="{34B0E304-C1DF-44DB-A79D-BAF0E68110F5}"/>
          </ac:spMkLst>
        </pc:spChg>
        <pc:spChg chg="add mod">
          <ac:chgData name="형욱 김" userId="3503f35d-4dab-4e64-9ed8-c310af9c3f6a" providerId="ADAL" clId="{25DD61D9-62DE-4F36-8DA0-54EC6C811297}" dt="2019-09-20T12:55:22.638" v="1595" actId="20577"/>
          <ac:spMkLst>
            <pc:docMk/>
            <pc:sldMk cId="300168403" sldId="256"/>
            <ac:spMk id="86" creationId="{4B6A5438-299E-4CAD-AF1C-6A9799A6D6F1}"/>
          </ac:spMkLst>
        </pc:spChg>
        <pc:spChg chg="add del mod">
          <ac:chgData name="형욱 김" userId="3503f35d-4dab-4e64-9ed8-c310af9c3f6a" providerId="ADAL" clId="{25DD61D9-62DE-4F36-8DA0-54EC6C811297}" dt="2019-09-20T12:55:46.973" v="1599" actId="478"/>
          <ac:spMkLst>
            <pc:docMk/>
            <pc:sldMk cId="300168403" sldId="256"/>
            <ac:spMk id="87" creationId="{F805EE04-43DF-4CD0-AEC0-05755AAD64ED}"/>
          </ac:spMkLst>
        </pc:spChg>
        <pc:spChg chg="add mod">
          <ac:chgData name="형욱 김" userId="3503f35d-4dab-4e64-9ed8-c310af9c3f6a" providerId="ADAL" clId="{25DD61D9-62DE-4F36-8DA0-54EC6C811297}" dt="2019-09-20T12:53:37.500" v="1488" actId="1076"/>
          <ac:spMkLst>
            <pc:docMk/>
            <pc:sldMk cId="300168403" sldId="256"/>
            <ac:spMk id="88" creationId="{436ED544-76D1-49B3-9C6E-1226FC9433B2}"/>
          </ac:spMkLst>
        </pc:spChg>
        <pc:spChg chg="add mod">
          <ac:chgData name="형욱 김" userId="3503f35d-4dab-4e64-9ed8-c310af9c3f6a" providerId="ADAL" clId="{25DD61D9-62DE-4F36-8DA0-54EC6C811297}" dt="2019-09-20T11:29:06.800" v="1187" actId="1076"/>
          <ac:spMkLst>
            <pc:docMk/>
            <pc:sldMk cId="300168403" sldId="256"/>
            <ac:spMk id="101" creationId="{C98A8A36-C0B4-4ADE-B5C2-9202EAD5EBEA}"/>
          </ac:spMkLst>
        </pc:spChg>
        <pc:spChg chg="add mod">
          <ac:chgData name="형욱 김" userId="3503f35d-4dab-4e64-9ed8-c310af9c3f6a" providerId="ADAL" clId="{25DD61D9-62DE-4F36-8DA0-54EC6C811297}" dt="2019-09-20T11:29:24.432" v="1191" actId="1076"/>
          <ac:spMkLst>
            <pc:docMk/>
            <pc:sldMk cId="300168403" sldId="256"/>
            <ac:spMk id="102" creationId="{E1252A24-7110-48B3-A52A-D78F30812B83}"/>
          </ac:spMkLst>
        </pc:spChg>
        <pc:spChg chg="add mod">
          <ac:chgData name="형욱 김" userId="3503f35d-4dab-4e64-9ed8-c310af9c3f6a" providerId="ADAL" clId="{25DD61D9-62DE-4F36-8DA0-54EC6C811297}" dt="2019-09-20T11:35:17.274" v="1289" actId="1035"/>
          <ac:spMkLst>
            <pc:docMk/>
            <pc:sldMk cId="300168403" sldId="256"/>
            <ac:spMk id="103" creationId="{7AA71F6F-C0A7-4FB6-BA21-91C80729C510}"/>
          </ac:spMkLst>
        </pc:spChg>
        <pc:spChg chg="add mod">
          <ac:chgData name="형욱 김" userId="3503f35d-4dab-4e64-9ed8-c310af9c3f6a" providerId="ADAL" clId="{25DD61D9-62DE-4F36-8DA0-54EC6C811297}" dt="2019-09-20T11:35:17.274" v="1289" actId="1035"/>
          <ac:spMkLst>
            <pc:docMk/>
            <pc:sldMk cId="300168403" sldId="256"/>
            <ac:spMk id="104" creationId="{165CD52D-605D-459E-8AEC-55CC105EBD78}"/>
          </ac:spMkLst>
        </pc:spChg>
        <pc:spChg chg="add mod">
          <ac:chgData name="형욱 김" userId="3503f35d-4dab-4e64-9ed8-c310af9c3f6a" providerId="ADAL" clId="{25DD61D9-62DE-4F36-8DA0-54EC6C811297}" dt="2019-09-20T11:35:17.274" v="1289" actId="1035"/>
          <ac:spMkLst>
            <pc:docMk/>
            <pc:sldMk cId="300168403" sldId="256"/>
            <ac:spMk id="105" creationId="{F0ECFBE8-27AC-46D1-8B6B-1AEB15F12259}"/>
          </ac:spMkLst>
        </pc:spChg>
        <pc:spChg chg="mod">
          <ac:chgData name="형욱 김" userId="3503f35d-4dab-4e64-9ed8-c310af9c3f6a" providerId="ADAL" clId="{25DD61D9-62DE-4F36-8DA0-54EC6C811297}" dt="2019-09-20T10:58:26.089" v="223" actId="404"/>
          <ac:spMkLst>
            <pc:docMk/>
            <pc:sldMk cId="300168403" sldId="256"/>
            <ac:spMk id="107" creationId="{00000000-0000-0000-0000-000000000000}"/>
          </ac:spMkLst>
        </pc:spChg>
        <pc:spChg chg="add mod">
          <ac:chgData name="형욱 김" userId="3503f35d-4dab-4e64-9ed8-c310af9c3f6a" providerId="ADAL" clId="{25DD61D9-62DE-4F36-8DA0-54EC6C811297}" dt="2019-09-20T11:37:00.946" v="1392" actId="1036"/>
          <ac:spMkLst>
            <pc:docMk/>
            <pc:sldMk cId="300168403" sldId="256"/>
            <ac:spMk id="108" creationId="{FC60DB4C-9B7D-44AF-BEA3-0815AE954486}"/>
          </ac:spMkLst>
        </pc:spChg>
        <pc:spChg chg="mod">
          <ac:chgData name="형욱 김" userId="3503f35d-4dab-4e64-9ed8-c310af9c3f6a" providerId="ADAL" clId="{25DD61D9-62DE-4F36-8DA0-54EC6C811297}" dt="2019-09-20T10:28:13.119" v="157" actId="404"/>
          <ac:spMkLst>
            <pc:docMk/>
            <pc:sldMk cId="300168403" sldId="256"/>
            <ac:spMk id="109" creationId="{00000000-0000-0000-0000-000000000000}"/>
          </ac:spMkLst>
        </pc:spChg>
        <pc:spChg chg="add mod">
          <ac:chgData name="형욱 김" userId="3503f35d-4dab-4e64-9ed8-c310af9c3f6a" providerId="ADAL" clId="{25DD61D9-62DE-4F36-8DA0-54EC6C811297}" dt="2019-09-20T11:37:11.074" v="1393" actId="108"/>
          <ac:spMkLst>
            <pc:docMk/>
            <pc:sldMk cId="300168403" sldId="256"/>
            <ac:spMk id="110" creationId="{FA195A02-1E6F-498B-A804-630A188FFF57}"/>
          </ac:spMkLst>
        </pc:spChg>
        <pc:spChg chg="add del mod">
          <ac:chgData name="형욱 김" userId="3503f35d-4dab-4e64-9ed8-c310af9c3f6a" providerId="ADAL" clId="{25DD61D9-62DE-4F36-8DA0-54EC6C811297}" dt="2019-09-20T11:36:35.113" v="1316" actId="478"/>
          <ac:spMkLst>
            <pc:docMk/>
            <pc:sldMk cId="300168403" sldId="256"/>
            <ac:spMk id="111" creationId="{B173831B-9B4D-4151-8125-F96DFB0CB697}"/>
          </ac:spMkLst>
        </pc:spChg>
        <pc:spChg chg="del mod">
          <ac:chgData name="형욱 김" userId="3503f35d-4dab-4e64-9ed8-c310af9c3f6a" providerId="ADAL" clId="{25DD61D9-62DE-4F36-8DA0-54EC6C811297}" dt="2019-09-20T10:11:07.241" v="109" actId="478"/>
          <ac:spMkLst>
            <pc:docMk/>
            <pc:sldMk cId="300168403" sldId="256"/>
            <ac:spMk id="126" creationId="{00000000-0000-0000-0000-000000000000}"/>
          </ac:spMkLst>
        </pc:spChg>
        <pc:spChg chg="del">
          <ac:chgData name="형욱 김" userId="3503f35d-4dab-4e64-9ed8-c310af9c3f6a" providerId="ADAL" clId="{25DD61D9-62DE-4F36-8DA0-54EC6C811297}" dt="2019-09-20T10:11:21.029" v="117" actId="478"/>
          <ac:spMkLst>
            <pc:docMk/>
            <pc:sldMk cId="300168403" sldId="256"/>
            <ac:spMk id="134" creationId="{00000000-0000-0000-0000-000000000000}"/>
          </ac:spMkLst>
        </pc:spChg>
        <pc:spChg chg="del">
          <ac:chgData name="형욱 김" userId="3503f35d-4dab-4e64-9ed8-c310af9c3f6a" providerId="ADAL" clId="{25DD61D9-62DE-4F36-8DA0-54EC6C811297}" dt="2019-09-20T10:11:14.145" v="114" actId="478"/>
          <ac:spMkLst>
            <pc:docMk/>
            <pc:sldMk cId="300168403" sldId="256"/>
            <ac:spMk id="135" creationId="{00000000-0000-0000-0000-000000000000}"/>
          </ac:spMkLst>
        </pc:spChg>
        <pc:spChg chg="del mod">
          <ac:chgData name="형욱 김" userId="3503f35d-4dab-4e64-9ed8-c310af9c3f6a" providerId="ADAL" clId="{25DD61D9-62DE-4F36-8DA0-54EC6C811297}" dt="2019-09-20T10:11:03.297" v="105" actId="478"/>
          <ac:spMkLst>
            <pc:docMk/>
            <pc:sldMk cId="300168403" sldId="256"/>
            <ac:spMk id="138" creationId="{00000000-0000-0000-0000-000000000000}"/>
          </ac:spMkLst>
        </pc:spChg>
        <pc:grpChg chg="mod">
          <ac:chgData name="형욱 김" userId="3503f35d-4dab-4e64-9ed8-c310af9c3f6a" providerId="ADAL" clId="{25DD61D9-62DE-4F36-8DA0-54EC6C811297}" dt="2019-09-20T09:56:32.101" v="100" actId="1076"/>
          <ac:grpSpMkLst>
            <pc:docMk/>
            <pc:sldMk cId="300168403" sldId="256"/>
            <ac:grpSpMk id="24" creationId="{00000000-0000-0000-0000-000000000000}"/>
          </ac:grpSpMkLst>
        </pc:grpChg>
        <pc:grpChg chg="del mod">
          <ac:chgData name="형욱 김" userId="3503f35d-4dab-4e64-9ed8-c310af9c3f6a" providerId="ADAL" clId="{25DD61D9-62DE-4F36-8DA0-54EC6C811297}" dt="2019-09-20T09:57:56.848" v="101" actId="478"/>
          <ac:grpSpMkLst>
            <pc:docMk/>
            <pc:sldMk cId="300168403" sldId="256"/>
            <ac:grpSpMk id="38" creationId="{00000000-0000-0000-0000-000000000000}"/>
          </ac:grpSpMkLst>
        </pc:grpChg>
        <pc:grpChg chg="del">
          <ac:chgData name="형욱 김" userId="3503f35d-4dab-4e64-9ed8-c310af9c3f6a" providerId="ADAL" clId="{25DD61D9-62DE-4F36-8DA0-54EC6C811297}" dt="2019-09-20T09:56:27.279" v="98" actId="478"/>
          <ac:grpSpMkLst>
            <pc:docMk/>
            <pc:sldMk cId="300168403" sldId="256"/>
            <ac:grpSpMk id="43" creationId="{00000000-0000-0000-0000-000000000000}"/>
          </ac:grpSpMkLst>
        </pc:grpChg>
        <pc:grpChg chg="mod">
          <ac:chgData name="형욱 김" userId="3503f35d-4dab-4e64-9ed8-c310af9c3f6a" providerId="ADAL" clId="{25DD61D9-62DE-4F36-8DA0-54EC6C811297}" dt="2019-09-20T10:28:03.505" v="151" actId="1035"/>
          <ac:grpSpMkLst>
            <pc:docMk/>
            <pc:sldMk cId="300168403" sldId="256"/>
            <ac:grpSpMk id="44" creationId="{00000000-0000-0000-0000-000000000000}"/>
          </ac:grpSpMkLst>
        </pc:grpChg>
        <pc:grpChg chg="mod">
          <ac:chgData name="형욱 김" userId="3503f35d-4dab-4e64-9ed8-c310af9c3f6a" providerId="ADAL" clId="{25DD61D9-62DE-4F36-8DA0-54EC6C811297}" dt="2019-09-20T10:28:24.591" v="160" actId="1076"/>
          <ac:grpSpMkLst>
            <pc:docMk/>
            <pc:sldMk cId="300168403" sldId="256"/>
            <ac:grpSpMk id="45" creationId="{00000000-0000-0000-0000-000000000000}"/>
          </ac:grpSpMkLst>
        </pc:grpChg>
        <pc:grpChg chg="del">
          <ac:chgData name="형욱 김" userId="3503f35d-4dab-4e64-9ed8-c310af9c3f6a" providerId="ADAL" clId="{25DD61D9-62DE-4F36-8DA0-54EC6C811297}" dt="2019-09-20T10:11:01.496" v="103" actId="478"/>
          <ac:grpSpMkLst>
            <pc:docMk/>
            <pc:sldMk cId="300168403" sldId="256"/>
            <ac:grpSpMk id="53" creationId="{00000000-0000-0000-0000-000000000000}"/>
          </ac:grpSpMkLst>
        </pc:grpChg>
        <pc:grpChg chg="mod">
          <ac:chgData name="형욱 김" userId="3503f35d-4dab-4e64-9ed8-c310af9c3f6a" providerId="ADAL" clId="{25DD61D9-62DE-4F36-8DA0-54EC6C811297}" dt="2019-09-20T11:14:50.699" v="413" actId="14100"/>
          <ac:grpSpMkLst>
            <pc:docMk/>
            <pc:sldMk cId="300168403" sldId="256"/>
            <ac:grpSpMk id="61" creationId="{00000000-0000-0000-0000-000000000000}"/>
          </ac:grpSpMkLst>
        </pc:grpChg>
        <pc:grpChg chg="mod">
          <ac:chgData name="형욱 김" userId="3503f35d-4dab-4e64-9ed8-c310af9c3f6a" providerId="ADAL" clId="{25DD61D9-62DE-4F36-8DA0-54EC6C811297}" dt="2019-09-20T09:54:05.465" v="86" actId="14100"/>
          <ac:grpSpMkLst>
            <pc:docMk/>
            <pc:sldMk cId="300168403" sldId="256"/>
            <ac:grpSpMk id="74" creationId="{00000000-0000-0000-0000-000000000000}"/>
          </ac:grpSpMkLst>
        </pc:grpChg>
        <pc:grpChg chg="del">
          <ac:chgData name="형욱 김" userId="3503f35d-4dab-4e64-9ed8-c310af9c3f6a" providerId="ADAL" clId="{25DD61D9-62DE-4F36-8DA0-54EC6C811297}" dt="2019-09-20T10:10:58.791" v="102" actId="478"/>
          <ac:grpSpMkLst>
            <pc:docMk/>
            <pc:sldMk cId="300168403" sldId="256"/>
            <ac:grpSpMk id="78" creationId="{00000000-0000-0000-0000-000000000000}"/>
          </ac:grpSpMkLst>
        </pc:grpChg>
        <pc:grpChg chg="del">
          <ac:chgData name="형욱 김" userId="3503f35d-4dab-4e64-9ed8-c310af9c3f6a" providerId="ADAL" clId="{25DD61D9-62DE-4F36-8DA0-54EC6C811297}" dt="2019-09-20T10:11:03.822" v="106" actId="478"/>
          <ac:grpSpMkLst>
            <pc:docMk/>
            <pc:sldMk cId="300168403" sldId="256"/>
            <ac:grpSpMk id="79" creationId="{00000000-0000-0000-0000-000000000000}"/>
          </ac:grpSpMkLst>
        </pc:grpChg>
        <pc:grpChg chg="mod">
          <ac:chgData name="형욱 김" userId="3503f35d-4dab-4e64-9ed8-c310af9c3f6a" providerId="ADAL" clId="{25DD61D9-62DE-4F36-8DA0-54EC6C811297}" dt="2019-09-20T11:33:14.172" v="1254"/>
          <ac:grpSpMkLst>
            <pc:docMk/>
            <pc:sldMk cId="300168403" sldId="256"/>
            <ac:grpSpMk id="80" creationId="{00000000-0000-0000-0000-000000000000}"/>
          </ac:grpSpMkLst>
        </pc:grpChg>
        <pc:grpChg chg="del">
          <ac:chgData name="형욱 김" userId="3503f35d-4dab-4e64-9ed8-c310af9c3f6a" providerId="ADAL" clId="{25DD61D9-62DE-4F36-8DA0-54EC6C811297}" dt="2019-09-20T10:11:07.807" v="110" actId="478"/>
          <ac:grpSpMkLst>
            <pc:docMk/>
            <pc:sldMk cId="300168403" sldId="256"/>
            <ac:grpSpMk id="84" creationId="{00000000-0000-0000-0000-000000000000}"/>
          </ac:grpSpMkLst>
        </pc:grpChg>
        <pc:graphicFrameChg chg="add mod">
          <ac:chgData name="형욱 김" userId="3503f35d-4dab-4e64-9ed8-c310af9c3f6a" providerId="ADAL" clId="{25DD61D9-62DE-4F36-8DA0-54EC6C811297}" dt="2019-09-20T11:36:53.305" v="1372" actId="1038"/>
          <ac:graphicFrameMkLst>
            <pc:docMk/>
            <pc:sldMk cId="300168403" sldId="256"/>
            <ac:graphicFrameMk id="30" creationId="{95F6E757-0549-4643-BEA5-BAE2C53A938D}"/>
          </ac:graphicFrameMkLst>
        </pc:graphicFrameChg>
        <pc:graphicFrameChg chg="del">
          <ac:chgData name="형욱 김" userId="3503f35d-4dab-4e64-9ed8-c310af9c3f6a" providerId="ADAL" clId="{25DD61D9-62DE-4F36-8DA0-54EC6C811297}" dt="2019-09-20T10:11:04.974" v="107" actId="478"/>
          <ac:graphicFrameMkLst>
            <pc:docMk/>
            <pc:sldMk cId="300168403" sldId="256"/>
            <ac:graphicFrameMk id="48" creationId="{00000000-0000-0000-0000-000000000000}"/>
          </ac:graphicFrameMkLst>
        </pc:graphicFrameChg>
        <pc:graphicFrameChg chg="del">
          <ac:chgData name="형욱 김" userId="3503f35d-4dab-4e64-9ed8-c310af9c3f6a" providerId="ADAL" clId="{25DD61D9-62DE-4F36-8DA0-54EC6C811297}" dt="2019-09-20T10:11:10.727" v="112" actId="478"/>
          <ac:graphicFrameMkLst>
            <pc:docMk/>
            <pc:sldMk cId="300168403" sldId="256"/>
            <ac:graphicFrameMk id="64" creationId="{00000000-0000-0000-0000-000000000000}"/>
          </ac:graphicFrameMkLst>
        </pc:graphicFrameChg>
        <pc:picChg chg="add mod">
          <ac:chgData name="형욱 김" userId="3503f35d-4dab-4e64-9ed8-c310af9c3f6a" providerId="ADAL" clId="{25DD61D9-62DE-4F36-8DA0-54EC6C811297}" dt="2019-09-20T09:49:34.710" v="48" actId="1037"/>
          <ac:picMkLst>
            <pc:docMk/>
            <pc:sldMk cId="300168403" sldId="256"/>
            <ac:picMk id="13" creationId="{D579BDE0-5FF9-4881-9110-0269BF36341D}"/>
          </ac:picMkLst>
        </pc:picChg>
        <pc:picChg chg="add mod">
          <ac:chgData name="형욱 김" userId="3503f35d-4dab-4e64-9ed8-c310af9c3f6a" providerId="ADAL" clId="{25DD61D9-62DE-4F36-8DA0-54EC6C811297}" dt="2019-09-20T09:54:23.071" v="97" actId="1076"/>
          <ac:picMkLst>
            <pc:docMk/>
            <pc:sldMk cId="300168403" sldId="256"/>
            <ac:picMk id="15" creationId="{F1AC0A4A-EF73-40DD-B802-D71E5761A301}"/>
          </ac:picMkLst>
        </pc:picChg>
        <pc:picChg chg="add mod">
          <ac:chgData name="형욱 김" userId="3503f35d-4dab-4e64-9ed8-c310af9c3f6a" providerId="ADAL" clId="{25DD61D9-62DE-4F36-8DA0-54EC6C811297}" dt="2019-09-20T11:18:20.282" v="504" actId="1036"/>
          <ac:picMkLst>
            <pc:docMk/>
            <pc:sldMk cId="300168403" sldId="256"/>
            <ac:picMk id="23" creationId="{C1CCF659-EA71-42FD-A654-863D400A0CC7}"/>
          </ac:picMkLst>
        </pc:picChg>
        <pc:picChg chg="add mod">
          <ac:chgData name="형욱 김" userId="3503f35d-4dab-4e64-9ed8-c310af9c3f6a" providerId="ADAL" clId="{25DD61D9-62DE-4F36-8DA0-54EC6C811297}" dt="2019-09-20T11:18:21.538" v="508" actId="1036"/>
          <ac:picMkLst>
            <pc:docMk/>
            <pc:sldMk cId="300168403" sldId="256"/>
            <ac:picMk id="25" creationId="{DB260369-50AD-4726-95BF-C54CA9A0A927}"/>
          </ac:picMkLst>
        </pc:picChg>
        <pc:picChg chg="add mod">
          <ac:chgData name="형욱 김" userId="3503f35d-4dab-4e64-9ed8-c310af9c3f6a" providerId="ADAL" clId="{25DD61D9-62DE-4F36-8DA0-54EC6C811297}" dt="2019-09-20T11:22:13.947" v="835" actId="1038"/>
          <ac:picMkLst>
            <pc:docMk/>
            <pc:sldMk cId="300168403" sldId="256"/>
            <ac:picMk id="36" creationId="{B74862A5-FC9C-4B4F-98A2-02E806C24487}"/>
          </ac:picMkLst>
        </pc:picChg>
        <pc:picChg chg="del">
          <ac:chgData name="형욱 김" userId="3503f35d-4dab-4e64-9ed8-c310af9c3f6a" providerId="ADAL" clId="{25DD61D9-62DE-4F36-8DA0-54EC6C811297}" dt="2019-09-20T09:56:30.019" v="99" actId="478"/>
          <ac:picMkLst>
            <pc:docMk/>
            <pc:sldMk cId="300168403" sldId="256"/>
            <ac:picMk id="37" creationId="{00000000-0000-0000-0000-000000000000}"/>
          </ac:picMkLst>
        </pc:picChg>
        <pc:picChg chg="add mod">
          <ac:chgData name="형욱 김" userId="3503f35d-4dab-4e64-9ed8-c310af9c3f6a" providerId="ADAL" clId="{25DD61D9-62DE-4F36-8DA0-54EC6C811297}" dt="2019-09-20T11:22:15.192" v="841" actId="1038"/>
          <ac:picMkLst>
            <pc:docMk/>
            <pc:sldMk cId="300168403" sldId="256"/>
            <ac:picMk id="46" creationId="{697FBC35-0479-4E3D-B92E-FA804558BE3E}"/>
          </ac:picMkLst>
        </pc:picChg>
        <pc:picChg chg="add del mod">
          <ac:chgData name="형욱 김" userId="3503f35d-4dab-4e64-9ed8-c310af9c3f6a" providerId="ADAL" clId="{25DD61D9-62DE-4F36-8DA0-54EC6C811297}" dt="2019-09-20T11:34:14.606" v="1262" actId="478"/>
          <ac:picMkLst>
            <pc:docMk/>
            <pc:sldMk cId="300168403" sldId="256"/>
            <ac:picMk id="47" creationId="{51A18E80-263A-4F69-9469-EAB04585E367}"/>
          </ac:picMkLst>
        </pc:picChg>
        <pc:picChg chg="del">
          <ac:chgData name="형욱 김" userId="3503f35d-4dab-4e64-9ed8-c310af9c3f6a" providerId="ADAL" clId="{25DD61D9-62DE-4F36-8DA0-54EC6C811297}" dt="2019-09-20T10:11:09.367" v="111" actId="478"/>
          <ac:picMkLst>
            <pc:docMk/>
            <pc:sldMk cId="300168403" sldId="256"/>
            <ac:picMk id="51" creationId="{00000000-0000-0000-0000-000000000000}"/>
          </ac:picMkLst>
        </pc:picChg>
        <pc:picChg chg="add del mod">
          <ac:chgData name="형욱 김" userId="3503f35d-4dab-4e64-9ed8-c310af9c3f6a" providerId="ADAL" clId="{25DD61D9-62DE-4F36-8DA0-54EC6C811297}" dt="2019-09-20T11:31:13.214" v="1217" actId="478"/>
          <ac:picMkLst>
            <pc:docMk/>
            <pc:sldMk cId="300168403" sldId="256"/>
            <ac:picMk id="52" creationId="{6A63236F-6A4F-4C70-B859-3DC0CBCA6B25}"/>
          </ac:picMkLst>
        </pc:picChg>
        <pc:picChg chg="add del mod">
          <ac:chgData name="형욱 김" userId="3503f35d-4dab-4e64-9ed8-c310af9c3f6a" providerId="ADAL" clId="{25DD61D9-62DE-4F36-8DA0-54EC6C811297}" dt="2019-09-20T12:49:24.040" v="1394" actId="478"/>
          <ac:picMkLst>
            <pc:docMk/>
            <pc:sldMk cId="300168403" sldId="256"/>
            <ac:picMk id="54" creationId="{E1C61B33-8C3A-42C5-91E9-199B2B6D75A8}"/>
          </ac:picMkLst>
        </pc:picChg>
        <pc:picChg chg="add del mod">
          <ac:chgData name="형욱 김" userId="3503f35d-4dab-4e64-9ed8-c310af9c3f6a" providerId="ADAL" clId="{25DD61D9-62DE-4F36-8DA0-54EC6C811297}" dt="2019-09-20T11:31:36.726" v="1244" actId="478"/>
          <ac:picMkLst>
            <pc:docMk/>
            <pc:sldMk cId="300168403" sldId="256"/>
            <ac:picMk id="56" creationId="{883CE8A3-5076-402D-9AC1-CD1E3EAAB364}"/>
          </ac:picMkLst>
        </pc:picChg>
        <pc:picChg chg="add mod">
          <ac:chgData name="형욱 김" userId="3503f35d-4dab-4e64-9ed8-c310af9c3f6a" providerId="ADAL" clId="{25DD61D9-62DE-4F36-8DA0-54EC6C811297}" dt="2019-09-20T11:35:23.630" v="1302" actId="14100"/>
          <ac:picMkLst>
            <pc:docMk/>
            <pc:sldMk cId="300168403" sldId="256"/>
            <ac:picMk id="57" creationId="{FBB5E399-9A7E-4BA5-88B0-2D9025196AE2}"/>
          </ac:picMkLst>
        </pc:picChg>
        <pc:picChg chg="add mod">
          <ac:chgData name="형욱 김" userId="3503f35d-4dab-4e64-9ed8-c310af9c3f6a" providerId="ADAL" clId="{25DD61D9-62DE-4F36-8DA0-54EC6C811297}" dt="2019-09-20T11:34:42.814" v="1271" actId="14100"/>
          <ac:picMkLst>
            <pc:docMk/>
            <pc:sldMk cId="300168403" sldId="256"/>
            <ac:picMk id="58" creationId="{00F41627-8A7A-45CE-B84D-98D8E5889D23}"/>
          </ac:picMkLst>
        </pc:picChg>
        <pc:picChg chg="add del">
          <ac:chgData name="형욱 김" userId="3503f35d-4dab-4e64-9ed8-c310af9c3f6a" providerId="ADAL" clId="{25DD61D9-62DE-4F36-8DA0-54EC6C811297}" dt="2019-09-20T12:51:02.968" v="1431"/>
          <ac:picMkLst>
            <pc:docMk/>
            <pc:sldMk cId="300168403" sldId="256"/>
            <ac:picMk id="60" creationId="{9989302E-15BE-4D21-815C-2400F1D23DAC}"/>
          </ac:picMkLst>
        </pc:picChg>
        <pc:picChg chg="add del">
          <ac:chgData name="형욱 김" userId="3503f35d-4dab-4e64-9ed8-c310af9c3f6a" providerId="ADAL" clId="{25DD61D9-62DE-4F36-8DA0-54EC6C811297}" dt="2019-09-20T12:51:02.968" v="1431"/>
          <ac:picMkLst>
            <pc:docMk/>
            <pc:sldMk cId="300168403" sldId="256"/>
            <ac:picMk id="62" creationId="{D4AABA50-1974-4175-8845-F9BC920622CB}"/>
          </ac:picMkLst>
        </pc:picChg>
        <pc:picChg chg="mod">
          <ac:chgData name="형욱 김" userId="3503f35d-4dab-4e64-9ed8-c310af9c3f6a" providerId="ADAL" clId="{25DD61D9-62DE-4F36-8DA0-54EC6C811297}" dt="2019-09-20T09:49:38.476" v="50" actId="1036"/>
          <ac:picMkLst>
            <pc:docMk/>
            <pc:sldMk cId="300168403" sldId="256"/>
            <ac:picMk id="77" creationId="{00000000-0000-0000-0000-000000000000}"/>
          </ac:picMkLst>
        </pc:picChg>
        <pc:picChg chg="del">
          <ac:chgData name="형욱 김" userId="3503f35d-4dab-4e64-9ed8-c310af9c3f6a" providerId="ADAL" clId="{25DD61D9-62DE-4F36-8DA0-54EC6C811297}" dt="2019-09-20T09:52:25.988" v="55" actId="478"/>
          <ac:picMkLst>
            <pc:docMk/>
            <pc:sldMk cId="300168403" sldId="256"/>
            <ac:picMk id="1026" creationId="{00000000-0000-0000-0000-000000000000}"/>
          </ac:picMkLst>
        </pc:picChg>
        <pc:picChg chg="add mod">
          <ac:chgData name="형욱 김" userId="3503f35d-4dab-4e64-9ed8-c310af9c3f6a" providerId="ADAL" clId="{25DD61D9-62DE-4F36-8DA0-54EC6C811297}" dt="2019-09-20T11:20:26.482" v="657" actId="1035"/>
          <ac:picMkLst>
            <pc:docMk/>
            <pc:sldMk cId="300168403" sldId="256"/>
            <ac:picMk id="1033" creationId="{CCB8AD71-F80F-4C25-AE76-2C61D15844C7}"/>
          </ac:picMkLst>
        </pc:picChg>
        <pc:picChg chg="add mod">
          <ac:chgData name="형욱 김" userId="3503f35d-4dab-4e64-9ed8-c310af9c3f6a" providerId="ADAL" clId="{25DD61D9-62DE-4F36-8DA0-54EC6C811297}" dt="2019-09-20T11:20:26.482" v="657" actId="1035"/>
          <ac:picMkLst>
            <pc:docMk/>
            <pc:sldMk cId="300168403" sldId="256"/>
            <ac:picMk id="1034" creationId="{70BE7B42-BB4C-41D1-9C19-030760926DBB}"/>
          </ac:picMkLst>
        </pc:picChg>
        <pc:picChg chg="add mod">
          <ac:chgData name="형욱 김" userId="3503f35d-4dab-4e64-9ed8-c310af9c3f6a" providerId="ADAL" clId="{25DD61D9-62DE-4F36-8DA0-54EC6C811297}" dt="2019-09-20T11:20:26.482" v="657" actId="1035"/>
          <ac:picMkLst>
            <pc:docMk/>
            <pc:sldMk cId="300168403" sldId="256"/>
            <ac:picMk id="1035" creationId="{6AB5B1BA-89DB-4F23-9BCC-4A875BEC0137}"/>
          </ac:picMkLst>
        </pc:picChg>
        <pc:picChg chg="add mod">
          <ac:chgData name="형욱 김" userId="3503f35d-4dab-4e64-9ed8-c310af9c3f6a" providerId="ADAL" clId="{25DD61D9-62DE-4F36-8DA0-54EC6C811297}" dt="2019-09-20T11:35:17.274" v="1289" actId="1035"/>
          <ac:picMkLst>
            <pc:docMk/>
            <pc:sldMk cId="300168403" sldId="256"/>
            <ac:picMk id="1036" creationId="{E2948FA4-DC2B-4B07-BB9D-D19324186096}"/>
          </ac:picMkLst>
        </pc:picChg>
        <pc:picChg chg="add mod">
          <ac:chgData name="형욱 김" userId="3503f35d-4dab-4e64-9ed8-c310af9c3f6a" providerId="ADAL" clId="{25DD61D9-62DE-4F36-8DA0-54EC6C811297}" dt="2019-09-20T11:35:17.274" v="1289" actId="1035"/>
          <ac:picMkLst>
            <pc:docMk/>
            <pc:sldMk cId="300168403" sldId="256"/>
            <ac:picMk id="1037" creationId="{DA0EE828-A9B4-467D-BD95-E3271C1CDD18}"/>
          </ac:picMkLst>
        </pc:picChg>
        <pc:picChg chg="add mod">
          <ac:chgData name="형욱 김" userId="3503f35d-4dab-4e64-9ed8-c310af9c3f6a" providerId="ADAL" clId="{25DD61D9-62DE-4F36-8DA0-54EC6C811297}" dt="2019-09-20T11:37:00.946" v="1392" actId="1036"/>
          <ac:picMkLst>
            <pc:docMk/>
            <pc:sldMk cId="300168403" sldId="256"/>
            <ac:picMk id="1038" creationId="{C0F078FB-AA80-4210-B57E-7EE7B82C6DEC}"/>
          </ac:picMkLst>
        </pc:picChg>
        <pc:picChg chg="add mod">
          <ac:chgData name="형욱 김" userId="3503f35d-4dab-4e64-9ed8-c310af9c3f6a" providerId="ADAL" clId="{25DD61D9-62DE-4F36-8DA0-54EC6C811297}" dt="2019-09-20T11:36:53.305" v="1372" actId="1038"/>
          <ac:picMkLst>
            <pc:docMk/>
            <pc:sldMk cId="300168403" sldId="256"/>
            <ac:picMk id="1039" creationId="{35CA8A5E-1769-415D-9B38-BAE6A1D80BEC}"/>
          </ac:picMkLst>
        </pc:picChg>
        <pc:picChg chg="del">
          <ac:chgData name="형욱 김" userId="3503f35d-4dab-4e64-9ed8-c310af9c3f6a" providerId="ADAL" clId="{25DD61D9-62DE-4F36-8DA0-54EC6C811297}" dt="2019-09-20T10:11:11.471" v="113" actId="478"/>
          <ac:picMkLst>
            <pc:docMk/>
            <pc:sldMk cId="300168403" sldId="256"/>
            <ac:picMk id="1043" creationId="{00000000-0000-0000-0000-000000000000}"/>
          </ac:picMkLst>
        </pc:picChg>
        <pc:picChg chg="add mod">
          <ac:chgData name="형욱 김" userId="3503f35d-4dab-4e64-9ed8-c310af9c3f6a" providerId="ADAL" clId="{25DD61D9-62DE-4F36-8DA0-54EC6C811297}" dt="2019-09-20T12:50:44.002" v="1425" actId="1076"/>
          <ac:picMkLst>
            <pc:docMk/>
            <pc:sldMk cId="300168403" sldId="256"/>
            <ac:picMk id="1046" creationId="{6996D518-E97F-441A-8C4D-8157CE6AF6CC}"/>
          </ac:picMkLst>
        </pc:picChg>
        <pc:picChg chg="add mod">
          <ac:chgData name="형욱 김" userId="3503f35d-4dab-4e64-9ed8-c310af9c3f6a" providerId="ADAL" clId="{25DD61D9-62DE-4F36-8DA0-54EC6C811297}" dt="2019-09-20T12:50:52.510" v="1429" actId="1076"/>
          <ac:picMkLst>
            <pc:docMk/>
            <pc:sldMk cId="300168403" sldId="256"/>
            <ac:picMk id="1047" creationId="{87E541C6-F4C2-4504-AC4C-7F09873F3A20}"/>
          </ac:picMkLst>
        </pc:picChg>
        <pc:picChg chg="add del">
          <ac:chgData name="형욱 김" userId="3503f35d-4dab-4e64-9ed8-c310af9c3f6a" providerId="ADAL" clId="{25DD61D9-62DE-4F36-8DA0-54EC6C811297}" dt="2019-09-20T12:51:02.968" v="1431"/>
          <ac:picMkLst>
            <pc:docMk/>
            <pc:sldMk cId="300168403" sldId="256"/>
            <ac:picMk id="1050" creationId="{DD8C5C7B-D9EA-4D77-85B7-1F1D302E0C1A}"/>
          </ac:picMkLst>
        </pc:picChg>
        <pc:picChg chg="add del">
          <ac:chgData name="형욱 김" userId="3503f35d-4dab-4e64-9ed8-c310af9c3f6a" providerId="ADAL" clId="{25DD61D9-62DE-4F36-8DA0-54EC6C811297}" dt="2019-09-20T12:51:02.968" v="1431"/>
          <ac:picMkLst>
            <pc:docMk/>
            <pc:sldMk cId="300168403" sldId="256"/>
            <ac:picMk id="1051" creationId="{119827B5-81AC-4E8F-BE7C-B7172E6F61F9}"/>
          </ac:picMkLst>
        </pc:picChg>
        <pc:picChg chg="add del">
          <ac:chgData name="형욱 김" userId="3503f35d-4dab-4e64-9ed8-c310af9c3f6a" providerId="ADAL" clId="{25DD61D9-62DE-4F36-8DA0-54EC6C811297}" dt="2019-09-20T12:51:02.968" v="1431"/>
          <ac:picMkLst>
            <pc:docMk/>
            <pc:sldMk cId="300168403" sldId="256"/>
            <ac:picMk id="1052" creationId="{C3800636-146D-4DA9-BCBE-5F7F634F5AAF}"/>
          </ac:picMkLst>
        </pc:picChg>
        <pc:picChg chg="add del">
          <ac:chgData name="형욱 김" userId="3503f35d-4dab-4e64-9ed8-c310af9c3f6a" providerId="ADAL" clId="{25DD61D9-62DE-4F36-8DA0-54EC6C811297}" dt="2019-09-20T12:51:23.451" v="1435"/>
          <ac:picMkLst>
            <pc:docMk/>
            <pc:sldMk cId="300168403" sldId="256"/>
            <ac:picMk id="1059" creationId="{889B787C-E364-4D0C-A866-769159645DBF}"/>
          </ac:picMkLst>
        </pc:picChg>
        <pc:picChg chg="add del">
          <ac:chgData name="형욱 김" userId="3503f35d-4dab-4e64-9ed8-c310af9c3f6a" providerId="ADAL" clId="{25DD61D9-62DE-4F36-8DA0-54EC6C811297}" dt="2019-09-20T12:51:23.451" v="1435"/>
          <ac:picMkLst>
            <pc:docMk/>
            <pc:sldMk cId="300168403" sldId="256"/>
            <ac:picMk id="1060" creationId="{6BA9FCA2-D3A4-4B2C-9E21-380A85B7F3CD}"/>
          </ac:picMkLst>
        </pc:picChg>
        <pc:picChg chg="add del">
          <ac:chgData name="형욱 김" userId="3503f35d-4dab-4e64-9ed8-c310af9c3f6a" providerId="ADAL" clId="{25DD61D9-62DE-4F36-8DA0-54EC6C811297}" dt="2019-09-20T12:51:23.451" v="1435"/>
          <ac:picMkLst>
            <pc:docMk/>
            <pc:sldMk cId="300168403" sldId="256"/>
            <ac:picMk id="1061" creationId="{B29F7B1B-5127-408D-91E8-2E2FD2BC317D}"/>
          </ac:picMkLst>
        </pc:picChg>
        <pc:picChg chg="add del">
          <ac:chgData name="형욱 김" userId="3503f35d-4dab-4e64-9ed8-c310af9c3f6a" providerId="ADAL" clId="{25DD61D9-62DE-4F36-8DA0-54EC6C811297}" dt="2019-09-20T12:51:23.451" v="1435"/>
          <ac:picMkLst>
            <pc:docMk/>
            <pc:sldMk cId="300168403" sldId="256"/>
            <ac:picMk id="1062" creationId="{6231D2A4-389F-4519-88F3-85BE40D5D112}"/>
          </ac:picMkLst>
        </pc:picChg>
        <pc:picChg chg="add del">
          <ac:chgData name="형욱 김" userId="3503f35d-4dab-4e64-9ed8-c310af9c3f6a" providerId="ADAL" clId="{25DD61D9-62DE-4F36-8DA0-54EC6C811297}" dt="2019-09-20T12:51:23.451" v="1435"/>
          <ac:picMkLst>
            <pc:docMk/>
            <pc:sldMk cId="300168403" sldId="256"/>
            <ac:picMk id="1063" creationId="{90C2355E-4862-46EB-A1B5-1414BB60C07A}"/>
          </ac:picMkLst>
        </pc:picChg>
        <pc:picChg chg="add mod">
          <ac:chgData name="형욱 김" userId="3503f35d-4dab-4e64-9ed8-c310af9c3f6a" providerId="ADAL" clId="{25DD61D9-62DE-4F36-8DA0-54EC6C811297}" dt="2019-09-20T12:52:33.395" v="1478" actId="1038"/>
          <ac:picMkLst>
            <pc:docMk/>
            <pc:sldMk cId="300168403" sldId="256"/>
            <ac:picMk id="1070" creationId="{F2DBD23D-8F4B-44CF-AB03-4FFAEE486A53}"/>
          </ac:picMkLst>
        </pc:picChg>
        <pc:picChg chg="add mod">
          <ac:chgData name="형욱 김" userId="3503f35d-4dab-4e64-9ed8-c310af9c3f6a" providerId="ADAL" clId="{25DD61D9-62DE-4F36-8DA0-54EC6C811297}" dt="2019-09-20T12:54:43.456" v="1534" actId="1036"/>
          <ac:picMkLst>
            <pc:docMk/>
            <pc:sldMk cId="300168403" sldId="256"/>
            <ac:picMk id="1071" creationId="{63F56235-7BE7-406B-89CC-AAC0EE198D8D}"/>
          </ac:picMkLst>
        </pc:picChg>
        <pc:picChg chg="add mod">
          <ac:chgData name="형욱 김" userId="3503f35d-4dab-4e64-9ed8-c310af9c3f6a" providerId="ADAL" clId="{25DD61D9-62DE-4F36-8DA0-54EC6C811297}" dt="2019-09-20T12:55:13.456" v="1582" actId="1076"/>
          <ac:picMkLst>
            <pc:docMk/>
            <pc:sldMk cId="300168403" sldId="256"/>
            <ac:picMk id="1073" creationId="{17C08FCF-E86F-45F1-BE0D-CE928051963B}"/>
          </ac:picMkLst>
        </pc:picChg>
        <pc:picChg chg="add mod">
          <ac:chgData name="형욱 김" userId="3503f35d-4dab-4e64-9ed8-c310af9c3f6a" providerId="ADAL" clId="{25DD61D9-62DE-4F36-8DA0-54EC6C811297}" dt="2019-09-20T12:55:25.801" v="1596" actId="1076"/>
          <ac:picMkLst>
            <pc:docMk/>
            <pc:sldMk cId="300168403" sldId="256"/>
            <ac:picMk id="1074" creationId="{7EBDC6FB-8DB7-495C-8BEA-2CB1576628CA}"/>
          </ac:picMkLst>
        </pc:picChg>
        <pc:cxnChg chg="del mod">
          <ac:chgData name="형욱 김" userId="3503f35d-4dab-4e64-9ed8-c310af9c3f6a" providerId="ADAL" clId="{25DD61D9-62DE-4F36-8DA0-54EC6C811297}" dt="2019-09-20T11:22:28.334" v="866" actId="478"/>
          <ac:cxnSpMkLst>
            <pc:docMk/>
            <pc:sldMk cId="300168403" sldId="256"/>
            <ac:cxnSpMk id="128" creationId="{00000000-0000-0000-0000-000000000000}"/>
          </ac:cxnSpMkLst>
        </pc:cxnChg>
        <pc:cxnChg chg="del">
          <ac:chgData name="형욱 김" userId="3503f35d-4dab-4e64-9ed8-c310af9c3f6a" providerId="ADAL" clId="{25DD61D9-62DE-4F36-8DA0-54EC6C811297}" dt="2019-09-20T11:22:26.486" v="865" actId="478"/>
          <ac:cxnSpMkLst>
            <pc:docMk/>
            <pc:sldMk cId="300168403" sldId="256"/>
            <ac:cxnSpMk id="137" creationId="{00000000-0000-0000-0000-000000000000}"/>
          </ac:cxnSpMkLst>
        </pc:cxnChg>
      </pc:sldChg>
    </pc:docChg>
  </pc:docChgLst>
</pc:chgInfo>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49688" y="0"/>
            <a:ext cx="2946400" cy="493713"/>
          </a:xfrm>
          <a:prstGeom prst="rect">
            <a:avLst/>
          </a:prstGeom>
        </p:spPr>
        <p:txBody>
          <a:bodyPr vert="horz" lIns="91440" tIns="45720" rIns="91440" bIns="45720" rtlCol="0"/>
          <a:lstStyle>
            <a:lvl1pPr algn="r">
              <a:defRPr sz="1200"/>
            </a:lvl1pPr>
          </a:lstStyle>
          <a:p>
            <a:fld id="{0F17B7FB-602B-7549-BCB8-1F8C32340094}" type="datetimeFigureOut">
              <a:rPr lang="en-US" smtClean="0"/>
              <a:pPr/>
              <a:t>9/20/2019</a:t>
            </a:fld>
            <a:endParaRPr lang="en-US"/>
          </a:p>
        </p:txBody>
      </p:sp>
      <p:sp>
        <p:nvSpPr>
          <p:cNvPr id="4" name="Slide Image Placeholder 3"/>
          <p:cNvSpPr>
            <a:spLocks noGrp="1" noRot="1" noChangeAspect="1"/>
          </p:cNvSpPr>
          <p:nvPr>
            <p:ph type="sldImg" idx="2"/>
          </p:nvPr>
        </p:nvSpPr>
        <p:spPr>
          <a:xfrm>
            <a:off x="781050" y="739775"/>
            <a:ext cx="5235575" cy="3703638"/>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450" y="4689475"/>
            <a:ext cx="5438775" cy="444341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377363"/>
            <a:ext cx="2946400" cy="49371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49688" y="9377363"/>
            <a:ext cx="2946400" cy="493712"/>
          </a:xfrm>
          <a:prstGeom prst="rect">
            <a:avLst/>
          </a:prstGeom>
        </p:spPr>
        <p:txBody>
          <a:bodyPr vert="horz" lIns="91440" tIns="45720" rIns="91440" bIns="45720" rtlCol="0" anchor="b"/>
          <a:lstStyle>
            <a:lvl1pPr algn="r">
              <a:defRPr sz="1200"/>
            </a:lvl1pPr>
          </a:lstStyle>
          <a:p>
            <a:fld id="{08C092A9-63DB-4A42-BC43-23689A3183E5}"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10017" rtl="0" eaLnBrk="1" latinLnBrk="0" hangingPunct="1">
      <a:defRPr sz="1076" kern="1200">
        <a:solidFill>
          <a:schemeClr val="tx1"/>
        </a:solidFill>
        <a:latin typeface="+mn-lt"/>
        <a:ea typeface="+mn-ea"/>
        <a:cs typeface="+mn-cs"/>
      </a:defRPr>
    </a:lvl1pPr>
    <a:lvl2pPr marL="410017" algn="l" defTabSz="410017" rtl="0" eaLnBrk="1" latinLnBrk="0" hangingPunct="1">
      <a:defRPr sz="1076" kern="1200">
        <a:solidFill>
          <a:schemeClr val="tx1"/>
        </a:solidFill>
        <a:latin typeface="+mn-lt"/>
        <a:ea typeface="+mn-ea"/>
        <a:cs typeface="+mn-cs"/>
      </a:defRPr>
    </a:lvl2pPr>
    <a:lvl3pPr marL="820034" algn="l" defTabSz="410017" rtl="0" eaLnBrk="1" latinLnBrk="0" hangingPunct="1">
      <a:defRPr sz="1076" kern="1200">
        <a:solidFill>
          <a:schemeClr val="tx1"/>
        </a:solidFill>
        <a:latin typeface="+mn-lt"/>
        <a:ea typeface="+mn-ea"/>
        <a:cs typeface="+mn-cs"/>
      </a:defRPr>
    </a:lvl3pPr>
    <a:lvl4pPr marL="1230051" algn="l" defTabSz="410017" rtl="0" eaLnBrk="1" latinLnBrk="0" hangingPunct="1">
      <a:defRPr sz="1076" kern="1200">
        <a:solidFill>
          <a:schemeClr val="tx1"/>
        </a:solidFill>
        <a:latin typeface="+mn-lt"/>
        <a:ea typeface="+mn-ea"/>
        <a:cs typeface="+mn-cs"/>
      </a:defRPr>
    </a:lvl4pPr>
    <a:lvl5pPr marL="1640068" algn="l" defTabSz="410017" rtl="0" eaLnBrk="1" latinLnBrk="0" hangingPunct="1">
      <a:defRPr sz="1076" kern="1200">
        <a:solidFill>
          <a:schemeClr val="tx1"/>
        </a:solidFill>
        <a:latin typeface="+mn-lt"/>
        <a:ea typeface="+mn-ea"/>
        <a:cs typeface="+mn-cs"/>
      </a:defRPr>
    </a:lvl5pPr>
    <a:lvl6pPr marL="2050085" algn="l" defTabSz="410017" rtl="0" eaLnBrk="1" latinLnBrk="0" hangingPunct="1">
      <a:defRPr sz="1076" kern="1200">
        <a:solidFill>
          <a:schemeClr val="tx1"/>
        </a:solidFill>
        <a:latin typeface="+mn-lt"/>
        <a:ea typeface="+mn-ea"/>
        <a:cs typeface="+mn-cs"/>
      </a:defRPr>
    </a:lvl6pPr>
    <a:lvl7pPr marL="2460102" algn="l" defTabSz="410017" rtl="0" eaLnBrk="1" latinLnBrk="0" hangingPunct="1">
      <a:defRPr sz="1076" kern="1200">
        <a:solidFill>
          <a:schemeClr val="tx1"/>
        </a:solidFill>
        <a:latin typeface="+mn-lt"/>
        <a:ea typeface="+mn-ea"/>
        <a:cs typeface="+mn-cs"/>
      </a:defRPr>
    </a:lvl7pPr>
    <a:lvl8pPr marL="2870119" algn="l" defTabSz="410017" rtl="0" eaLnBrk="1" latinLnBrk="0" hangingPunct="1">
      <a:defRPr sz="1076" kern="1200">
        <a:solidFill>
          <a:schemeClr val="tx1"/>
        </a:solidFill>
        <a:latin typeface="+mn-lt"/>
        <a:ea typeface="+mn-ea"/>
        <a:cs typeface="+mn-cs"/>
      </a:defRPr>
    </a:lvl8pPr>
    <a:lvl9pPr marL="3280136" algn="l" defTabSz="410017" rtl="0" eaLnBrk="1" latinLnBrk="0" hangingPunct="1">
      <a:defRPr sz="1076"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81050" y="739775"/>
            <a:ext cx="5235575" cy="3703638"/>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8C092A9-63DB-4A42-BC43-23689A3183E5}"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10283" y="9404941"/>
            <a:ext cx="36383199" cy="6489548"/>
          </a:xfrm>
        </p:spPr>
        <p:txBody>
          <a:bodyPr/>
          <a:lstStyle/>
          <a:p>
            <a:r>
              <a:rPr lang="en-US"/>
              <a:t>Click to edit Master title style</a:t>
            </a:r>
            <a:endParaRPr lang="en-GB"/>
          </a:p>
        </p:txBody>
      </p:sp>
      <p:sp>
        <p:nvSpPr>
          <p:cNvPr id="3" name="Subtitle 2"/>
          <p:cNvSpPr>
            <a:spLocks noGrp="1"/>
          </p:cNvSpPr>
          <p:nvPr>
            <p:ph type="subTitle" idx="1"/>
          </p:nvPr>
        </p:nvSpPr>
        <p:spPr>
          <a:xfrm>
            <a:off x="6420565" y="17155955"/>
            <a:ext cx="29962635" cy="7736998"/>
          </a:xfrm>
        </p:spPr>
        <p:txBody>
          <a:bodyPr/>
          <a:lstStyle>
            <a:lvl1pPr marL="0" indent="0" algn="ctr">
              <a:buNone/>
              <a:defRPr>
                <a:solidFill>
                  <a:schemeClr val="tx1">
                    <a:tint val="75000"/>
                  </a:schemeClr>
                </a:solidFill>
              </a:defRPr>
            </a:lvl1pPr>
            <a:lvl2pPr marL="1745463" indent="0" algn="ctr">
              <a:buNone/>
              <a:defRPr>
                <a:solidFill>
                  <a:schemeClr val="tx1">
                    <a:tint val="75000"/>
                  </a:schemeClr>
                </a:solidFill>
              </a:defRPr>
            </a:lvl2pPr>
            <a:lvl3pPr marL="3490926" indent="0" algn="ctr">
              <a:buNone/>
              <a:defRPr>
                <a:solidFill>
                  <a:schemeClr val="tx1">
                    <a:tint val="75000"/>
                  </a:schemeClr>
                </a:solidFill>
              </a:defRPr>
            </a:lvl3pPr>
            <a:lvl4pPr marL="5236389" indent="0" algn="ctr">
              <a:buNone/>
              <a:defRPr>
                <a:solidFill>
                  <a:schemeClr val="tx1">
                    <a:tint val="75000"/>
                  </a:schemeClr>
                </a:solidFill>
              </a:defRPr>
            </a:lvl4pPr>
            <a:lvl5pPr marL="6981851" indent="0" algn="ctr">
              <a:buNone/>
              <a:defRPr>
                <a:solidFill>
                  <a:schemeClr val="tx1">
                    <a:tint val="75000"/>
                  </a:schemeClr>
                </a:solidFill>
              </a:defRPr>
            </a:lvl5pPr>
            <a:lvl6pPr marL="8727313" indent="0" algn="ctr">
              <a:buNone/>
              <a:defRPr>
                <a:solidFill>
                  <a:schemeClr val="tx1">
                    <a:tint val="75000"/>
                  </a:schemeClr>
                </a:solidFill>
              </a:defRPr>
            </a:lvl6pPr>
            <a:lvl7pPr marL="10472776" indent="0" algn="ctr">
              <a:buNone/>
              <a:defRPr>
                <a:solidFill>
                  <a:schemeClr val="tx1">
                    <a:tint val="75000"/>
                  </a:schemeClr>
                </a:solidFill>
              </a:defRPr>
            </a:lvl7pPr>
            <a:lvl8pPr marL="12218239" indent="0" algn="ctr">
              <a:buNone/>
              <a:defRPr>
                <a:solidFill>
                  <a:schemeClr val="tx1">
                    <a:tint val="75000"/>
                  </a:schemeClr>
                </a:solidFill>
              </a:defRPr>
            </a:lvl8pPr>
            <a:lvl9pPr marL="13963702"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1E0755C2-72BB-468C-9478-6FF4DE2F7058}" type="datetimeFigureOut">
              <a:rPr lang="en-GB" smtClean="0"/>
              <a:pPr/>
              <a:t>20/09/2019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EE9B775-1E9F-41A9-AEE3-25FC8DE357A9}" type="slidenum">
              <a:rPr lang="en-GB" smtClean="0"/>
              <a:pPr/>
              <a:t>‹#›</a:t>
            </a:fld>
            <a:endParaRPr lang="en-GB"/>
          </a:p>
        </p:txBody>
      </p:sp>
    </p:spTree>
    <p:extLst>
      <p:ext uri="{BB962C8B-B14F-4D97-AF65-F5344CB8AC3E}">
        <p14:creationId xmlns:p14="http://schemas.microsoft.com/office/powerpoint/2010/main" val="36362063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E0755C2-72BB-468C-9478-6FF4DE2F7058}" type="datetimeFigureOut">
              <a:rPr lang="en-GB" smtClean="0"/>
              <a:pPr/>
              <a:t>20/09/2019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EE9B775-1E9F-41A9-AEE3-25FC8DE357A9}" type="slidenum">
              <a:rPr lang="en-GB" smtClean="0"/>
              <a:pPr/>
              <a:t>‹#›</a:t>
            </a:fld>
            <a:endParaRPr lang="en-GB"/>
          </a:p>
        </p:txBody>
      </p:sp>
    </p:spTree>
    <p:extLst>
      <p:ext uri="{BB962C8B-B14F-4D97-AF65-F5344CB8AC3E}">
        <p14:creationId xmlns:p14="http://schemas.microsoft.com/office/powerpoint/2010/main" val="17947408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45287566" y="5354227"/>
            <a:ext cx="45085142" cy="114043646"/>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10017273" y="5354227"/>
            <a:ext cx="134556901" cy="11404364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E0755C2-72BB-468C-9478-6FF4DE2F7058}" type="datetimeFigureOut">
              <a:rPr lang="en-GB" smtClean="0"/>
              <a:pPr/>
              <a:t>20/09/2019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EE9B775-1E9F-41A9-AEE3-25FC8DE357A9}" type="slidenum">
              <a:rPr lang="en-GB" smtClean="0"/>
              <a:pPr/>
              <a:t>‹#›</a:t>
            </a:fld>
            <a:endParaRPr lang="en-GB"/>
          </a:p>
        </p:txBody>
      </p:sp>
    </p:spTree>
    <p:extLst>
      <p:ext uri="{BB962C8B-B14F-4D97-AF65-F5344CB8AC3E}">
        <p14:creationId xmlns:p14="http://schemas.microsoft.com/office/powerpoint/2010/main" val="13195000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E0755C2-72BB-468C-9478-6FF4DE2F7058}" type="datetimeFigureOut">
              <a:rPr lang="en-GB" smtClean="0"/>
              <a:pPr/>
              <a:t>20/09/2019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EE9B775-1E9F-41A9-AEE3-25FC8DE357A9}" type="slidenum">
              <a:rPr lang="en-GB" smtClean="0"/>
              <a:pPr/>
              <a:t>‹#›</a:t>
            </a:fld>
            <a:endParaRPr lang="en-GB"/>
          </a:p>
        </p:txBody>
      </p:sp>
    </p:spTree>
    <p:extLst>
      <p:ext uri="{BB962C8B-B14F-4D97-AF65-F5344CB8AC3E}">
        <p14:creationId xmlns:p14="http://schemas.microsoft.com/office/powerpoint/2010/main" val="25479963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381202" y="19454632"/>
            <a:ext cx="36383199" cy="6012994"/>
          </a:xfrm>
        </p:spPr>
        <p:txBody>
          <a:bodyPr anchor="t"/>
          <a:lstStyle>
            <a:lvl1pPr algn="l">
              <a:defRPr sz="15297" b="1" cap="all"/>
            </a:lvl1pPr>
          </a:lstStyle>
          <a:p>
            <a:r>
              <a:rPr lang="en-US"/>
              <a:t>Click to edit Master title style</a:t>
            </a:r>
            <a:endParaRPr lang="en-GB"/>
          </a:p>
        </p:txBody>
      </p:sp>
      <p:sp>
        <p:nvSpPr>
          <p:cNvPr id="3" name="Text Placeholder 2"/>
          <p:cNvSpPr>
            <a:spLocks noGrp="1"/>
          </p:cNvSpPr>
          <p:nvPr>
            <p:ph type="body" idx="1"/>
          </p:nvPr>
        </p:nvSpPr>
        <p:spPr>
          <a:xfrm>
            <a:off x="3381202" y="12831929"/>
            <a:ext cx="36383199" cy="6622701"/>
          </a:xfrm>
        </p:spPr>
        <p:txBody>
          <a:bodyPr anchor="b"/>
          <a:lstStyle>
            <a:lvl1pPr marL="0" indent="0">
              <a:buNone/>
              <a:defRPr sz="7607">
                <a:solidFill>
                  <a:schemeClr val="tx1">
                    <a:tint val="75000"/>
                  </a:schemeClr>
                </a:solidFill>
              </a:defRPr>
            </a:lvl1pPr>
            <a:lvl2pPr marL="1745463" indent="0">
              <a:buNone/>
              <a:defRPr sz="6854">
                <a:solidFill>
                  <a:schemeClr val="tx1">
                    <a:tint val="75000"/>
                  </a:schemeClr>
                </a:solidFill>
              </a:defRPr>
            </a:lvl2pPr>
            <a:lvl3pPr marL="3490926" indent="0">
              <a:buNone/>
              <a:defRPr sz="6102">
                <a:solidFill>
                  <a:schemeClr val="tx1">
                    <a:tint val="75000"/>
                  </a:schemeClr>
                </a:solidFill>
              </a:defRPr>
            </a:lvl3pPr>
            <a:lvl4pPr marL="5236389" indent="0">
              <a:buNone/>
              <a:defRPr sz="5350">
                <a:solidFill>
                  <a:schemeClr val="tx1">
                    <a:tint val="75000"/>
                  </a:schemeClr>
                </a:solidFill>
              </a:defRPr>
            </a:lvl4pPr>
            <a:lvl5pPr marL="6981851" indent="0">
              <a:buNone/>
              <a:defRPr sz="5350">
                <a:solidFill>
                  <a:schemeClr val="tx1">
                    <a:tint val="75000"/>
                  </a:schemeClr>
                </a:solidFill>
              </a:defRPr>
            </a:lvl5pPr>
            <a:lvl6pPr marL="8727313" indent="0">
              <a:buNone/>
              <a:defRPr sz="5350">
                <a:solidFill>
                  <a:schemeClr val="tx1">
                    <a:tint val="75000"/>
                  </a:schemeClr>
                </a:solidFill>
              </a:defRPr>
            </a:lvl6pPr>
            <a:lvl7pPr marL="10472776" indent="0">
              <a:buNone/>
              <a:defRPr sz="5350">
                <a:solidFill>
                  <a:schemeClr val="tx1">
                    <a:tint val="75000"/>
                  </a:schemeClr>
                </a:solidFill>
              </a:defRPr>
            </a:lvl7pPr>
            <a:lvl8pPr marL="12218239" indent="0">
              <a:buNone/>
              <a:defRPr sz="5350">
                <a:solidFill>
                  <a:schemeClr val="tx1">
                    <a:tint val="75000"/>
                  </a:schemeClr>
                </a:solidFill>
              </a:defRPr>
            </a:lvl8pPr>
            <a:lvl9pPr marL="13963702" indent="0">
              <a:buNone/>
              <a:defRPr sz="53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E0755C2-72BB-468C-9478-6FF4DE2F7058}" type="datetimeFigureOut">
              <a:rPr lang="en-GB" smtClean="0"/>
              <a:pPr/>
              <a:t>20/09/2019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EE9B775-1E9F-41A9-AEE3-25FC8DE357A9}" type="slidenum">
              <a:rPr lang="en-GB" smtClean="0"/>
              <a:pPr/>
              <a:t>‹#›</a:t>
            </a:fld>
            <a:endParaRPr lang="en-GB"/>
          </a:p>
        </p:txBody>
      </p:sp>
    </p:spTree>
    <p:extLst>
      <p:ext uri="{BB962C8B-B14F-4D97-AF65-F5344CB8AC3E}">
        <p14:creationId xmlns:p14="http://schemas.microsoft.com/office/powerpoint/2010/main" val="19204538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10017272" y="31186277"/>
            <a:ext cx="89821024" cy="88211601"/>
          </a:xfrm>
        </p:spPr>
        <p:txBody>
          <a:bodyPr/>
          <a:lstStyle>
            <a:lvl1pPr>
              <a:defRPr sz="10700"/>
            </a:lvl1pPr>
            <a:lvl2pPr>
              <a:defRPr sz="9195"/>
            </a:lvl2pPr>
            <a:lvl3pPr>
              <a:defRPr sz="7607"/>
            </a:lvl3pPr>
            <a:lvl4pPr>
              <a:defRPr sz="6854"/>
            </a:lvl4pPr>
            <a:lvl5pPr>
              <a:defRPr sz="6854"/>
            </a:lvl5pPr>
            <a:lvl6pPr>
              <a:defRPr sz="6854"/>
            </a:lvl6pPr>
            <a:lvl7pPr>
              <a:defRPr sz="6854"/>
            </a:lvl7pPr>
            <a:lvl8pPr>
              <a:defRPr sz="6854"/>
            </a:lvl8pPr>
            <a:lvl9pPr>
              <a:defRPr sz="685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100551690" y="31186277"/>
            <a:ext cx="89821019" cy="88211601"/>
          </a:xfrm>
        </p:spPr>
        <p:txBody>
          <a:bodyPr/>
          <a:lstStyle>
            <a:lvl1pPr>
              <a:defRPr sz="10700"/>
            </a:lvl1pPr>
            <a:lvl2pPr>
              <a:defRPr sz="9195"/>
            </a:lvl2pPr>
            <a:lvl3pPr>
              <a:defRPr sz="7607"/>
            </a:lvl3pPr>
            <a:lvl4pPr>
              <a:defRPr sz="6854"/>
            </a:lvl4pPr>
            <a:lvl5pPr>
              <a:defRPr sz="6854"/>
            </a:lvl5pPr>
            <a:lvl6pPr>
              <a:defRPr sz="6854"/>
            </a:lvl6pPr>
            <a:lvl7pPr>
              <a:defRPr sz="6854"/>
            </a:lvl7pPr>
            <a:lvl8pPr>
              <a:defRPr sz="6854"/>
            </a:lvl8pPr>
            <a:lvl9pPr>
              <a:defRPr sz="685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1E0755C2-72BB-468C-9478-6FF4DE2F7058}" type="datetimeFigureOut">
              <a:rPr lang="en-GB" smtClean="0"/>
              <a:pPr/>
              <a:t>20/09/2019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EE9B775-1E9F-41A9-AEE3-25FC8DE357A9}" type="slidenum">
              <a:rPr lang="en-GB" smtClean="0"/>
              <a:pPr/>
              <a:t>‹#›</a:t>
            </a:fld>
            <a:endParaRPr lang="en-GB"/>
          </a:p>
        </p:txBody>
      </p:sp>
    </p:spTree>
    <p:extLst>
      <p:ext uri="{BB962C8B-B14F-4D97-AF65-F5344CB8AC3E}">
        <p14:creationId xmlns:p14="http://schemas.microsoft.com/office/powerpoint/2010/main" val="32495922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40188" y="1212414"/>
            <a:ext cx="38523388" cy="5045869"/>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2140189" y="6776885"/>
            <a:ext cx="18912429" cy="2824283"/>
          </a:xfrm>
        </p:spPr>
        <p:txBody>
          <a:bodyPr anchor="b"/>
          <a:lstStyle>
            <a:lvl1pPr marL="0" indent="0">
              <a:buNone/>
              <a:defRPr sz="9195" b="1"/>
            </a:lvl1pPr>
            <a:lvl2pPr marL="1745463" indent="0">
              <a:buNone/>
              <a:defRPr sz="7607" b="1"/>
            </a:lvl2pPr>
            <a:lvl3pPr marL="3490926" indent="0">
              <a:buNone/>
              <a:defRPr sz="6854" b="1"/>
            </a:lvl3pPr>
            <a:lvl4pPr marL="5236389" indent="0">
              <a:buNone/>
              <a:defRPr sz="6102" b="1"/>
            </a:lvl4pPr>
            <a:lvl5pPr marL="6981851" indent="0">
              <a:buNone/>
              <a:defRPr sz="6102" b="1"/>
            </a:lvl5pPr>
            <a:lvl6pPr marL="8727313" indent="0">
              <a:buNone/>
              <a:defRPr sz="6102" b="1"/>
            </a:lvl6pPr>
            <a:lvl7pPr marL="10472776" indent="0">
              <a:buNone/>
              <a:defRPr sz="6102" b="1"/>
            </a:lvl7pPr>
            <a:lvl8pPr marL="12218239" indent="0">
              <a:buNone/>
              <a:defRPr sz="6102" b="1"/>
            </a:lvl8pPr>
            <a:lvl9pPr marL="13963702" indent="0">
              <a:buNone/>
              <a:defRPr sz="6102" b="1"/>
            </a:lvl9pPr>
          </a:lstStyle>
          <a:p>
            <a:pPr lvl="0"/>
            <a:r>
              <a:rPr lang="en-US"/>
              <a:t>Click to edit Master text styles</a:t>
            </a:r>
          </a:p>
        </p:txBody>
      </p:sp>
      <p:sp>
        <p:nvSpPr>
          <p:cNvPr id="4" name="Content Placeholder 3"/>
          <p:cNvSpPr>
            <a:spLocks noGrp="1"/>
          </p:cNvSpPr>
          <p:nvPr>
            <p:ph sz="half" idx="2"/>
          </p:nvPr>
        </p:nvSpPr>
        <p:spPr>
          <a:xfrm>
            <a:off x="2140189" y="9601168"/>
            <a:ext cx="18912429" cy="17443291"/>
          </a:xfrm>
        </p:spPr>
        <p:txBody>
          <a:bodyPr/>
          <a:lstStyle>
            <a:lvl1pPr>
              <a:defRPr sz="9195"/>
            </a:lvl1pPr>
            <a:lvl2pPr>
              <a:defRPr sz="7607"/>
            </a:lvl2pPr>
            <a:lvl3pPr>
              <a:defRPr sz="6854"/>
            </a:lvl3pPr>
            <a:lvl4pPr>
              <a:defRPr sz="6102"/>
            </a:lvl4pPr>
            <a:lvl5pPr>
              <a:defRPr sz="6102"/>
            </a:lvl5pPr>
            <a:lvl6pPr>
              <a:defRPr sz="6102"/>
            </a:lvl6pPr>
            <a:lvl7pPr>
              <a:defRPr sz="6102"/>
            </a:lvl7pPr>
            <a:lvl8pPr>
              <a:defRPr sz="6102"/>
            </a:lvl8pPr>
            <a:lvl9pPr>
              <a:defRPr sz="610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21743719" y="6776885"/>
            <a:ext cx="18919858" cy="2824283"/>
          </a:xfrm>
        </p:spPr>
        <p:txBody>
          <a:bodyPr anchor="b"/>
          <a:lstStyle>
            <a:lvl1pPr marL="0" indent="0">
              <a:buNone/>
              <a:defRPr sz="9195" b="1"/>
            </a:lvl1pPr>
            <a:lvl2pPr marL="1745463" indent="0">
              <a:buNone/>
              <a:defRPr sz="7607" b="1"/>
            </a:lvl2pPr>
            <a:lvl3pPr marL="3490926" indent="0">
              <a:buNone/>
              <a:defRPr sz="6854" b="1"/>
            </a:lvl3pPr>
            <a:lvl4pPr marL="5236389" indent="0">
              <a:buNone/>
              <a:defRPr sz="6102" b="1"/>
            </a:lvl4pPr>
            <a:lvl5pPr marL="6981851" indent="0">
              <a:buNone/>
              <a:defRPr sz="6102" b="1"/>
            </a:lvl5pPr>
            <a:lvl6pPr marL="8727313" indent="0">
              <a:buNone/>
              <a:defRPr sz="6102" b="1"/>
            </a:lvl6pPr>
            <a:lvl7pPr marL="10472776" indent="0">
              <a:buNone/>
              <a:defRPr sz="6102" b="1"/>
            </a:lvl7pPr>
            <a:lvl8pPr marL="12218239" indent="0">
              <a:buNone/>
              <a:defRPr sz="6102" b="1"/>
            </a:lvl8pPr>
            <a:lvl9pPr marL="13963702" indent="0">
              <a:buNone/>
              <a:defRPr sz="6102" b="1"/>
            </a:lvl9pPr>
          </a:lstStyle>
          <a:p>
            <a:pPr lvl="0"/>
            <a:r>
              <a:rPr lang="en-US"/>
              <a:t>Click to edit Master text styles</a:t>
            </a:r>
          </a:p>
        </p:txBody>
      </p:sp>
      <p:sp>
        <p:nvSpPr>
          <p:cNvPr id="6" name="Content Placeholder 5"/>
          <p:cNvSpPr>
            <a:spLocks noGrp="1"/>
          </p:cNvSpPr>
          <p:nvPr>
            <p:ph sz="quarter" idx="4"/>
          </p:nvPr>
        </p:nvSpPr>
        <p:spPr>
          <a:xfrm>
            <a:off x="21743719" y="9601168"/>
            <a:ext cx="18919858" cy="17443291"/>
          </a:xfrm>
        </p:spPr>
        <p:txBody>
          <a:bodyPr/>
          <a:lstStyle>
            <a:lvl1pPr>
              <a:defRPr sz="9195"/>
            </a:lvl1pPr>
            <a:lvl2pPr>
              <a:defRPr sz="7607"/>
            </a:lvl2pPr>
            <a:lvl3pPr>
              <a:defRPr sz="6854"/>
            </a:lvl3pPr>
            <a:lvl4pPr>
              <a:defRPr sz="6102"/>
            </a:lvl4pPr>
            <a:lvl5pPr>
              <a:defRPr sz="6102"/>
            </a:lvl5pPr>
            <a:lvl6pPr>
              <a:defRPr sz="6102"/>
            </a:lvl6pPr>
            <a:lvl7pPr>
              <a:defRPr sz="6102"/>
            </a:lvl7pPr>
            <a:lvl8pPr>
              <a:defRPr sz="6102"/>
            </a:lvl8pPr>
            <a:lvl9pPr>
              <a:defRPr sz="610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1E0755C2-72BB-468C-9478-6FF4DE2F7058}" type="datetimeFigureOut">
              <a:rPr lang="en-GB" smtClean="0"/>
              <a:pPr/>
              <a:t>20/09/2019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CEE9B775-1E9F-41A9-AEE3-25FC8DE357A9}" type="slidenum">
              <a:rPr lang="en-GB" smtClean="0"/>
              <a:pPr/>
              <a:t>‹#›</a:t>
            </a:fld>
            <a:endParaRPr lang="en-GB"/>
          </a:p>
        </p:txBody>
      </p:sp>
    </p:spTree>
    <p:extLst>
      <p:ext uri="{BB962C8B-B14F-4D97-AF65-F5344CB8AC3E}">
        <p14:creationId xmlns:p14="http://schemas.microsoft.com/office/powerpoint/2010/main" val="9004859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1E0755C2-72BB-468C-9478-6FF4DE2F7058}" type="datetimeFigureOut">
              <a:rPr lang="en-GB" smtClean="0"/>
              <a:pPr/>
              <a:t>20/09/2019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CEE9B775-1E9F-41A9-AEE3-25FC8DE357A9}" type="slidenum">
              <a:rPr lang="en-GB" smtClean="0"/>
              <a:pPr/>
              <a:t>‹#›</a:t>
            </a:fld>
            <a:endParaRPr lang="en-GB"/>
          </a:p>
        </p:txBody>
      </p:sp>
    </p:spTree>
    <p:extLst>
      <p:ext uri="{BB962C8B-B14F-4D97-AF65-F5344CB8AC3E}">
        <p14:creationId xmlns:p14="http://schemas.microsoft.com/office/powerpoint/2010/main" val="33185068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E0755C2-72BB-468C-9478-6FF4DE2F7058}" type="datetimeFigureOut">
              <a:rPr lang="en-GB" smtClean="0"/>
              <a:pPr/>
              <a:t>20/09/2019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CEE9B775-1E9F-41A9-AEE3-25FC8DE357A9}" type="slidenum">
              <a:rPr lang="en-GB" smtClean="0"/>
              <a:pPr/>
              <a:t>‹#›</a:t>
            </a:fld>
            <a:endParaRPr lang="en-GB"/>
          </a:p>
        </p:txBody>
      </p:sp>
    </p:spTree>
    <p:extLst>
      <p:ext uri="{BB962C8B-B14F-4D97-AF65-F5344CB8AC3E}">
        <p14:creationId xmlns:p14="http://schemas.microsoft.com/office/powerpoint/2010/main" val="14378634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40190" y="1205402"/>
            <a:ext cx="14082143" cy="5129967"/>
          </a:xfrm>
        </p:spPr>
        <p:txBody>
          <a:bodyPr anchor="b"/>
          <a:lstStyle>
            <a:lvl1pPr algn="l">
              <a:defRPr sz="7607" b="1"/>
            </a:lvl1pPr>
          </a:lstStyle>
          <a:p>
            <a:r>
              <a:rPr lang="en-US"/>
              <a:t>Click to edit Master title style</a:t>
            </a:r>
            <a:endParaRPr lang="en-GB"/>
          </a:p>
        </p:txBody>
      </p:sp>
      <p:sp>
        <p:nvSpPr>
          <p:cNvPr id="3" name="Content Placeholder 2"/>
          <p:cNvSpPr>
            <a:spLocks noGrp="1"/>
          </p:cNvSpPr>
          <p:nvPr>
            <p:ph idx="1"/>
          </p:nvPr>
        </p:nvSpPr>
        <p:spPr>
          <a:xfrm>
            <a:off x="16735083" y="1205404"/>
            <a:ext cx="23928493" cy="25839056"/>
          </a:xfrm>
        </p:spPr>
        <p:txBody>
          <a:bodyPr/>
          <a:lstStyle>
            <a:lvl1pPr>
              <a:defRPr sz="12204"/>
            </a:lvl1pPr>
            <a:lvl2pPr>
              <a:defRPr sz="10700"/>
            </a:lvl2pPr>
            <a:lvl3pPr>
              <a:defRPr sz="9195"/>
            </a:lvl3pPr>
            <a:lvl4pPr>
              <a:defRPr sz="7607"/>
            </a:lvl4pPr>
            <a:lvl5pPr>
              <a:defRPr sz="7607"/>
            </a:lvl5pPr>
            <a:lvl6pPr>
              <a:defRPr sz="7607"/>
            </a:lvl6pPr>
            <a:lvl7pPr>
              <a:defRPr sz="7607"/>
            </a:lvl7pPr>
            <a:lvl8pPr>
              <a:defRPr sz="7607"/>
            </a:lvl8pPr>
            <a:lvl9pPr>
              <a:defRPr sz="760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2140190" y="6335371"/>
            <a:ext cx="14082143" cy="20709088"/>
          </a:xfrm>
        </p:spPr>
        <p:txBody>
          <a:bodyPr/>
          <a:lstStyle>
            <a:lvl1pPr marL="0" indent="0">
              <a:buNone/>
              <a:defRPr sz="5350"/>
            </a:lvl1pPr>
            <a:lvl2pPr marL="1745463" indent="0">
              <a:buNone/>
              <a:defRPr sz="4597"/>
            </a:lvl2pPr>
            <a:lvl3pPr marL="3490926" indent="0">
              <a:buNone/>
              <a:defRPr sz="3845"/>
            </a:lvl3pPr>
            <a:lvl4pPr marL="5236389" indent="0">
              <a:buNone/>
              <a:defRPr sz="3427"/>
            </a:lvl4pPr>
            <a:lvl5pPr marL="6981851" indent="0">
              <a:buNone/>
              <a:defRPr sz="3427"/>
            </a:lvl5pPr>
            <a:lvl6pPr marL="8727313" indent="0">
              <a:buNone/>
              <a:defRPr sz="3427"/>
            </a:lvl6pPr>
            <a:lvl7pPr marL="10472776" indent="0">
              <a:buNone/>
              <a:defRPr sz="3427"/>
            </a:lvl7pPr>
            <a:lvl8pPr marL="12218239" indent="0">
              <a:buNone/>
              <a:defRPr sz="3427"/>
            </a:lvl8pPr>
            <a:lvl9pPr marL="13963702" indent="0">
              <a:buNone/>
              <a:defRPr sz="3427"/>
            </a:lvl9pPr>
          </a:lstStyle>
          <a:p>
            <a:pPr lvl="0"/>
            <a:r>
              <a:rPr lang="en-US"/>
              <a:t>Click to edit Master text styles</a:t>
            </a:r>
          </a:p>
        </p:txBody>
      </p:sp>
      <p:sp>
        <p:nvSpPr>
          <p:cNvPr id="5" name="Date Placeholder 4"/>
          <p:cNvSpPr>
            <a:spLocks noGrp="1"/>
          </p:cNvSpPr>
          <p:nvPr>
            <p:ph type="dt" sz="half" idx="10"/>
          </p:nvPr>
        </p:nvSpPr>
        <p:spPr/>
        <p:txBody>
          <a:bodyPr/>
          <a:lstStyle/>
          <a:p>
            <a:fld id="{1E0755C2-72BB-468C-9478-6FF4DE2F7058}" type="datetimeFigureOut">
              <a:rPr lang="en-GB" smtClean="0"/>
              <a:pPr/>
              <a:t>20/09/2019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EE9B775-1E9F-41A9-AEE3-25FC8DE357A9}" type="slidenum">
              <a:rPr lang="en-GB" smtClean="0"/>
              <a:pPr/>
              <a:t>‹#›</a:t>
            </a:fld>
            <a:endParaRPr lang="en-GB"/>
          </a:p>
        </p:txBody>
      </p:sp>
    </p:spTree>
    <p:extLst>
      <p:ext uri="{BB962C8B-B14F-4D97-AF65-F5344CB8AC3E}">
        <p14:creationId xmlns:p14="http://schemas.microsoft.com/office/powerpoint/2010/main" val="38748833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89838" y="21192651"/>
            <a:ext cx="25682258" cy="2501912"/>
          </a:xfrm>
        </p:spPr>
        <p:txBody>
          <a:bodyPr anchor="b"/>
          <a:lstStyle>
            <a:lvl1pPr algn="l">
              <a:defRPr sz="7607" b="1"/>
            </a:lvl1pPr>
          </a:lstStyle>
          <a:p>
            <a:r>
              <a:rPr lang="en-US"/>
              <a:t>Click to edit Master title style</a:t>
            </a:r>
            <a:endParaRPr lang="en-GB"/>
          </a:p>
        </p:txBody>
      </p:sp>
      <p:sp>
        <p:nvSpPr>
          <p:cNvPr id="3" name="Picture Placeholder 2"/>
          <p:cNvSpPr>
            <a:spLocks noGrp="1"/>
          </p:cNvSpPr>
          <p:nvPr>
            <p:ph type="pic" idx="1"/>
          </p:nvPr>
        </p:nvSpPr>
        <p:spPr>
          <a:xfrm>
            <a:off x="8389838" y="2705146"/>
            <a:ext cx="25682258" cy="18165128"/>
          </a:xfrm>
        </p:spPr>
        <p:txBody>
          <a:bodyPr/>
          <a:lstStyle>
            <a:lvl1pPr marL="0" indent="0">
              <a:buNone/>
              <a:defRPr sz="12204"/>
            </a:lvl1pPr>
            <a:lvl2pPr marL="1745463" indent="0">
              <a:buNone/>
              <a:defRPr sz="10700"/>
            </a:lvl2pPr>
            <a:lvl3pPr marL="3490926" indent="0">
              <a:buNone/>
              <a:defRPr sz="9195"/>
            </a:lvl3pPr>
            <a:lvl4pPr marL="5236389" indent="0">
              <a:buNone/>
              <a:defRPr sz="7607"/>
            </a:lvl4pPr>
            <a:lvl5pPr marL="6981851" indent="0">
              <a:buNone/>
              <a:defRPr sz="7607"/>
            </a:lvl5pPr>
            <a:lvl6pPr marL="8727313" indent="0">
              <a:buNone/>
              <a:defRPr sz="7607"/>
            </a:lvl6pPr>
            <a:lvl7pPr marL="10472776" indent="0">
              <a:buNone/>
              <a:defRPr sz="7607"/>
            </a:lvl7pPr>
            <a:lvl8pPr marL="12218239" indent="0">
              <a:buNone/>
              <a:defRPr sz="7607"/>
            </a:lvl8pPr>
            <a:lvl9pPr marL="13963702" indent="0">
              <a:buNone/>
              <a:defRPr sz="7607"/>
            </a:lvl9pPr>
          </a:lstStyle>
          <a:p>
            <a:endParaRPr lang="en-GB"/>
          </a:p>
        </p:txBody>
      </p:sp>
      <p:sp>
        <p:nvSpPr>
          <p:cNvPr id="4" name="Text Placeholder 3"/>
          <p:cNvSpPr>
            <a:spLocks noGrp="1"/>
          </p:cNvSpPr>
          <p:nvPr>
            <p:ph type="body" sz="half" idx="2"/>
          </p:nvPr>
        </p:nvSpPr>
        <p:spPr>
          <a:xfrm>
            <a:off x="8389838" y="23694562"/>
            <a:ext cx="25682258" cy="3553131"/>
          </a:xfrm>
        </p:spPr>
        <p:txBody>
          <a:bodyPr/>
          <a:lstStyle>
            <a:lvl1pPr marL="0" indent="0">
              <a:buNone/>
              <a:defRPr sz="5350"/>
            </a:lvl1pPr>
            <a:lvl2pPr marL="1745463" indent="0">
              <a:buNone/>
              <a:defRPr sz="4597"/>
            </a:lvl2pPr>
            <a:lvl3pPr marL="3490926" indent="0">
              <a:buNone/>
              <a:defRPr sz="3845"/>
            </a:lvl3pPr>
            <a:lvl4pPr marL="5236389" indent="0">
              <a:buNone/>
              <a:defRPr sz="3427"/>
            </a:lvl4pPr>
            <a:lvl5pPr marL="6981851" indent="0">
              <a:buNone/>
              <a:defRPr sz="3427"/>
            </a:lvl5pPr>
            <a:lvl6pPr marL="8727313" indent="0">
              <a:buNone/>
              <a:defRPr sz="3427"/>
            </a:lvl6pPr>
            <a:lvl7pPr marL="10472776" indent="0">
              <a:buNone/>
              <a:defRPr sz="3427"/>
            </a:lvl7pPr>
            <a:lvl8pPr marL="12218239" indent="0">
              <a:buNone/>
              <a:defRPr sz="3427"/>
            </a:lvl8pPr>
            <a:lvl9pPr marL="13963702" indent="0">
              <a:buNone/>
              <a:defRPr sz="3427"/>
            </a:lvl9pPr>
          </a:lstStyle>
          <a:p>
            <a:pPr lvl="0"/>
            <a:r>
              <a:rPr lang="en-US"/>
              <a:t>Click to edit Master text styles</a:t>
            </a:r>
          </a:p>
        </p:txBody>
      </p:sp>
      <p:sp>
        <p:nvSpPr>
          <p:cNvPr id="5" name="Date Placeholder 4"/>
          <p:cNvSpPr>
            <a:spLocks noGrp="1"/>
          </p:cNvSpPr>
          <p:nvPr>
            <p:ph type="dt" sz="half" idx="10"/>
          </p:nvPr>
        </p:nvSpPr>
        <p:spPr/>
        <p:txBody>
          <a:bodyPr/>
          <a:lstStyle/>
          <a:p>
            <a:fld id="{1E0755C2-72BB-468C-9478-6FF4DE2F7058}" type="datetimeFigureOut">
              <a:rPr lang="en-GB" smtClean="0"/>
              <a:pPr/>
              <a:t>20/09/2019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EE9B775-1E9F-41A9-AEE3-25FC8DE357A9}" type="slidenum">
              <a:rPr lang="en-GB" smtClean="0"/>
              <a:pPr/>
              <a:t>‹#›</a:t>
            </a:fld>
            <a:endParaRPr lang="en-GB"/>
          </a:p>
        </p:txBody>
      </p:sp>
    </p:spTree>
    <p:extLst>
      <p:ext uri="{BB962C8B-B14F-4D97-AF65-F5344CB8AC3E}">
        <p14:creationId xmlns:p14="http://schemas.microsoft.com/office/powerpoint/2010/main" val="14014518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40188" y="1212414"/>
            <a:ext cx="38523388" cy="5045869"/>
          </a:xfrm>
          <a:prstGeom prst="rect">
            <a:avLst/>
          </a:prstGeom>
        </p:spPr>
        <p:txBody>
          <a:bodyPr vert="horz" lIns="417625" tIns="208812" rIns="417625" bIns="208812"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2140188" y="7064220"/>
            <a:ext cx="38523388" cy="19980242"/>
          </a:xfrm>
          <a:prstGeom prst="rect">
            <a:avLst/>
          </a:prstGeom>
        </p:spPr>
        <p:txBody>
          <a:bodyPr vert="horz" lIns="417625" tIns="208812" rIns="417625" bIns="208812"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2140188" y="28060640"/>
            <a:ext cx="9987545" cy="1611875"/>
          </a:xfrm>
          <a:prstGeom prst="rect">
            <a:avLst/>
          </a:prstGeom>
        </p:spPr>
        <p:txBody>
          <a:bodyPr vert="horz" lIns="417625" tIns="208812" rIns="417625" bIns="208812" rtlCol="0" anchor="ctr"/>
          <a:lstStyle>
            <a:lvl1pPr algn="l">
              <a:defRPr sz="4597">
                <a:solidFill>
                  <a:schemeClr val="tx1">
                    <a:tint val="75000"/>
                  </a:schemeClr>
                </a:solidFill>
              </a:defRPr>
            </a:lvl1pPr>
          </a:lstStyle>
          <a:p>
            <a:fld id="{1E0755C2-72BB-468C-9478-6FF4DE2F7058}" type="datetimeFigureOut">
              <a:rPr lang="en-GB" smtClean="0"/>
              <a:pPr/>
              <a:t>20/09/2019</a:t>
            </a:fld>
            <a:endParaRPr lang="en-GB"/>
          </a:p>
        </p:txBody>
      </p:sp>
      <p:sp>
        <p:nvSpPr>
          <p:cNvPr id="5" name="Footer Placeholder 4"/>
          <p:cNvSpPr>
            <a:spLocks noGrp="1"/>
          </p:cNvSpPr>
          <p:nvPr>
            <p:ph type="ftr" sz="quarter" idx="3"/>
          </p:nvPr>
        </p:nvSpPr>
        <p:spPr>
          <a:xfrm>
            <a:off x="14624620" y="28060640"/>
            <a:ext cx="13554525" cy="1611875"/>
          </a:xfrm>
          <a:prstGeom prst="rect">
            <a:avLst/>
          </a:prstGeom>
        </p:spPr>
        <p:txBody>
          <a:bodyPr vert="horz" lIns="417625" tIns="208812" rIns="417625" bIns="208812" rtlCol="0" anchor="ctr"/>
          <a:lstStyle>
            <a:lvl1pPr algn="ctr">
              <a:defRPr sz="4597">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30676030" y="28060640"/>
            <a:ext cx="9987545" cy="1611875"/>
          </a:xfrm>
          <a:prstGeom prst="rect">
            <a:avLst/>
          </a:prstGeom>
        </p:spPr>
        <p:txBody>
          <a:bodyPr vert="horz" lIns="417625" tIns="208812" rIns="417625" bIns="208812" rtlCol="0" anchor="ctr"/>
          <a:lstStyle>
            <a:lvl1pPr algn="r">
              <a:defRPr sz="4597">
                <a:solidFill>
                  <a:schemeClr val="tx1">
                    <a:tint val="75000"/>
                  </a:schemeClr>
                </a:solidFill>
              </a:defRPr>
            </a:lvl1pPr>
          </a:lstStyle>
          <a:p>
            <a:fld id="{CEE9B775-1E9F-41A9-AEE3-25FC8DE357A9}" type="slidenum">
              <a:rPr lang="en-GB" smtClean="0"/>
              <a:pPr/>
              <a:t>‹#›</a:t>
            </a:fld>
            <a:endParaRPr lang="en-GB"/>
          </a:p>
        </p:txBody>
      </p:sp>
    </p:spTree>
    <p:extLst>
      <p:ext uri="{BB962C8B-B14F-4D97-AF65-F5344CB8AC3E}">
        <p14:creationId xmlns:p14="http://schemas.microsoft.com/office/powerpoint/2010/main" val="32810144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3490926" rtl="0" eaLnBrk="1" latinLnBrk="0" hangingPunct="1">
        <a:spcBef>
          <a:spcPct val="0"/>
        </a:spcBef>
        <a:buNone/>
        <a:defRPr sz="16802" kern="1200">
          <a:solidFill>
            <a:schemeClr val="tx1"/>
          </a:solidFill>
          <a:latin typeface="+mj-lt"/>
          <a:ea typeface="+mj-ea"/>
          <a:cs typeface="+mj-cs"/>
        </a:defRPr>
      </a:lvl1pPr>
    </p:titleStyle>
    <p:bodyStyle>
      <a:lvl1pPr marL="1309097" indent="-1309097" algn="l" defTabSz="3490926" rtl="0" eaLnBrk="1" latinLnBrk="0" hangingPunct="1">
        <a:spcBef>
          <a:spcPct val="20000"/>
        </a:spcBef>
        <a:buFont typeface="Arial" pitchFamily="34" charset="0"/>
        <a:buChar char="•"/>
        <a:defRPr sz="12204" kern="1200">
          <a:solidFill>
            <a:schemeClr val="tx1"/>
          </a:solidFill>
          <a:latin typeface="+mn-lt"/>
          <a:ea typeface="+mn-ea"/>
          <a:cs typeface="+mn-cs"/>
        </a:defRPr>
      </a:lvl1pPr>
      <a:lvl2pPr marL="2836377" indent="-1090914" algn="l" defTabSz="3490926" rtl="0" eaLnBrk="1" latinLnBrk="0" hangingPunct="1">
        <a:spcBef>
          <a:spcPct val="20000"/>
        </a:spcBef>
        <a:buFont typeface="Arial" pitchFamily="34" charset="0"/>
        <a:buChar char="–"/>
        <a:defRPr sz="10700" kern="1200">
          <a:solidFill>
            <a:schemeClr val="tx1"/>
          </a:solidFill>
          <a:latin typeface="+mn-lt"/>
          <a:ea typeface="+mn-ea"/>
          <a:cs typeface="+mn-cs"/>
        </a:defRPr>
      </a:lvl2pPr>
      <a:lvl3pPr marL="4363657" indent="-872731" algn="l" defTabSz="3490926" rtl="0" eaLnBrk="1" latinLnBrk="0" hangingPunct="1">
        <a:spcBef>
          <a:spcPct val="20000"/>
        </a:spcBef>
        <a:buFont typeface="Arial" pitchFamily="34" charset="0"/>
        <a:buChar char="•"/>
        <a:defRPr sz="9195" kern="1200">
          <a:solidFill>
            <a:schemeClr val="tx1"/>
          </a:solidFill>
          <a:latin typeface="+mn-lt"/>
          <a:ea typeface="+mn-ea"/>
          <a:cs typeface="+mn-cs"/>
        </a:defRPr>
      </a:lvl3pPr>
      <a:lvl4pPr marL="6109119" indent="-872731" algn="l" defTabSz="3490926" rtl="0" eaLnBrk="1" latinLnBrk="0" hangingPunct="1">
        <a:spcBef>
          <a:spcPct val="20000"/>
        </a:spcBef>
        <a:buFont typeface="Arial" pitchFamily="34" charset="0"/>
        <a:buChar char="–"/>
        <a:defRPr sz="7607" kern="1200">
          <a:solidFill>
            <a:schemeClr val="tx1"/>
          </a:solidFill>
          <a:latin typeface="+mn-lt"/>
          <a:ea typeface="+mn-ea"/>
          <a:cs typeface="+mn-cs"/>
        </a:defRPr>
      </a:lvl4pPr>
      <a:lvl5pPr marL="7854582" indent="-872731" algn="l" defTabSz="3490926" rtl="0" eaLnBrk="1" latinLnBrk="0" hangingPunct="1">
        <a:spcBef>
          <a:spcPct val="20000"/>
        </a:spcBef>
        <a:buFont typeface="Arial" pitchFamily="34" charset="0"/>
        <a:buChar char="»"/>
        <a:defRPr sz="7607" kern="1200">
          <a:solidFill>
            <a:schemeClr val="tx1"/>
          </a:solidFill>
          <a:latin typeface="+mn-lt"/>
          <a:ea typeface="+mn-ea"/>
          <a:cs typeface="+mn-cs"/>
        </a:defRPr>
      </a:lvl5pPr>
      <a:lvl6pPr marL="9600045" indent="-872731" algn="l" defTabSz="3490926" rtl="0" eaLnBrk="1" latinLnBrk="0" hangingPunct="1">
        <a:spcBef>
          <a:spcPct val="20000"/>
        </a:spcBef>
        <a:buFont typeface="Arial" pitchFamily="34" charset="0"/>
        <a:buChar char="•"/>
        <a:defRPr sz="7607" kern="1200">
          <a:solidFill>
            <a:schemeClr val="tx1"/>
          </a:solidFill>
          <a:latin typeface="+mn-lt"/>
          <a:ea typeface="+mn-ea"/>
          <a:cs typeface="+mn-cs"/>
        </a:defRPr>
      </a:lvl6pPr>
      <a:lvl7pPr marL="11345508" indent="-872731" algn="l" defTabSz="3490926" rtl="0" eaLnBrk="1" latinLnBrk="0" hangingPunct="1">
        <a:spcBef>
          <a:spcPct val="20000"/>
        </a:spcBef>
        <a:buFont typeface="Arial" pitchFamily="34" charset="0"/>
        <a:buChar char="•"/>
        <a:defRPr sz="7607" kern="1200">
          <a:solidFill>
            <a:schemeClr val="tx1"/>
          </a:solidFill>
          <a:latin typeface="+mn-lt"/>
          <a:ea typeface="+mn-ea"/>
          <a:cs typeface="+mn-cs"/>
        </a:defRPr>
      </a:lvl7pPr>
      <a:lvl8pPr marL="13090971" indent="-872731" algn="l" defTabSz="3490926" rtl="0" eaLnBrk="1" latinLnBrk="0" hangingPunct="1">
        <a:spcBef>
          <a:spcPct val="20000"/>
        </a:spcBef>
        <a:buFont typeface="Arial" pitchFamily="34" charset="0"/>
        <a:buChar char="•"/>
        <a:defRPr sz="7607" kern="1200">
          <a:solidFill>
            <a:schemeClr val="tx1"/>
          </a:solidFill>
          <a:latin typeface="+mn-lt"/>
          <a:ea typeface="+mn-ea"/>
          <a:cs typeface="+mn-cs"/>
        </a:defRPr>
      </a:lvl8pPr>
      <a:lvl9pPr marL="14836433" indent="-872731" algn="l" defTabSz="3490926" rtl="0" eaLnBrk="1" latinLnBrk="0" hangingPunct="1">
        <a:spcBef>
          <a:spcPct val="20000"/>
        </a:spcBef>
        <a:buFont typeface="Arial" pitchFamily="34" charset="0"/>
        <a:buChar char="•"/>
        <a:defRPr sz="7607" kern="1200">
          <a:solidFill>
            <a:schemeClr val="tx1"/>
          </a:solidFill>
          <a:latin typeface="+mn-lt"/>
          <a:ea typeface="+mn-ea"/>
          <a:cs typeface="+mn-cs"/>
        </a:defRPr>
      </a:lvl9pPr>
    </p:bodyStyle>
    <p:otherStyle>
      <a:defPPr>
        <a:defRPr lang="en-US"/>
      </a:defPPr>
      <a:lvl1pPr marL="0" algn="l" defTabSz="3490926" rtl="0" eaLnBrk="1" latinLnBrk="0" hangingPunct="1">
        <a:defRPr sz="6854" kern="1200">
          <a:solidFill>
            <a:schemeClr val="tx1"/>
          </a:solidFill>
          <a:latin typeface="+mn-lt"/>
          <a:ea typeface="+mn-ea"/>
          <a:cs typeface="+mn-cs"/>
        </a:defRPr>
      </a:lvl1pPr>
      <a:lvl2pPr marL="1745463" algn="l" defTabSz="3490926" rtl="0" eaLnBrk="1" latinLnBrk="0" hangingPunct="1">
        <a:defRPr sz="6854" kern="1200">
          <a:solidFill>
            <a:schemeClr val="tx1"/>
          </a:solidFill>
          <a:latin typeface="+mn-lt"/>
          <a:ea typeface="+mn-ea"/>
          <a:cs typeface="+mn-cs"/>
        </a:defRPr>
      </a:lvl2pPr>
      <a:lvl3pPr marL="3490926" algn="l" defTabSz="3490926" rtl="0" eaLnBrk="1" latinLnBrk="0" hangingPunct="1">
        <a:defRPr sz="6854" kern="1200">
          <a:solidFill>
            <a:schemeClr val="tx1"/>
          </a:solidFill>
          <a:latin typeface="+mn-lt"/>
          <a:ea typeface="+mn-ea"/>
          <a:cs typeface="+mn-cs"/>
        </a:defRPr>
      </a:lvl3pPr>
      <a:lvl4pPr marL="5236389" algn="l" defTabSz="3490926" rtl="0" eaLnBrk="1" latinLnBrk="0" hangingPunct="1">
        <a:defRPr sz="6854" kern="1200">
          <a:solidFill>
            <a:schemeClr val="tx1"/>
          </a:solidFill>
          <a:latin typeface="+mn-lt"/>
          <a:ea typeface="+mn-ea"/>
          <a:cs typeface="+mn-cs"/>
        </a:defRPr>
      </a:lvl4pPr>
      <a:lvl5pPr marL="6981851" algn="l" defTabSz="3490926" rtl="0" eaLnBrk="1" latinLnBrk="0" hangingPunct="1">
        <a:defRPr sz="6854" kern="1200">
          <a:solidFill>
            <a:schemeClr val="tx1"/>
          </a:solidFill>
          <a:latin typeface="+mn-lt"/>
          <a:ea typeface="+mn-ea"/>
          <a:cs typeface="+mn-cs"/>
        </a:defRPr>
      </a:lvl5pPr>
      <a:lvl6pPr marL="8727313" algn="l" defTabSz="3490926" rtl="0" eaLnBrk="1" latinLnBrk="0" hangingPunct="1">
        <a:defRPr sz="6854" kern="1200">
          <a:solidFill>
            <a:schemeClr val="tx1"/>
          </a:solidFill>
          <a:latin typeface="+mn-lt"/>
          <a:ea typeface="+mn-ea"/>
          <a:cs typeface="+mn-cs"/>
        </a:defRPr>
      </a:lvl6pPr>
      <a:lvl7pPr marL="10472776" algn="l" defTabSz="3490926" rtl="0" eaLnBrk="1" latinLnBrk="0" hangingPunct="1">
        <a:defRPr sz="6854" kern="1200">
          <a:solidFill>
            <a:schemeClr val="tx1"/>
          </a:solidFill>
          <a:latin typeface="+mn-lt"/>
          <a:ea typeface="+mn-ea"/>
          <a:cs typeface="+mn-cs"/>
        </a:defRPr>
      </a:lvl7pPr>
      <a:lvl8pPr marL="12218239" algn="l" defTabSz="3490926" rtl="0" eaLnBrk="1" latinLnBrk="0" hangingPunct="1">
        <a:defRPr sz="6854" kern="1200">
          <a:solidFill>
            <a:schemeClr val="tx1"/>
          </a:solidFill>
          <a:latin typeface="+mn-lt"/>
          <a:ea typeface="+mn-ea"/>
          <a:cs typeface="+mn-cs"/>
        </a:defRPr>
      </a:lvl8pPr>
      <a:lvl9pPr marL="13963702" algn="l" defTabSz="3490926" rtl="0" eaLnBrk="1" latinLnBrk="0" hangingPunct="1">
        <a:defRPr sz="685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wmf"/><Relationship Id="rId13" Type="http://schemas.openxmlformats.org/officeDocument/2006/relationships/image" Target="../media/image11.wmf"/><Relationship Id="rId18" Type="http://schemas.openxmlformats.org/officeDocument/2006/relationships/image" Target="../media/image14.png"/><Relationship Id="rId26" Type="http://schemas.openxmlformats.org/officeDocument/2006/relationships/image" Target="../media/image22.png"/><Relationship Id="rId3" Type="http://schemas.openxmlformats.org/officeDocument/2006/relationships/notesSlide" Target="../notesSlides/notesSlide1.xml"/><Relationship Id="rId21" Type="http://schemas.openxmlformats.org/officeDocument/2006/relationships/image" Target="../media/image17.png"/><Relationship Id="rId7" Type="http://schemas.openxmlformats.org/officeDocument/2006/relationships/image" Target="../media/image5.wmf"/><Relationship Id="rId12" Type="http://schemas.openxmlformats.org/officeDocument/2006/relationships/image" Target="../media/image10.wmf"/><Relationship Id="rId17" Type="http://schemas.openxmlformats.org/officeDocument/2006/relationships/image" Target="../media/image1.wmf"/><Relationship Id="rId25" Type="http://schemas.openxmlformats.org/officeDocument/2006/relationships/image" Target="../media/image21.png"/><Relationship Id="rId2" Type="http://schemas.openxmlformats.org/officeDocument/2006/relationships/slideLayout" Target="../slideLayouts/slideLayout7.xml"/><Relationship Id="rId16" Type="http://schemas.openxmlformats.org/officeDocument/2006/relationships/oleObject" Target="../embeddings/oleObject1.bin"/><Relationship Id="rId20" Type="http://schemas.openxmlformats.org/officeDocument/2006/relationships/image" Target="../media/image16.png"/><Relationship Id="rId1" Type="http://schemas.openxmlformats.org/officeDocument/2006/relationships/vmlDrawing" Target="../drawings/vmlDrawing1.vml"/><Relationship Id="rId6" Type="http://schemas.openxmlformats.org/officeDocument/2006/relationships/image" Target="../media/image4.wmf"/><Relationship Id="rId11" Type="http://schemas.openxmlformats.org/officeDocument/2006/relationships/image" Target="../media/image9.wmf"/><Relationship Id="rId24" Type="http://schemas.openxmlformats.org/officeDocument/2006/relationships/image" Target="../media/image20.png"/><Relationship Id="rId5" Type="http://schemas.openxmlformats.org/officeDocument/2006/relationships/image" Target="../media/image3.png"/><Relationship Id="rId15" Type="http://schemas.openxmlformats.org/officeDocument/2006/relationships/image" Target="../media/image13.emf"/><Relationship Id="rId23" Type="http://schemas.openxmlformats.org/officeDocument/2006/relationships/image" Target="../media/image19.png"/><Relationship Id="rId10" Type="http://schemas.openxmlformats.org/officeDocument/2006/relationships/image" Target="../media/image8.wmf"/><Relationship Id="rId19" Type="http://schemas.openxmlformats.org/officeDocument/2006/relationships/image" Target="../media/image15.png"/><Relationship Id="rId4" Type="http://schemas.openxmlformats.org/officeDocument/2006/relationships/image" Target="../media/image2.png"/><Relationship Id="rId9" Type="http://schemas.openxmlformats.org/officeDocument/2006/relationships/image" Target="../media/image7.wmf"/><Relationship Id="rId14" Type="http://schemas.openxmlformats.org/officeDocument/2006/relationships/image" Target="../media/image12.emf"/><Relationship Id="rId22" Type="http://schemas.openxmlformats.org/officeDocument/2006/relationships/image" Target="../media/image18.png"/><Relationship Id="rId27"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34000">
              <a:schemeClr val="accent1">
                <a:lumMod val="45000"/>
                <a:lumOff val="55000"/>
              </a:schemeClr>
            </a:gs>
            <a:gs pos="71000">
              <a:schemeClr val="accent1">
                <a:lumMod val="45000"/>
                <a:lumOff val="55000"/>
              </a:schemeClr>
            </a:gs>
            <a:gs pos="100000">
              <a:schemeClr val="bg1"/>
            </a:gs>
          </a:gsLst>
          <a:lin ang="0" scaled="1"/>
          <a:tileRect/>
        </a:gradFill>
        <a:effectLst/>
      </p:bgPr>
    </p:bg>
    <p:spTree>
      <p:nvGrpSpPr>
        <p:cNvPr id="1" name=""/>
        <p:cNvGrpSpPr/>
        <p:nvPr/>
      </p:nvGrpSpPr>
      <p:grpSpPr>
        <a:xfrm>
          <a:off x="0" y="0"/>
          <a:ext cx="0" cy="0"/>
          <a:chOff x="0" y="0"/>
          <a:chExt cx="0" cy="0"/>
        </a:xfrm>
      </p:grpSpPr>
      <p:sp>
        <p:nvSpPr>
          <p:cNvPr id="8" name="Rectangle 7"/>
          <p:cNvSpPr/>
          <p:nvPr/>
        </p:nvSpPr>
        <p:spPr>
          <a:xfrm>
            <a:off x="662793" y="19475817"/>
            <a:ext cx="41510578" cy="1011798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6147" dirty="0"/>
          </a:p>
        </p:txBody>
      </p:sp>
      <p:grpSp>
        <p:nvGrpSpPr>
          <p:cNvPr id="80" name="그룹 79"/>
          <p:cNvGrpSpPr/>
          <p:nvPr/>
        </p:nvGrpSpPr>
        <p:grpSpPr>
          <a:xfrm>
            <a:off x="14660383" y="19409307"/>
            <a:ext cx="1463048" cy="10228011"/>
            <a:chOff x="-4662378" y="17616486"/>
            <a:chExt cx="1750254" cy="10178753"/>
          </a:xfrm>
        </p:grpSpPr>
        <p:sp>
          <p:nvSpPr>
            <p:cNvPr id="12" name="Rectangle 11"/>
            <p:cNvSpPr/>
            <p:nvPr/>
          </p:nvSpPr>
          <p:spPr>
            <a:xfrm>
              <a:off x="-4662378" y="17616486"/>
              <a:ext cx="1714100" cy="10136560"/>
            </a:xfrm>
            <a:prstGeom prst="rect">
              <a:avLst/>
            </a:prstGeom>
            <a:solidFill>
              <a:srgbClr val="F5A100"/>
            </a:solidFill>
            <a:ln>
              <a:solidFill>
                <a:srgbClr val="F5A1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6147" dirty="0">
                <a:solidFill>
                  <a:schemeClr val="bg1"/>
                </a:solidFill>
              </a:endParaRPr>
            </a:p>
          </p:txBody>
        </p:sp>
        <p:sp>
          <p:nvSpPr>
            <p:cNvPr id="20" name="TextBox 19"/>
            <p:cNvSpPr txBox="1"/>
            <p:nvPr/>
          </p:nvSpPr>
          <p:spPr>
            <a:xfrm>
              <a:off x="-4610270" y="17658680"/>
              <a:ext cx="1698146" cy="10136559"/>
            </a:xfrm>
            <a:prstGeom prst="rect">
              <a:avLst/>
            </a:prstGeom>
            <a:noFill/>
          </p:spPr>
          <p:txBody>
            <a:bodyPr vert="vert270" wrap="square" rtlCol="0">
              <a:spAutoFit/>
            </a:bodyPr>
            <a:lstStyle/>
            <a:p>
              <a:pPr algn="ctr"/>
              <a:r>
                <a:rPr lang="en-US" sz="4012" b="1" dirty="0">
                  <a:solidFill>
                    <a:schemeClr val="bg1"/>
                  </a:solidFill>
                  <a:cs typeface="Arial" pitchFamily="34" charset="0"/>
                </a:rPr>
                <a:t>CALCULATION OF MAXIMUM OPERATING CURRENT</a:t>
              </a:r>
              <a:endParaRPr lang="en-GB" sz="4012" b="1" dirty="0">
                <a:solidFill>
                  <a:schemeClr val="bg1"/>
                </a:solidFill>
                <a:cs typeface="Arial" pitchFamily="34" charset="0"/>
              </a:endParaRPr>
            </a:p>
          </p:txBody>
        </p:sp>
      </p:grpSp>
      <p:sp>
        <p:nvSpPr>
          <p:cNvPr id="4" name="Rectangle 3"/>
          <p:cNvSpPr/>
          <p:nvPr/>
        </p:nvSpPr>
        <p:spPr>
          <a:xfrm>
            <a:off x="569478" y="523360"/>
            <a:ext cx="41543994" cy="4294817"/>
          </a:xfrm>
          <a:prstGeom prst="rect">
            <a:avLst/>
          </a:prstGeom>
          <a:gradFill flip="none" rotWithShape="1">
            <a:gsLst>
              <a:gs pos="0">
                <a:schemeClr val="accent6">
                  <a:tint val="66000"/>
                  <a:satMod val="160000"/>
                </a:schemeClr>
              </a:gs>
              <a:gs pos="50000">
                <a:schemeClr val="accent6">
                  <a:tint val="44500"/>
                  <a:satMod val="160000"/>
                </a:schemeClr>
              </a:gs>
              <a:gs pos="100000">
                <a:schemeClr val="accent6">
                  <a:tint val="23500"/>
                  <a:satMod val="16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6147" dirty="0"/>
          </a:p>
        </p:txBody>
      </p:sp>
      <p:grpSp>
        <p:nvGrpSpPr>
          <p:cNvPr id="45" name="Group 44"/>
          <p:cNvGrpSpPr/>
          <p:nvPr/>
        </p:nvGrpSpPr>
        <p:grpSpPr>
          <a:xfrm>
            <a:off x="22994283" y="5088457"/>
            <a:ext cx="19196722" cy="6099993"/>
            <a:chOff x="26316388" y="5976219"/>
            <a:chExt cx="15945292" cy="5786851"/>
          </a:xfrm>
        </p:grpSpPr>
        <p:sp>
          <p:nvSpPr>
            <p:cNvPr id="6" name="Rectangle 5"/>
            <p:cNvSpPr/>
            <p:nvPr/>
          </p:nvSpPr>
          <p:spPr>
            <a:xfrm>
              <a:off x="26316388" y="6049790"/>
              <a:ext cx="15905497" cy="571328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6147" dirty="0"/>
            </a:p>
          </p:txBody>
        </p:sp>
        <p:sp>
          <p:nvSpPr>
            <p:cNvPr id="17" name="TextBox 16"/>
            <p:cNvSpPr txBox="1"/>
            <p:nvPr/>
          </p:nvSpPr>
          <p:spPr>
            <a:xfrm>
              <a:off x="26316388" y="5976219"/>
              <a:ext cx="15945292" cy="941505"/>
            </a:xfrm>
            <a:prstGeom prst="rect">
              <a:avLst/>
            </a:prstGeom>
            <a:solidFill>
              <a:srgbClr val="F5A100"/>
            </a:solidFill>
          </p:spPr>
          <p:txBody>
            <a:bodyPr wrap="square" rtlCol="0">
              <a:spAutoFit/>
            </a:bodyPr>
            <a:lstStyle/>
            <a:p>
              <a:pPr algn="ctr"/>
              <a:r>
                <a:rPr lang="en-GB" sz="4514" b="1" dirty="0">
                  <a:solidFill>
                    <a:schemeClr val="bg1"/>
                  </a:solidFill>
                  <a:cs typeface="Arial" pitchFamily="34" charset="0"/>
                </a:rPr>
                <a:t>Conclusion</a:t>
              </a:r>
            </a:p>
          </p:txBody>
        </p:sp>
      </p:grpSp>
      <p:sp>
        <p:nvSpPr>
          <p:cNvPr id="7" name="Rectangle 6"/>
          <p:cNvSpPr/>
          <p:nvPr/>
        </p:nvSpPr>
        <p:spPr>
          <a:xfrm>
            <a:off x="554415" y="11641277"/>
            <a:ext cx="41463421" cy="725711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ko-KR" altLang="en-US" sz="7356" dirty="0"/>
          </a:p>
        </p:txBody>
      </p:sp>
      <p:grpSp>
        <p:nvGrpSpPr>
          <p:cNvPr id="74" name="그룹 73"/>
          <p:cNvGrpSpPr/>
          <p:nvPr/>
        </p:nvGrpSpPr>
        <p:grpSpPr>
          <a:xfrm>
            <a:off x="640523" y="11698018"/>
            <a:ext cx="901262" cy="7154695"/>
            <a:chOff x="766260" y="11023599"/>
            <a:chExt cx="1982967" cy="7587867"/>
          </a:xfrm>
        </p:grpSpPr>
        <p:sp>
          <p:nvSpPr>
            <p:cNvPr id="11" name="Rectangle 10"/>
            <p:cNvSpPr/>
            <p:nvPr/>
          </p:nvSpPr>
          <p:spPr>
            <a:xfrm>
              <a:off x="766260" y="11023599"/>
              <a:ext cx="1982967" cy="7587867"/>
            </a:xfrm>
            <a:prstGeom prst="rect">
              <a:avLst/>
            </a:prstGeom>
            <a:solidFill>
              <a:srgbClr val="F5A100"/>
            </a:solidFill>
            <a:ln>
              <a:solidFill>
                <a:srgbClr val="F5A1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6147" dirty="0">
                <a:solidFill>
                  <a:schemeClr val="bg1"/>
                </a:solidFill>
              </a:endParaRPr>
            </a:p>
          </p:txBody>
        </p:sp>
        <p:sp>
          <p:nvSpPr>
            <p:cNvPr id="18" name="TextBox 17"/>
            <p:cNvSpPr txBox="1"/>
            <p:nvPr/>
          </p:nvSpPr>
          <p:spPr>
            <a:xfrm>
              <a:off x="776697" y="11148618"/>
              <a:ext cx="1030945" cy="7416824"/>
            </a:xfrm>
            <a:prstGeom prst="rect">
              <a:avLst/>
            </a:prstGeom>
            <a:noFill/>
          </p:spPr>
          <p:txBody>
            <a:bodyPr vert="vert270" wrap="square" rtlCol="0">
              <a:spAutoFit/>
            </a:bodyPr>
            <a:lstStyle/>
            <a:p>
              <a:pPr algn="ctr"/>
              <a:r>
                <a:rPr lang="en-US" sz="4400" b="1" dirty="0">
                  <a:solidFill>
                    <a:schemeClr val="bg1"/>
                  </a:solidFill>
                  <a:cs typeface="Arial" pitchFamily="34" charset="0"/>
                </a:rPr>
                <a:t>THE SMART INSULATION</a:t>
              </a:r>
              <a:endParaRPr lang="en-GB" sz="1200" b="1" dirty="0">
                <a:solidFill>
                  <a:schemeClr val="bg1"/>
                </a:solidFill>
                <a:cs typeface="Arial" pitchFamily="34" charset="0"/>
              </a:endParaRPr>
            </a:p>
          </p:txBody>
        </p:sp>
      </p:grpSp>
      <p:grpSp>
        <p:nvGrpSpPr>
          <p:cNvPr id="61" name="Group 60"/>
          <p:cNvGrpSpPr/>
          <p:nvPr/>
        </p:nvGrpSpPr>
        <p:grpSpPr>
          <a:xfrm>
            <a:off x="18622285" y="11641278"/>
            <a:ext cx="1152779" cy="7211436"/>
            <a:chOff x="18048697" y="11061700"/>
            <a:chExt cx="2651640" cy="7378724"/>
          </a:xfrm>
        </p:grpSpPr>
        <p:sp>
          <p:nvSpPr>
            <p:cNvPr id="14" name="Rectangle 13"/>
            <p:cNvSpPr/>
            <p:nvPr/>
          </p:nvSpPr>
          <p:spPr>
            <a:xfrm>
              <a:off x="18079258" y="11095915"/>
              <a:ext cx="2621079" cy="7344509"/>
            </a:xfrm>
            <a:prstGeom prst="rect">
              <a:avLst/>
            </a:prstGeom>
            <a:solidFill>
              <a:srgbClr val="F5A100"/>
            </a:solidFill>
            <a:ln>
              <a:solidFill>
                <a:srgbClr val="F5A1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GB" sz="6147" dirty="0">
                <a:solidFill>
                  <a:schemeClr val="bg1"/>
                </a:solidFill>
              </a:endParaRPr>
            </a:p>
          </p:txBody>
        </p:sp>
        <p:sp>
          <p:nvSpPr>
            <p:cNvPr id="19" name="TextBox 18"/>
            <p:cNvSpPr txBox="1"/>
            <p:nvPr/>
          </p:nvSpPr>
          <p:spPr>
            <a:xfrm>
              <a:off x="18048697" y="11061700"/>
              <a:ext cx="1398325" cy="7378724"/>
            </a:xfrm>
            <a:prstGeom prst="rect">
              <a:avLst/>
            </a:prstGeom>
            <a:noFill/>
            <a:ln>
              <a:noFill/>
            </a:ln>
          </p:spPr>
          <p:txBody>
            <a:bodyPr vert="vert270" wrap="square" rtlCol="0">
              <a:spAutoFit/>
            </a:bodyPr>
            <a:lstStyle/>
            <a:p>
              <a:pPr algn="ctr"/>
              <a:r>
                <a:rPr lang="en-US" sz="3344" b="1" dirty="0">
                  <a:solidFill>
                    <a:schemeClr val="bg1"/>
                  </a:solidFill>
                  <a:cs typeface="Arial" pitchFamily="34" charset="0"/>
                </a:rPr>
                <a:t>OVERCURRENT CHARACTERISTICS OF SMART INSULATION COIL</a:t>
              </a:r>
              <a:endParaRPr lang="en-GB" sz="3344" b="1" dirty="0">
                <a:solidFill>
                  <a:schemeClr val="bg1"/>
                </a:solidFill>
                <a:cs typeface="Arial" pitchFamily="34" charset="0"/>
              </a:endParaRPr>
            </a:p>
          </p:txBody>
        </p:sp>
      </p:grpSp>
      <p:sp>
        <p:nvSpPr>
          <p:cNvPr id="39" name="TextBox 38"/>
          <p:cNvSpPr txBox="1"/>
          <p:nvPr/>
        </p:nvSpPr>
        <p:spPr>
          <a:xfrm>
            <a:off x="9501683" y="681406"/>
            <a:ext cx="24533870" cy="2308324"/>
          </a:xfrm>
          <a:prstGeom prst="rect">
            <a:avLst/>
          </a:prstGeom>
          <a:noFill/>
        </p:spPr>
        <p:txBody>
          <a:bodyPr wrap="square" rtlCol="0">
            <a:spAutoFit/>
          </a:bodyPr>
          <a:lstStyle/>
          <a:p>
            <a:r>
              <a:rPr lang="en-US" sz="7200" b="1" dirty="0">
                <a:solidFill>
                  <a:srgbClr val="006BAE"/>
                </a:solidFill>
                <a:cs typeface="Arial" pitchFamily="34" charset="0"/>
              </a:rPr>
              <a:t>Smart Insulation That Enables Calculation Of </a:t>
            </a:r>
          </a:p>
          <a:p>
            <a:pPr algn="r"/>
            <a:r>
              <a:rPr lang="en-US" sz="7200" b="1" dirty="0">
                <a:solidFill>
                  <a:srgbClr val="006BAE"/>
                </a:solidFill>
                <a:cs typeface="Arial" pitchFamily="34" charset="0"/>
              </a:rPr>
              <a:t>Operating Current Of </a:t>
            </a:r>
            <a:r>
              <a:rPr lang="en-US" sz="7200" b="1" dirty="0" err="1">
                <a:solidFill>
                  <a:srgbClr val="006BAE"/>
                </a:solidFill>
                <a:cs typeface="Arial" pitchFamily="34" charset="0"/>
              </a:rPr>
              <a:t>ReBCO</a:t>
            </a:r>
            <a:r>
              <a:rPr lang="en-US" sz="7200" b="1" dirty="0">
                <a:solidFill>
                  <a:srgbClr val="006BAE"/>
                </a:solidFill>
                <a:cs typeface="Arial" pitchFamily="34" charset="0"/>
              </a:rPr>
              <a:t> Coil</a:t>
            </a:r>
            <a:endParaRPr lang="en-GB" sz="7200" dirty="0">
              <a:solidFill>
                <a:srgbClr val="006BAE"/>
              </a:solidFill>
            </a:endParaRPr>
          </a:p>
        </p:txBody>
      </p:sp>
      <p:grpSp>
        <p:nvGrpSpPr>
          <p:cNvPr id="44" name="Group 43"/>
          <p:cNvGrpSpPr/>
          <p:nvPr/>
        </p:nvGrpSpPr>
        <p:grpSpPr>
          <a:xfrm>
            <a:off x="629931" y="5056486"/>
            <a:ext cx="21663695" cy="6127089"/>
            <a:chOff x="627221" y="5562287"/>
            <a:chExt cx="24698744" cy="5501314"/>
          </a:xfrm>
        </p:grpSpPr>
        <p:sp>
          <p:nvSpPr>
            <p:cNvPr id="5" name="Rectangle 4"/>
            <p:cNvSpPr/>
            <p:nvPr/>
          </p:nvSpPr>
          <p:spPr>
            <a:xfrm>
              <a:off x="627221" y="5590993"/>
              <a:ext cx="24698744" cy="547260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6147"/>
            </a:p>
          </p:txBody>
        </p:sp>
        <p:sp>
          <p:nvSpPr>
            <p:cNvPr id="22" name="TextBox 21"/>
            <p:cNvSpPr txBox="1"/>
            <p:nvPr/>
          </p:nvSpPr>
          <p:spPr>
            <a:xfrm>
              <a:off x="627221" y="9248281"/>
              <a:ext cx="24690327" cy="904415"/>
            </a:xfrm>
            <a:prstGeom prst="rect">
              <a:avLst/>
            </a:prstGeom>
            <a:solidFill>
              <a:srgbClr val="F5A100"/>
            </a:solidFill>
            <a:ln>
              <a:solidFill>
                <a:srgbClr val="F5A100"/>
              </a:solidFill>
            </a:ln>
          </p:spPr>
          <p:txBody>
            <a:bodyPr wrap="square" rtlCol="0">
              <a:spAutoFit/>
            </a:bodyPr>
            <a:lstStyle>
              <a:defPPr>
                <a:defRPr lang="en-US"/>
              </a:defPPr>
              <a:lvl1pPr algn="ctr">
                <a:defRPr sz="5400" b="1">
                  <a:solidFill>
                    <a:schemeClr val="bg1"/>
                  </a:solidFill>
                  <a:cs typeface="Arial" pitchFamily="34" charset="0"/>
                </a:defRPr>
              </a:lvl1pPr>
            </a:lstStyle>
            <a:p>
              <a:r>
                <a:rPr lang="en-GB" sz="4514" dirty="0"/>
                <a:t>Objectives</a:t>
              </a:r>
            </a:p>
          </p:txBody>
        </p:sp>
        <p:sp>
          <p:nvSpPr>
            <p:cNvPr id="16" name="TextBox 15"/>
            <p:cNvSpPr txBox="1"/>
            <p:nvPr/>
          </p:nvSpPr>
          <p:spPr>
            <a:xfrm>
              <a:off x="627221" y="5562287"/>
              <a:ext cx="24690327" cy="904415"/>
            </a:xfrm>
            <a:prstGeom prst="rect">
              <a:avLst/>
            </a:prstGeom>
            <a:solidFill>
              <a:srgbClr val="F5A100"/>
            </a:solidFill>
            <a:ln>
              <a:solidFill>
                <a:srgbClr val="F5A100"/>
              </a:solidFill>
            </a:ln>
          </p:spPr>
          <p:txBody>
            <a:bodyPr wrap="square" rtlCol="0">
              <a:spAutoFit/>
            </a:bodyPr>
            <a:lstStyle/>
            <a:p>
              <a:pPr algn="ctr"/>
              <a:r>
                <a:rPr lang="en-GB" sz="4514" b="1" dirty="0">
                  <a:solidFill>
                    <a:schemeClr val="bg1"/>
                  </a:solidFill>
                  <a:cs typeface="Arial" pitchFamily="34" charset="0"/>
                </a:rPr>
                <a:t>Background</a:t>
              </a:r>
            </a:p>
          </p:txBody>
        </p:sp>
      </p:grpSp>
      <p:sp>
        <p:nvSpPr>
          <p:cNvPr id="40" name="TextBox 39"/>
          <p:cNvSpPr txBox="1"/>
          <p:nvPr/>
        </p:nvSpPr>
        <p:spPr>
          <a:xfrm>
            <a:off x="9564028" y="2935491"/>
            <a:ext cx="17436017" cy="787010"/>
          </a:xfrm>
          <a:prstGeom prst="rect">
            <a:avLst/>
          </a:prstGeom>
          <a:noFill/>
        </p:spPr>
        <p:txBody>
          <a:bodyPr wrap="square" rtlCol="0">
            <a:spAutoFit/>
          </a:bodyPr>
          <a:lstStyle/>
          <a:p>
            <a:r>
              <a:rPr lang="en-GB" sz="4514" i="1" dirty="0"/>
              <a:t>Hyung-Wook Kim</a:t>
            </a:r>
            <a:r>
              <a:rPr lang="en-GB" sz="4514" i="1" baseline="30000" dirty="0"/>
              <a:t>1</a:t>
            </a:r>
            <a:r>
              <a:rPr lang="en-GB" sz="4514" i="1" dirty="0"/>
              <a:t>, Young-</a:t>
            </a:r>
            <a:r>
              <a:rPr lang="en-GB" sz="4514" i="1" dirty="0" err="1"/>
              <a:t>Sik</a:t>
            </a:r>
            <a:r>
              <a:rPr lang="en-GB" sz="4514" i="1" dirty="0"/>
              <a:t> Jo</a:t>
            </a:r>
            <a:r>
              <a:rPr lang="en-GB" altLang="ko-KR" sz="4514" i="1" baseline="30000" dirty="0"/>
              <a:t>1</a:t>
            </a:r>
            <a:r>
              <a:rPr lang="en-GB" sz="4514" i="1" dirty="0"/>
              <a:t>, </a:t>
            </a:r>
            <a:r>
              <a:rPr lang="en-GB" sz="4514" i="1" dirty="0" err="1"/>
              <a:t>Seog-Whan</a:t>
            </a:r>
            <a:r>
              <a:rPr lang="en-GB" sz="4514" i="1" dirty="0"/>
              <a:t> Kim</a:t>
            </a:r>
            <a:r>
              <a:rPr lang="en-GB" altLang="ko-KR" sz="4514" i="1" baseline="30000" dirty="0"/>
              <a:t>1</a:t>
            </a:r>
            <a:r>
              <a:rPr lang="en-GB" sz="4514" i="1" dirty="0"/>
              <a:t> and </a:t>
            </a:r>
            <a:r>
              <a:rPr lang="en-GB" sz="4514" i="1" dirty="0" err="1"/>
              <a:t>Jin</a:t>
            </a:r>
            <a:r>
              <a:rPr lang="en-GB" sz="4514" i="1" dirty="0"/>
              <a:t> Hur</a:t>
            </a:r>
            <a:r>
              <a:rPr lang="en-GB" altLang="ko-KR" sz="4514" i="1" baseline="30000" dirty="0"/>
              <a:t>2</a:t>
            </a:r>
            <a:endParaRPr lang="en-GB" sz="4514" dirty="0"/>
          </a:p>
        </p:txBody>
      </p:sp>
      <p:sp>
        <p:nvSpPr>
          <p:cNvPr id="41" name="TextBox 40"/>
          <p:cNvSpPr txBox="1"/>
          <p:nvPr/>
        </p:nvSpPr>
        <p:spPr>
          <a:xfrm>
            <a:off x="9501683" y="3821443"/>
            <a:ext cx="33808596" cy="915635"/>
          </a:xfrm>
          <a:prstGeom prst="rect">
            <a:avLst/>
          </a:prstGeom>
          <a:noFill/>
        </p:spPr>
        <p:txBody>
          <a:bodyPr wrap="square" rtlCol="0">
            <a:spAutoFit/>
          </a:bodyPr>
          <a:lstStyle/>
          <a:p>
            <a:pPr marL="621032" indent="-621032">
              <a:buAutoNum type="arabicPeriod"/>
            </a:pPr>
            <a:r>
              <a:rPr lang="en-US" sz="2675" dirty="0"/>
              <a:t>Korea </a:t>
            </a:r>
            <a:r>
              <a:rPr lang="en-US" sz="2675" dirty="0" err="1"/>
              <a:t>Electrotechnology</a:t>
            </a:r>
            <a:r>
              <a:rPr lang="en-US" sz="2675" dirty="0"/>
              <a:t> Research Institute, Changwon, South Korea </a:t>
            </a:r>
          </a:p>
          <a:p>
            <a:pPr marL="621032" indent="-621032">
              <a:buAutoNum type="arabicPeriod"/>
            </a:pPr>
            <a:r>
              <a:rPr lang="en-US" sz="2675" dirty="0"/>
              <a:t>Incheon National University, South Korea</a:t>
            </a:r>
            <a:endParaRPr lang="en-GB" sz="3344" dirty="0"/>
          </a:p>
        </p:txBody>
      </p:sp>
      <p:sp>
        <p:nvSpPr>
          <p:cNvPr id="50" name="TextBox 49"/>
          <p:cNvSpPr txBox="1"/>
          <p:nvPr/>
        </p:nvSpPr>
        <p:spPr>
          <a:xfrm>
            <a:off x="947463" y="6235929"/>
            <a:ext cx="21021248" cy="2875146"/>
          </a:xfrm>
          <a:prstGeom prst="rect">
            <a:avLst/>
          </a:prstGeom>
          <a:noFill/>
        </p:spPr>
        <p:txBody>
          <a:bodyPr wrap="square" rtlCol="0">
            <a:spAutoFit/>
          </a:bodyPr>
          <a:lstStyle/>
          <a:p>
            <a:pPr algn="just">
              <a:lnSpc>
                <a:spcPts val="3059"/>
              </a:lnSpc>
            </a:pPr>
            <a:r>
              <a:rPr lang="en-US" sz="2800" dirty="0"/>
              <a:t> It is well-known that the first step for developing an application system is calculating the operating current with regards to the rating. In second-generation high-temperature superconducting applications, however, asymmetric wires and other vulnerabilities make it difficult to calculate the operating current.</a:t>
            </a:r>
          </a:p>
          <a:p>
            <a:pPr algn="just">
              <a:lnSpc>
                <a:spcPts val="3059"/>
              </a:lnSpc>
            </a:pPr>
            <a:r>
              <a:rPr lang="en-US" sz="2800" dirty="0"/>
              <a:t> Therefore, this study proposes a smart insulation (SI) coil as a method to improve the stability of the 2G HTS coil. Based on the high electrical stability of the SI coil com-pared to the insulation coil, this paper also discusses the reliability of the operating current determined within the allowable current density. The electrical stability is verified through coil experiments, and a method to determine the operating current is discussed.</a:t>
            </a:r>
          </a:p>
        </p:txBody>
      </p:sp>
      <p:cxnSp>
        <p:nvCxnSpPr>
          <p:cNvPr id="67" name="Straight Connector 66"/>
          <p:cNvCxnSpPr/>
          <p:nvPr/>
        </p:nvCxnSpPr>
        <p:spPr>
          <a:xfrm rot="5400000">
            <a:off x="5607829" y="15357590"/>
            <a:ext cx="6774946" cy="1444"/>
          </a:xfrm>
          <a:prstGeom prst="line">
            <a:avLst/>
          </a:prstGeom>
          <a:ln w="50800" cap="flat" cmpd="sng" algn="ctr">
            <a:solidFill>
              <a:schemeClr val="bg1">
                <a:lumMod val="50000"/>
              </a:schemeClr>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109" name="TextBox 108"/>
          <p:cNvSpPr txBox="1"/>
          <p:nvPr/>
        </p:nvSpPr>
        <p:spPr>
          <a:xfrm>
            <a:off x="982553" y="10262058"/>
            <a:ext cx="21021248" cy="954107"/>
          </a:xfrm>
          <a:prstGeom prst="rect">
            <a:avLst/>
          </a:prstGeom>
          <a:noFill/>
        </p:spPr>
        <p:txBody>
          <a:bodyPr wrap="square" rtlCol="0">
            <a:spAutoFit/>
          </a:bodyPr>
          <a:lstStyle/>
          <a:p>
            <a:pPr algn="just"/>
            <a:r>
              <a:rPr lang="en-US" altLang="ko-KR" sz="2800" dirty="0"/>
              <a:t>This study discusses the operating current calculation process of a </a:t>
            </a:r>
            <a:r>
              <a:rPr lang="en-US" altLang="ko-KR" sz="2800" dirty="0" err="1"/>
              <a:t>ReBCO</a:t>
            </a:r>
            <a:r>
              <a:rPr lang="en-US" altLang="ko-KR" sz="2800" dirty="0"/>
              <a:t> coil based on the high electrical stability and controllability of the SI coil. </a:t>
            </a:r>
            <a:endParaRPr lang="en-US" sz="800" dirty="0"/>
          </a:p>
        </p:txBody>
      </p:sp>
      <p:pic>
        <p:nvPicPr>
          <p:cNvPr id="77" name="Picture 237" descr="C:\Users\김형욱\Desktop\KERI-워드마크_영문_상하조합_PNG.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163521" y="1182928"/>
            <a:ext cx="5904045" cy="2865446"/>
          </a:xfrm>
          <a:prstGeom prst="rect">
            <a:avLst/>
          </a:prstGeom>
          <a:noFill/>
          <a:extLst>
            <a:ext uri="{909E8E84-426E-40DD-AFC4-6F175D3DCCD1}">
              <a14:hiddenFill xmlns:a14="http://schemas.microsoft.com/office/drawing/2010/main">
                <a:solidFill>
                  <a:srgbClr val="FFFFFF"/>
                </a:solidFill>
              </a14:hiddenFill>
            </a:ext>
          </a:extLst>
        </p:spPr>
      </p:pic>
      <p:sp>
        <p:nvSpPr>
          <p:cNvPr id="3" name="직사각형 2"/>
          <p:cNvSpPr/>
          <p:nvPr/>
        </p:nvSpPr>
        <p:spPr>
          <a:xfrm>
            <a:off x="34171649" y="604906"/>
            <a:ext cx="7805727" cy="941348"/>
          </a:xfrm>
          <a:prstGeom prst="rect">
            <a:avLst/>
          </a:prstGeom>
        </p:spPr>
        <p:txBody>
          <a:bodyPr wrap="none">
            <a:spAutoFit/>
          </a:bodyPr>
          <a:lstStyle/>
          <a:p>
            <a:r>
              <a:rPr lang="en-US" altLang="ko-KR" sz="5517" dirty="0">
                <a:effectLst>
                  <a:outerShdw blurRad="38100" dist="38100" dir="2700000" algn="tl">
                    <a:srgbClr val="000000">
                      <a:alpha val="43137"/>
                    </a:srgbClr>
                  </a:outerShdw>
                </a:effectLst>
                <a:latin typeface="맑은 고딕" panose="020B0503020000020004" pitchFamily="50" charset="-127"/>
                <a:cs typeface="Times New Roman" panose="02020603050405020304" pitchFamily="18" charset="0"/>
              </a:rPr>
              <a:t>MT26-Tue-Af-Po2.22-02</a:t>
            </a:r>
            <a:endParaRPr lang="ko-KR" altLang="en-US" sz="5517" dirty="0">
              <a:effectLst>
                <a:outerShdw blurRad="38100" dist="38100" dir="2700000" algn="tl">
                  <a:srgbClr val="000000">
                    <a:alpha val="43137"/>
                  </a:srgbClr>
                </a:outerShdw>
              </a:effectLst>
            </a:endParaRPr>
          </a:p>
        </p:txBody>
      </p:sp>
      <p:sp>
        <p:nvSpPr>
          <p:cNvPr id="2" name="직사각형 1"/>
          <p:cNvSpPr/>
          <p:nvPr/>
        </p:nvSpPr>
        <p:spPr>
          <a:xfrm>
            <a:off x="1693787" y="15774955"/>
            <a:ext cx="7229056" cy="3179075"/>
          </a:xfrm>
          <a:prstGeom prst="rect">
            <a:avLst/>
          </a:prstGeom>
          <a:noFill/>
        </p:spPr>
        <p:txBody>
          <a:bodyPr wrap="square" rtlCol="0">
            <a:spAutoFit/>
          </a:bodyPr>
          <a:lstStyle/>
          <a:p>
            <a:pPr algn="just"/>
            <a:r>
              <a:rPr lang="ko-KR" altLang="en-US" sz="2006" dirty="0"/>
              <a:t> MIT </a:t>
            </a:r>
            <a:r>
              <a:rPr lang="ko-KR" altLang="en-US" sz="2006" dirty="0" err="1"/>
              <a:t>characteristic</a:t>
            </a:r>
            <a:r>
              <a:rPr lang="ko-KR" altLang="en-US" sz="2006" dirty="0"/>
              <a:t> </a:t>
            </a:r>
            <a:r>
              <a:rPr lang="ko-KR" altLang="en-US" sz="2006" dirty="0" err="1"/>
              <a:t>refers</a:t>
            </a:r>
            <a:r>
              <a:rPr lang="ko-KR" altLang="en-US" sz="2006" dirty="0"/>
              <a:t> </a:t>
            </a:r>
            <a:r>
              <a:rPr lang="ko-KR" altLang="en-US" sz="2006" dirty="0" err="1"/>
              <a:t>to</a:t>
            </a:r>
            <a:r>
              <a:rPr lang="ko-KR" altLang="en-US" sz="2006" dirty="0"/>
              <a:t> </a:t>
            </a:r>
            <a:r>
              <a:rPr lang="ko-KR" altLang="en-US" sz="2006" dirty="0" err="1"/>
              <a:t>an</a:t>
            </a:r>
            <a:r>
              <a:rPr lang="ko-KR" altLang="en-US" sz="2006" dirty="0"/>
              <a:t> </a:t>
            </a:r>
            <a:r>
              <a:rPr lang="ko-KR" altLang="en-US" sz="2006" dirty="0" err="1"/>
              <a:t>instant</a:t>
            </a:r>
            <a:r>
              <a:rPr lang="ko-KR" altLang="en-US" sz="2006" dirty="0"/>
              <a:t> </a:t>
            </a:r>
            <a:r>
              <a:rPr lang="ko-KR" altLang="en-US" sz="2006" dirty="0" err="1"/>
              <a:t>change</a:t>
            </a:r>
            <a:r>
              <a:rPr lang="ko-KR" altLang="en-US" sz="2006" dirty="0"/>
              <a:t> </a:t>
            </a:r>
            <a:r>
              <a:rPr lang="ko-KR" altLang="en-US" sz="2006" dirty="0" err="1"/>
              <a:t>in</a:t>
            </a:r>
            <a:r>
              <a:rPr lang="ko-KR" altLang="en-US" sz="2006" dirty="0"/>
              <a:t> </a:t>
            </a:r>
            <a:r>
              <a:rPr lang="ko-KR" altLang="en-US" sz="2006" dirty="0" err="1"/>
              <a:t>material</a:t>
            </a:r>
            <a:r>
              <a:rPr lang="ko-KR" altLang="en-US" sz="2006" dirty="0"/>
              <a:t> </a:t>
            </a:r>
            <a:r>
              <a:rPr lang="ko-KR" altLang="en-US" sz="2006" dirty="0" err="1"/>
              <a:t>property</a:t>
            </a:r>
            <a:r>
              <a:rPr lang="ko-KR" altLang="en-US" sz="2006" dirty="0"/>
              <a:t> from </a:t>
            </a:r>
            <a:r>
              <a:rPr lang="ko-KR" altLang="en-US" sz="2006" dirty="0" err="1"/>
              <a:t>metal</a:t>
            </a:r>
            <a:r>
              <a:rPr lang="ko-KR" altLang="en-US" sz="2006" dirty="0"/>
              <a:t> </a:t>
            </a:r>
            <a:r>
              <a:rPr lang="ko-KR" altLang="en-US" sz="2006" dirty="0" err="1"/>
              <a:t>to</a:t>
            </a:r>
            <a:r>
              <a:rPr lang="ko-KR" altLang="en-US" sz="2006" dirty="0"/>
              <a:t> </a:t>
            </a:r>
            <a:r>
              <a:rPr lang="ko-KR" altLang="en-US" sz="2006" dirty="0" err="1"/>
              <a:t>insulator</a:t>
            </a:r>
            <a:r>
              <a:rPr lang="ko-KR" altLang="en-US" sz="2006" dirty="0"/>
              <a:t> </a:t>
            </a:r>
            <a:r>
              <a:rPr lang="ko-KR" altLang="en-US" sz="2006" dirty="0" err="1"/>
              <a:t>or</a:t>
            </a:r>
            <a:r>
              <a:rPr lang="ko-KR" altLang="en-US" sz="2006" dirty="0"/>
              <a:t> from </a:t>
            </a:r>
            <a:r>
              <a:rPr lang="ko-KR" altLang="en-US" sz="2006" dirty="0" err="1"/>
              <a:t>insulator</a:t>
            </a:r>
            <a:r>
              <a:rPr lang="ko-KR" altLang="en-US" sz="2006" dirty="0"/>
              <a:t> </a:t>
            </a:r>
            <a:r>
              <a:rPr lang="ko-KR" altLang="en-US" sz="2006" dirty="0" err="1"/>
              <a:t>to</a:t>
            </a:r>
            <a:r>
              <a:rPr lang="ko-KR" altLang="en-US" sz="2006" dirty="0"/>
              <a:t> </a:t>
            </a:r>
            <a:r>
              <a:rPr lang="ko-KR" altLang="en-US" sz="2006" dirty="0" err="1"/>
              <a:t>metal</a:t>
            </a:r>
            <a:r>
              <a:rPr lang="ko-KR" altLang="en-US" sz="2006" dirty="0"/>
              <a:t> </a:t>
            </a:r>
            <a:r>
              <a:rPr lang="ko-KR" altLang="en-US" sz="2006" dirty="0" err="1"/>
              <a:t>due</a:t>
            </a:r>
            <a:r>
              <a:rPr lang="ko-KR" altLang="en-US" sz="2006" dirty="0"/>
              <a:t> </a:t>
            </a:r>
            <a:r>
              <a:rPr lang="ko-KR" altLang="en-US" sz="2006" dirty="0" err="1"/>
              <a:t>to</a:t>
            </a:r>
            <a:r>
              <a:rPr lang="ko-KR" altLang="en-US" sz="2006" dirty="0"/>
              <a:t> </a:t>
            </a:r>
            <a:r>
              <a:rPr lang="ko-KR" altLang="en-US" sz="2006" dirty="0" err="1"/>
              <a:t>the</a:t>
            </a:r>
            <a:r>
              <a:rPr lang="ko-KR" altLang="en-US" sz="2006" dirty="0"/>
              <a:t> </a:t>
            </a:r>
            <a:r>
              <a:rPr lang="ko-KR" altLang="en-US" sz="2006" dirty="0" err="1"/>
              <a:t>change</a:t>
            </a:r>
            <a:r>
              <a:rPr lang="ko-KR" altLang="en-US" sz="2006" dirty="0"/>
              <a:t> </a:t>
            </a:r>
            <a:r>
              <a:rPr lang="ko-KR" altLang="en-US" sz="2006" dirty="0" err="1"/>
              <a:t>in</a:t>
            </a:r>
            <a:r>
              <a:rPr lang="ko-KR" altLang="en-US" sz="2006" dirty="0"/>
              <a:t> </a:t>
            </a:r>
            <a:r>
              <a:rPr lang="ko-KR" altLang="en-US" sz="2006" dirty="0" err="1"/>
              <a:t>the</a:t>
            </a:r>
            <a:r>
              <a:rPr lang="ko-KR" altLang="en-US" sz="2006" dirty="0"/>
              <a:t> </a:t>
            </a:r>
            <a:r>
              <a:rPr lang="ko-KR" altLang="en-US" sz="2006" dirty="0" err="1"/>
              <a:t>resistance</a:t>
            </a:r>
            <a:r>
              <a:rPr lang="ko-KR" altLang="en-US" sz="2006" dirty="0"/>
              <a:t> </a:t>
            </a:r>
            <a:r>
              <a:rPr lang="ko-KR" altLang="en-US" sz="2006" dirty="0" err="1"/>
              <a:t>under</a:t>
            </a:r>
            <a:r>
              <a:rPr lang="ko-KR" altLang="en-US" sz="2006" dirty="0"/>
              <a:t> </a:t>
            </a:r>
            <a:r>
              <a:rPr lang="ko-KR" altLang="en-US" sz="2006" dirty="0" err="1"/>
              <a:t>certain</a:t>
            </a:r>
            <a:r>
              <a:rPr lang="ko-KR" altLang="en-US" sz="2006" dirty="0"/>
              <a:t> </a:t>
            </a:r>
            <a:r>
              <a:rPr lang="ko-KR" altLang="en-US" sz="2006" dirty="0" err="1"/>
              <a:t>conditions</a:t>
            </a:r>
            <a:r>
              <a:rPr lang="en-US" altLang="ko-KR" sz="2006" dirty="0"/>
              <a:t>.</a:t>
            </a:r>
          </a:p>
          <a:p>
            <a:pPr algn="just"/>
            <a:r>
              <a:rPr lang="ko-KR" altLang="en-US" sz="2006" dirty="0"/>
              <a:t> </a:t>
            </a:r>
            <a:r>
              <a:rPr lang="ko-KR" altLang="en-US" sz="2006" dirty="0" err="1"/>
              <a:t>Among</a:t>
            </a:r>
            <a:r>
              <a:rPr lang="ko-KR" altLang="en-US" sz="2006" dirty="0"/>
              <a:t> </a:t>
            </a:r>
            <a:r>
              <a:rPr lang="ko-KR" altLang="en-US" sz="2006" dirty="0" err="1"/>
              <a:t>the</a:t>
            </a:r>
            <a:r>
              <a:rPr lang="ko-KR" altLang="en-US" sz="2006" dirty="0"/>
              <a:t> </a:t>
            </a:r>
            <a:r>
              <a:rPr lang="ko-KR" altLang="en-US" sz="2006" dirty="0" err="1"/>
              <a:t>many</a:t>
            </a:r>
            <a:r>
              <a:rPr lang="ko-KR" altLang="en-US" sz="2006" dirty="0"/>
              <a:t> </a:t>
            </a:r>
            <a:r>
              <a:rPr lang="ko-KR" altLang="en-US" sz="2006" dirty="0" err="1"/>
              <a:t>materials</a:t>
            </a:r>
            <a:r>
              <a:rPr lang="ko-KR" altLang="en-US" sz="2006" dirty="0"/>
              <a:t> </a:t>
            </a:r>
            <a:r>
              <a:rPr lang="ko-KR" altLang="en-US" sz="2006" dirty="0" err="1"/>
              <a:t>with</a:t>
            </a:r>
            <a:r>
              <a:rPr lang="ko-KR" altLang="en-US" sz="2006" dirty="0"/>
              <a:t> </a:t>
            </a:r>
            <a:r>
              <a:rPr lang="ko-KR" altLang="en-US" sz="2006" dirty="0" err="1"/>
              <a:t>an</a:t>
            </a:r>
            <a:r>
              <a:rPr lang="ko-KR" altLang="en-US" sz="2006" dirty="0"/>
              <a:t> MIT </a:t>
            </a:r>
            <a:r>
              <a:rPr lang="ko-KR" altLang="en-US" sz="2006" dirty="0" err="1"/>
              <a:t>characteristic</a:t>
            </a:r>
            <a:r>
              <a:rPr lang="ko-KR" altLang="en-US" sz="2006" dirty="0"/>
              <a:t>, </a:t>
            </a:r>
            <a:r>
              <a:rPr lang="ko-KR" altLang="en-US" sz="2006" dirty="0" err="1"/>
              <a:t>vanadium</a:t>
            </a:r>
            <a:r>
              <a:rPr lang="ko-KR" altLang="en-US" sz="2006" dirty="0"/>
              <a:t> (III) </a:t>
            </a:r>
            <a:r>
              <a:rPr lang="ko-KR" altLang="en-US" sz="2006" dirty="0" err="1"/>
              <a:t>oxide</a:t>
            </a:r>
            <a:r>
              <a:rPr lang="ko-KR" altLang="en-US" sz="2006" dirty="0"/>
              <a:t> (V</a:t>
            </a:r>
            <a:r>
              <a:rPr lang="ko-KR" altLang="en-US" sz="2006" baseline="-25000" dirty="0"/>
              <a:t>2</a:t>
            </a:r>
            <a:r>
              <a:rPr lang="ko-KR" altLang="en-US" sz="2006" dirty="0"/>
              <a:t>O</a:t>
            </a:r>
            <a:r>
              <a:rPr lang="ko-KR" altLang="en-US" sz="2006" baseline="-25000" dirty="0"/>
              <a:t>3</a:t>
            </a:r>
            <a:r>
              <a:rPr lang="ko-KR" altLang="en-US" sz="2006" dirty="0"/>
              <a:t>) </a:t>
            </a:r>
            <a:r>
              <a:rPr lang="ko-KR" altLang="en-US" sz="2006" dirty="0" err="1"/>
              <a:t>was</a:t>
            </a:r>
            <a:r>
              <a:rPr lang="ko-KR" altLang="en-US" sz="2006" dirty="0"/>
              <a:t> </a:t>
            </a:r>
            <a:r>
              <a:rPr lang="ko-KR" altLang="en-US" sz="2006" dirty="0" err="1"/>
              <a:t>used</a:t>
            </a:r>
            <a:r>
              <a:rPr lang="ko-KR" altLang="en-US" sz="2006" dirty="0"/>
              <a:t> </a:t>
            </a:r>
            <a:r>
              <a:rPr lang="ko-KR" altLang="en-US" sz="2006" dirty="0" err="1"/>
              <a:t>in</a:t>
            </a:r>
            <a:r>
              <a:rPr lang="ko-KR" altLang="en-US" sz="2006" dirty="0"/>
              <a:t> </a:t>
            </a:r>
            <a:r>
              <a:rPr lang="ko-KR" altLang="en-US" sz="2006" dirty="0" err="1"/>
              <a:t>this</a:t>
            </a:r>
            <a:r>
              <a:rPr lang="ko-KR" altLang="en-US" sz="2006" dirty="0"/>
              <a:t> </a:t>
            </a:r>
            <a:r>
              <a:rPr lang="ko-KR" altLang="en-US" sz="2006" dirty="0" err="1"/>
              <a:t>study</a:t>
            </a:r>
            <a:r>
              <a:rPr lang="ko-KR" altLang="en-US" sz="2006" dirty="0"/>
              <a:t> </a:t>
            </a:r>
            <a:r>
              <a:rPr lang="ko-KR" altLang="en-US" sz="2006" dirty="0" err="1"/>
              <a:t>because</a:t>
            </a:r>
            <a:r>
              <a:rPr lang="ko-KR" altLang="en-US" sz="2006" dirty="0"/>
              <a:t> </a:t>
            </a:r>
            <a:r>
              <a:rPr lang="ko-KR" altLang="en-US" sz="2006" dirty="0" err="1"/>
              <a:t>its</a:t>
            </a:r>
            <a:r>
              <a:rPr lang="ko-KR" altLang="en-US" sz="2006" dirty="0"/>
              <a:t> </a:t>
            </a:r>
            <a:r>
              <a:rPr lang="ko-KR" altLang="en-US" sz="2006" dirty="0" err="1"/>
              <a:t>temperature</a:t>
            </a:r>
            <a:r>
              <a:rPr lang="ko-KR" altLang="en-US" sz="2006" dirty="0"/>
              <a:t> </a:t>
            </a:r>
            <a:r>
              <a:rPr lang="ko-KR" altLang="en-US" sz="2006" dirty="0" err="1"/>
              <a:t>transition</a:t>
            </a:r>
            <a:r>
              <a:rPr lang="ko-KR" altLang="en-US" sz="2006" dirty="0"/>
              <a:t> </a:t>
            </a:r>
            <a:r>
              <a:rPr lang="ko-KR" altLang="en-US" sz="2006" dirty="0" err="1"/>
              <a:t>range</a:t>
            </a:r>
            <a:r>
              <a:rPr lang="ko-KR" altLang="en-US" sz="2006" dirty="0"/>
              <a:t> </a:t>
            </a:r>
            <a:r>
              <a:rPr lang="ko-KR" altLang="en-US" sz="2006" dirty="0" err="1"/>
              <a:t>was</a:t>
            </a:r>
            <a:r>
              <a:rPr lang="ko-KR" altLang="en-US" sz="2006" dirty="0"/>
              <a:t> </a:t>
            </a:r>
            <a:r>
              <a:rPr lang="ko-KR" altLang="en-US" sz="2006" dirty="0" err="1"/>
              <a:t>considered</a:t>
            </a:r>
            <a:r>
              <a:rPr lang="ko-KR" altLang="en-US" sz="2006" dirty="0"/>
              <a:t> </a:t>
            </a:r>
            <a:r>
              <a:rPr lang="ko-KR" altLang="en-US" sz="2006" dirty="0" err="1"/>
              <a:t>appropriate</a:t>
            </a:r>
            <a:r>
              <a:rPr lang="ko-KR" altLang="en-US" sz="2006" dirty="0"/>
              <a:t> </a:t>
            </a:r>
            <a:r>
              <a:rPr lang="ko-KR" altLang="en-US" sz="2006" dirty="0" err="1"/>
              <a:t>for</a:t>
            </a:r>
            <a:r>
              <a:rPr lang="ko-KR" altLang="en-US" sz="2006" dirty="0"/>
              <a:t> </a:t>
            </a:r>
            <a:r>
              <a:rPr lang="ko-KR" altLang="en-US" sz="2006" dirty="0" err="1"/>
              <a:t>the</a:t>
            </a:r>
            <a:r>
              <a:rPr lang="ko-KR" altLang="en-US" sz="2006" dirty="0"/>
              <a:t> </a:t>
            </a:r>
            <a:r>
              <a:rPr lang="ko-KR" altLang="en-US" sz="2006" dirty="0" err="1"/>
              <a:t>required</a:t>
            </a:r>
            <a:r>
              <a:rPr lang="ko-KR" altLang="en-US" sz="2006" dirty="0"/>
              <a:t> </a:t>
            </a:r>
            <a:r>
              <a:rPr lang="ko-KR" altLang="en-US" sz="2006" dirty="0" err="1"/>
              <a:t>conditions</a:t>
            </a:r>
            <a:r>
              <a:rPr lang="ko-KR" altLang="en-US" sz="2006" dirty="0"/>
              <a:t> </a:t>
            </a:r>
            <a:r>
              <a:rPr lang="ko-KR" altLang="en-US" sz="2006" dirty="0" err="1"/>
              <a:t>in</a:t>
            </a:r>
            <a:r>
              <a:rPr lang="ko-KR" altLang="en-US" sz="2006" dirty="0"/>
              <a:t> </a:t>
            </a:r>
            <a:r>
              <a:rPr lang="ko-KR" altLang="en-US" sz="2006" dirty="0" err="1"/>
              <a:t>this</a:t>
            </a:r>
            <a:r>
              <a:rPr lang="ko-KR" altLang="en-US" sz="2006" dirty="0"/>
              <a:t> </a:t>
            </a:r>
            <a:r>
              <a:rPr lang="ko-KR" altLang="en-US" sz="2006" dirty="0" err="1"/>
              <a:t>study</a:t>
            </a:r>
            <a:r>
              <a:rPr lang="ko-KR" altLang="en-US" sz="2006" dirty="0"/>
              <a:t>. V2O3 </a:t>
            </a:r>
            <a:r>
              <a:rPr lang="ko-KR" altLang="en-US" sz="2006" dirty="0" err="1"/>
              <a:t>is</a:t>
            </a:r>
            <a:r>
              <a:rPr lang="ko-KR" altLang="en-US" sz="2006" dirty="0"/>
              <a:t> </a:t>
            </a:r>
            <a:r>
              <a:rPr lang="ko-KR" altLang="en-US" sz="2006" dirty="0" err="1"/>
              <a:t>a</a:t>
            </a:r>
            <a:r>
              <a:rPr lang="ko-KR" altLang="en-US" sz="2006" dirty="0"/>
              <a:t> </a:t>
            </a:r>
            <a:r>
              <a:rPr lang="ko-KR" altLang="en-US" sz="2006" dirty="0" err="1"/>
              <a:t>material</a:t>
            </a:r>
            <a:r>
              <a:rPr lang="ko-KR" altLang="en-US" sz="2006" dirty="0"/>
              <a:t> </a:t>
            </a:r>
            <a:r>
              <a:rPr lang="ko-KR" altLang="en-US" sz="2006" dirty="0" err="1"/>
              <a:t>whose</a:t>
            </a:r>
            <a:r>
              <a:rPr lang="ko-KR" altLang="en-US" sz="2006" dirty="0"/>
              <a:t> </a:t>
            </a:r>
            <a:r>
              <a:rPr lang="ko-KR" altLang="en-US" sz="2006" dirty="0" err="1"/>
              <a:t>resistivity</a:t>
            </a:r>
            <a:r>
              <a:rPr lang="ko-KR" altLang="en-US" sz="2006" dirty="0"/>
              <a:t> </a:t>
            </a:r>
            <a:r>
              <a:rPr lang="ko-KR" altLang="en-US" sz="2006" dirty="0" err="1"/>
              <a:t>in</a:t>
            </a:r>
            <a:r>
              <a:rPr lang="ko-KR" altLang="en-US" sz="2006" dirty="0"/>
              <a:t> </a:t>
            </a:r>
            <a:r>
              <a:rPr lang="ko-KR" altLang="en-US" sz="2006" dirty="0" err="1"/>
              <a:t>a</a:t>
            </a:r>
            <a:r>
              <a:rPr lang="ko-KR" altLang="en-US" sz="2006" dirty="0"/>
              <a:t> </a:t>
            </a:r>
            <a:r>
              <a:rPr lang="ko-KR" altLang="en-US" sz="2006" dirty="0" err="1"/>
              <a:t>pure</a:t>
            </a:r>
            <a:r>
              <a:rPr lang="ko-KR" altLang="en-US" sz="2006" dirty="0"/>
              <a:t> </a:t>
            </a:r>
            <a:r>
              <a:rPr lang="ko-KR" altLang="en-US" sz="2006" dirty="0" err="1"/>
              <a:t>singlecrystal</a:t>
            </a:r>
            <a:r>
              <a:rPr lang="ko-KR" altLang="en-US" sz="2006" dirty="0"/>
              <a:t> </a:t>
            </a:r>
            <a:r>
              <a:rPr lang="ko-KR" altLang="en-US" sz="2006" dirty="0" err="1"/>
              <a:t>state</a:t>
            </a:r>
            <a:r>
              <a:rPr lang="ko-KR" altLang="en-US" sz="2006" dirty="0"/>
              <a:t> </a:t>
            </a:r>
            <a:r>
              <a:rPr lang="ko-KR" altLang="en-US" sz="2006" dirty="0" err="1"/>
              <a:t>sharply</a:t>
            </a:r>
            <a:r>
              <a:rPr lang="ko-KR" altLang="en-US" sz="2006" dirty="0"/>
              <a:t> </a:t>
            </a:r>
            <a:r>
              <a:rPr lang="ko-KR" altLang="en-US" sz="2006" dirty="0" err="1"/>
              <a:t>changes</a:t>
            </a:r>
            <a:r>
              <a:rPr lang="ko-KR" altLang="en-US" sz="2006" dirty="0"/>
              <a:t> </a:t>
            </a:r>
            <a:r>
              <a:rPr lang="ko-KR" altLang="en-US" sz="2006" dirty="0" err="1"/>
              <a:t>by</a:t>
            </a:r>
            <a:r>
              <a:rPr lang="ko-KR" altLang="en-US" sz="2006" dirty="0"/>
              <a:t> 1/600,000 </a:t>
            </a:r>
            <a:r>
              <a:rPr lang="ko-KR" altLang="en-US" sz="2006" dirty="0" err="1"/>
              <a:t>times</a:t>
            </a:r>
            <a:r>
              <a:rPr lang="ko-KR" altLang="en-US" sz="2006" dirty="0"/>
              <a:t> </a:t>
            </a:r>
            <a:r>
              <a:rPr lang="ko-KR" altLang="en-US" sz="2006" dirty="0" err="1"/>
              <a:t>at</a:t>
            </a:r>
            <a:r>
              <a:rPr lang="ko-KR" altLang="en-US" sz="2006" dirty="0"/>
              <a:t> </a:t>
            </a:r>
            <a:r>
              <a:rPr lang="ko-KR" altLang="en-US" sz="2006" dirty="0" err="1"/>
              <a:t>approximately</a:t>
            </a:r>
            <a:r>
              <a:rPr lang="ko-KR" altLang="en-US" sz="2006" dirty="0"/>
              <a:t> 150–170 K.</a:t>
            </a:r>
          </a:p>
          <a:p>
            <a:pPr algn="just"/>
            <a:endParaRPr lang="ko-KR" altLang="en-US" sz="2006" dirty="0"/>
          </a:p>
        </p:txBody>
      </p:sp>
      <p:sp>
        <p:nvSpPr>
          <p:cNvPr id="107" name="직사각형 106"/>
          <p:cNvSpPr/>
          <p:nvPr/>
        </p:nvSpPr>
        <p:spPr>
          <a:xfrm>
            <a:off x="23267832" y="6208614"/>
            <a:ext cx="18518114" cy="4832092"/>
          </a:xfrm>
          <a:prstGeom prst="rect">
            <a:avLst/>
          </a:prstGeom>
          <a:noFill/>
        </p:spPr>
        <p:txBody>
          <a:bodyPr wrap="square" rtlCol="0">
            <a:spAutoFit/>
          </a:bodyPr>
          <a:lstStyle/>
          <a:p>
            <a:pPr marL="382173" indent="-382173" algn="just">
              <a:buFont typeface="Wingdings" panose="05000000000000000000" pitchFamily="2" charset="2"/>
              <a:buChar char="v"/>
            </a:pPr>
            <a:r>
              <a:rPr lang="en-US" altLang="ko-KR" sz="2800" dirty="0"/>
              <a:t>This study proposes a calculation method through experiment and simulation with an 8-turn coil to reduce the analysis variables. However, the proposed method may not be suitable if thermal and mechanical problems are introduced, such as by increasing the number of turns or increasing the width of the wires. However, it is important to note that the SI coil proposed in this study is more electrically stable than conventional insulation coils. Thus, less margin can be applied than in the insulation coil to achieve stability. </a:t>
            </a:r>
          </a:p>
          <a:p>
            <a:pPr marL="382173" indent="-382173" algn="just">
              <a:buFont typeface="Wingdings" panose="05000000000000000000" pitchFamily="2" charset="2"/>
              <a:buChar char="v"/>
            </a:pPr>
            <a:r>
              <a:rPr lang="en-US" altLang="ko-KR" sz="2800" dirty="0"/>
              <a:t>Though not mentioned in this paper, when the magnetic field decreased due to current bypass in an extreme transient state through a 100-turn SI racetrack coil test, the magnetic field value was detected and the input power was cut-off, thus successfully protecting the coil. This is one solution to the problem of permanent damage to coils in high-temperature superconducting applications. </a:t>
            </a:r>
          </a:p>
          <a:p>
            <a:pPr marL="382173" indent="-382173" algn="just">
              <a:buFont typeface="Wingdings" panose="05000000000000000000" pitchFamily="2" charset="2"/>
              <a:buChar char="v"/>
            </a:pPr>
            <a:r>
              <a:rPr lang="en-US" altLang="ko-KR" sz="2800" dirty="0"/>
              <a:t>In the future, in HTS application system design, data-bases should form the basis of predictable operating cur-rent calculation according to the type of application system and the operating conditions.</a:t>
            </a:r>
            <a:endParaRPr lang="ko-KR" altLang="en-US" sz="2800" dirty="0"/>
          </a:p>
        </p:txBody>
      </p:sp>
      <p:pic>
        <p:nvPicPr>
          <p:cNvPr id="13" name="그림 12">
            <a:extLst>
              <a:ext uri="{FF2B5EF4-FFF2-40B4-BE49-F238E27FC236}">
                <a16:creationId xmlns:a16="http://schemas.microsoft.com/office/drawing/2014/main" id="{D579BDE0-5FF9-4881-9110-0269BF36341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9521" y="1224162"/>
            <a:ext cx="10604014" cy="3136398"/>
          </a:xfrm>
          <a:prstGeom prst="rect">
            <a:avLst/>
          </a:prstGeom>
        </p:spPr>
      </p:pic>
      <p:pic>
        <p:nvPicPr>
          <p:cNvPr id="15" name="Picture 6">
            <a:extLst>
              <a:ext uri="{FF2B5EF4-FFF2-40B4-BE49-F238E27FC236}">
                <a16:creationId xmlns:a16="http://schemas.microsoft.com/office/drawing/2014/main" id="{F1AC0A4A-EF73-40DD-B802-D71E5761A30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72765" y="12029894"/>
            <a:ext cx="6622136" cy="3518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Picture 7">
            <a:extLst>
              <a:ext uri="{FF2B5EF4-FFF2-40B4-BE49-F238E27FC236}">
                <a16:creationId xmlns:a16="http://schemas.microsoft.com/office/drawing/2014/main" id="{C1CCF659-EA71-42FD-A654-863D400A0CC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385498" y="12407699"/>
            <a:ext cx="4671567" cy="29459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Picture 8">
            <a:extLst>
              <a:ext uri="{FF2B5EF4-FFF2-40B4-BE49-F238E27FC236}">
                <a16:creationId xmlns:a16="http://schemas.microsoft.com/office/drawing/2014/main" id="{DB260369-50AD-4726-95BF-C54CA9A0A927}"/>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4202674" y="12425457"/>
            <a:ext cx="4246879" cy="27121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TextBox 26">
            <a:extLst>
              <a:ext uri="{FF2B5EF4-FFF2-40B4-BE49-F238E27FC236}">
                <a16:creationId xmlns:a16="http://schemas.microsoft.com/office/drawing/2014/main" id="{6C51AC73-F3C9-41BF-A34E-118215CECE05}"/>
              </a:ext>
            </a:extLst>
          </p:cNvPr>
          <p:cNvSpPr txBox="1"/>
          <p:nvPr/>
        </p:nvSpPr>
        <p:spPr>
          <a:xfrm>
            <a:off x="9322080" y="15425638"/>
            <a:ext cx="9054915" cy="430887"/>
          </a:xfrm>
          <a:prstGeom prst="rect">
            <a:avLst/>
          </a:prstGeom>
          <a:noFill/>
        </p:spPr>
        <p:txBody>
          <a:bodyPr wrap="none" rtlCol="0">
            <a:spAutoFit/>
          </a:bodyPr>
          <a:lstStyle/>
          <a:p>
            <a:r>
              <a:rPr lang="en-US" altLang="ko-KR" sz="2200" dirty="0"/>
              <a:t>Current flow diagram of SI </a:t>
            </a:r>
            <a:r>
              <a:rPr lang="en-US" altLang="ko-KR" sz="2200" dirty="0" err="1"/>
              <a:t>ReBCO</a:t>
            </a:r>
            <a:r>
              <a:rPr lang="en-US" altLang="ko-KR" sz="2200" dirty="0"/>
              <a:t> coil in (a) steady state and (b) quench state.</a:t>
            </a:r>
            <a:endParaRPr lang="ko-KR" altLang="en-US" sz="2200" dirty="0"/>
          </a:p>
        </p:txBody>
      </p:sp>
      <p:pic>
        <p:nvPicPr>
          <p:cNvPr id="1033" name="Picture 9">
            <a:extLst>
              <a:ext uri="{FF2B5EF4-FFF2-40B4-BE49-F238E27FC236}">
                <a16:creationId xmlns:a16="http://schemas.microsoft.com/office/drawing/2014/main" id="{CCB8AD71-F80F-4C25-AE76-2C61D15844C7}"/>
              </a:ext>
            </a:extLst>
          </p:cNvPr>
          <p:cNvPicPr>
            <a:picLocks noChangeAspect="1" noChangeArrowheads="1"/>
          </p:cNvPicPr>
          <p:nvPr/>
        </p:nvPicPr>
        <p:blipFill>
          <a:blip r:embed="rId9">
            <a:extLst>
              <a:ext uri="{28A0092B-C50C-407E-A947-70E740481C1C}">
                <a14:useLocalDpi xmlns:a14="http://schemas.microsoft.com/office/drawing/2010/main" val="0"/>
              </a:ext>
            </a:extLst>
          </a:blip>
          <a:srcRect l="2577" t="337" r="23033" b="19638"/>
          <a:stretch>
            <a:fillRect/>
          </a:stretch>
        </p:blipFill>
        <p:spPr bwMode="auto">
          <a:xfrm>
            <a:off x="20474971" y="14921582"/>
            <a:ext cx="6704723" cy="360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4" name="Picture 10">
            <a:extLst>
              <a:ext uri="{FF2B5EF4-FFF2-40B4-BE49-F238E27FC236}">
                <a16:creationId xmlns:a16="http://schemas.microsoft.com/office/drawing/2014/main" id="{70BE7B42-BB4C-41D1-9C19-030760926DBB}"/>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l="2858" r="22865" b="19751"/>
          <a:stretch>
            <a:fillRect/>
          </a:stretch>
        </p:blipFill>
        <p:spPr bwMode="auto">
          <a:xfrm>
            <a:off x="28355250" y="14921582"/>
            <a:ext cx="6704723" cy="360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5" name="Picture 11">
            <a:extLst>
              <a:ext uri="{FF2B5EF4-FFF2-40B4-BE49-F238E27FC236}">
                <a16:creationId xmlns:a16="http://schemas.microsoft.com/office/drawing/2014/main" id="{6AB5B1BA-89DB-4F23-9BCC-4A875BEC0137}"/>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l="4433" r="29120" b="20203"/>
          <a:stretch>
            <a:fillRect/>
          </a:stretch>
        </p:blipFill>
        <p:spPr bwMode="auto">
          <a:xfrm>
            <a:off x="36235529" y="14921582"/>
            <a:ext cx="4535307" cy="360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6" name="Picture 12">
            <a:extLst>
              <a:ext uri="{FF2B5EF4-FFF2-40B4-BE49-F238E27FC236}">
                <a16:creationId xmlns:a16="http://schemas.microsoft.com/office/drawing/2014/main" id="{E2948FA4-DC2B-4B07-BB9D-D19324186096}"/>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l="3056" t="5563" r="27072" b="18596"/>
          <a:stretch>
            <a:fillRect/>
          </a:stretch>
        </p:blipFill>
        <p:spPr bwMode="auto">
          <a:xfrm>
            <a:off x="1260056" y="22482422"/>
            <a:ext cx="6218627" cy="468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7" name="Picture 13">
            <a:extLst>
              <a:ext uri="{FF2B5EF4-FFF2-40B4-BE49-F238E27FC236}">
                <a16:creationId xmlns:a16="http://schemas.microsoft.com/office/drawing/2014/main" id="{DA0EE828-A9B4-467D-BD95-E3271C1CDD18}"/>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l="2026" t="4420" r="28285" b="18340"/>
          <a:stretch>
            <a:fillRect/>
          </a:stretch>
        </p:blipFill>
        <p:spPr bwMode="auto">
          <a:xfrm>
            <a:off x="8224417" y="22482422"/>
            <a:ext cx="6047338" cy="468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8" name="Picture 14">
            <a:extLst>
              <a:ext uri="{FF2B5EF4-FFF2-40B4-BE49-F238E27FC236}">
                <a16:creationId xmlns:a16="http://schemas.microsoft.com/office/drawing/2014/main" id="{C0F078FB-AA80-4210-B57E-7EE7B82C6DEC}"/>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8387486" y="20024030"/>
            <a:ext cx="8364256" cy="468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9" name="Picture 15">
            <a:extLst>
              <a:ext uri="{FF2B5EF4-FFF2-40B4-BE49-F238E27FC236}">
                <a16:creationId xmlns:a16="http://schemas.microsoft.com/office/drawing/2014/main" id="{35CA8A5E-1769-415D-9B38-BAE6A1D80BEC}"/>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9034729" y="19999642"/>
            <a:ext cx="4554924" cy="468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30" name="개체 29">
            <a:extLst>
              <a:ext uri="{FF2B5EF4-FFF2-40B4-BE49-F238E27FC236}">
                <a16:creationId xmlns:a16="http://schemas.microsoft.com/office/drawing/2014/main" id="{95F6E757-0549-4643-BEA5-BAE2C53A938D}"/>
              </a:ext>
            </a:extLst>
          </p:cNvPr>
          <p:cNvGraphicFramePr>
            <a:graphicFrameLocks noChangeAspect="1"/>
          </p:cNvGraphicFramePr>
          <p:nvPr>
            <p:extLst>
              <p:ext uri="{D42A27DB-BD31-4B8C-83A1-F6EECF244321}">
                <p14:modId xmlns:p14="http://schemas.microsoft.com/office/powerpoint/2010/main" val="3697388729"/>
              </p:ext>
            </p:extLst>
          </p:nvPr>
        </p:nvGraphicFramePr>
        <p:xfrm>
          <a:off x="33708751" y="19892606"/>
          <a:ext cx="6127178" cy="4894072"/>
        </p:xfrm>
        <a:graphic>
          <a:graphicData uri="http://schemas.openxmlformats.org/presentationml/2006/ole">
            <mc:AlternateContent xmlns:mc="http://schemas.openxmlformats.org/markup-compatibility/2006">
              <mc:Choice xmlns:v="urn:schemas-microsoft-com:vml" Requires="v">
                <p:oleObj spid="_x0000_s1026" name="Graph" r:id="rId16" imgW="4169664" imgH="2926080" progId="Origin50.Graph">
                  <p:embed/>
                </p:oleObj>
              </mc:Choice>
              <mc:Fallback>
                <p:oleObj name="Graph" r:id="rId16" imgW="4169664" imgH="2926080" progId="Origin50.Graph">
                  <p:embed/>
                  <p:pic>
                    <p:nvPicPr>
                      <p:cNvPr id="30" name="개체 29">
                        <a:extLst>
                          <a:ext uri="{FF2B5EF4-FFF2-40B4-BE49-F238E27FC236}">
                            <a16:creationId xmlns:a16="http://schemas.microsoft.com/office/drawing/2014/main" id="{95F6E757-0549-4643-BEA5-BAE2C53A938D}"/>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l="2245" r="9668"/>
                      <a:stretch>
                        <a:fillRect/>
                      </a:stretch>
                    </p:blipFill>
                    <p:spPr bwMode="auto">
                      <a:xfrm>
                        <a:off x="33708751" y="19892606"/>
                        <a:ext cx="6127178" cy="489407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5" name="TextBox 34">
            <a:extLst>
              <a:ext uri="{FF2B5EF4-FFF2-40B4-BE49-F238E27FC236}">
                <a16:creationId xmlns:a16="http://schemas.microsoft.com/office/drawing/2014/main" id="{EA076EA9-768A-403E-86E5-FF6DB07A353C}"/>
              </a:ext>
            </a:extLst>
          </p:cNvPr>
          <p:cNvSpPr txBox="1"/>
          <p:nvPr/>
        </p:nvSpPr>
        <p:spPr>
          <a:xfrm>
            <a:off x="9158336" y="16517429"/>
            <a:ext cx="9270486" cy="1938992"/>
          </a:xfrm>
          <a:prstGeom prst="rect">
            <a:avLst/>
          </a:prstGeom>
          <a:noFill/>
        </p:spPr>
        <p:txBody>
          <a:bodyPr wrap="square" rtlCol="0">
            <a:spAutoFit/>
          </a:bodyPr>
          <a:lstStyle>
            <a:defPPr>
              <a:defRPr lang="en-US"/>
            </a:defPPr>
            <a:lvl1pPr algn="just">
              <a:defRPr sz="2006"/>
            </a:lvl1pPr>
          </a:lstStyle>
          <a:p>
            <a:r>
              <a:rPr lang="en-US" altLang="ko-KR" sz="2400" dirty="0"/>
              <a:t> The SI coil is quench occurs and the temperature increases above the transition temperature, then the SI gains the electrical conductivity of a metal and turn-to-turn current bypass occurs.</a:t>
            </a:r>
          </a:p>
          <a:p>
            <a:r>
              <a:rPr lang="en-US" altLang="ko-KR" sz="2400" dirty="0"/>
              <a:t> During the initial quench, there is little delay in the magnetic field due to partial current bypass.</a:t>
            </a:r>
            <a:endParaRPr lang="ko-KR" altLang="en-US" sz="2400" dirty="0"/>
          </a:p>
        </p:txBody>
      </p:sp>
      <p:pic>
        <p:nvPicPr>
          <p:cNvPr id="36" name="Picture 19">
            <a:extLst>
              <a:ext uri="{FF2B5EF4-FFF2-40B4-BE49-F238E27FC236}">
                <a16:creationId xmlns:a16="http://schemas.microsoft.com/office/drawing/2014/main" id="{B74862A5-FC9C-4B4F-98A2-02E806C24487}"/>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28714560" y="11939192"/>
            <a:ext cx="3776553" cy="2819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 name="Picture 20">
            <a:extLst>
              <a:ext uri="{FF2B5EF4-FFF2-40B4-BE49-F238E27FC236}">
                <a16:creationId xmlns:a16="http://schemas.microsoft.com/office/drawing/2014/main" id="{697FBC35-0479-4E3D-B92E-FA804558BE3E}"/>
              </a:ext>
            </a:extLst>
          </p:cNvPr>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4763232" y="11939192"/>
            <a:ext cx="3776553" cy="28448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 name="TextBox 54">
            <a:extLst>
              <a:ext uri="{FF2B5EF4-FFF2-40B4-BE49-F238E27FC236}">
                <a16:creationId xmlns:a16="http://schemas.microsoft.com/office/drawing/2014/main" id="{2B1980C1-E77E-401A-B9C8-6626AE58223B}"/>
              </a:ext>
            </a:extLst>
          </p:cNvPr>
          <p:cNvSpPr txBox="1"/>
          <p:nvPr/>
        </p:nvSpPr>
        <p:spPr>
          <a:xfrm>
            <a:off x="23267832" y="18454171"/>
            <a:ext cx="1769843" cy="430887"/>
          </a:xfrm>
          <a:prstGeom prst="rect">
            <a:avLst/>
          </a:prstGeom>
          <a:noFill/>
        </p:spPr>
        <p:txBody>
          <a:bodyPr wrap="none" rtlCol="0">
            <a:spAutoFit/>
          </a:bodyPr>
          <a:lstStyle>
            <a:defPPr>
              <a:defRPr lang="en-US"/>
            </a:defPPr>
            <a:lvl1pPr>
              <a:defRPr sz="2200"/>
            </a:lvl1pPr>
          </a:lstStyle>
          <a:p>
            <a:r>
              <a:rPr lang="x-none" altLang="ko-KR" dirty="0"/>
              <a:t>Insulation coil</a:t>
            </a:r>
            <a:endParaRPr lang="ko-KR" altLang="ko-KR" dirty="0"/>
          </a:p>
        </p:txBody>
      </p:sp>
      <p:sp>
        <p:nvSpPr>
          <p:cNvPr id="101" name="TextBox 100">
            <a:extLst>
              <a:ext uri="{FF2B5EF4-FFF2-40B4-BE49-F238E27FC236}">
                <a16:creationId xmlns:a16="http://schemas.microsoft.com/office/drawing/2014/main" id="{C98A8A36-C0B4-4ADE-B5C2-9202EAD5EBEA}"/>
              </a:ext>
            </a:extLst>
          </p:cNvPr>
          <p:cNvSpPr txBox="1"/>
          <p:nvPr/>
        </p:nvSpPr>
        <p:spPr>
          <a:xfrm>
            <a:off x="30906937" y="18454170"/>
            <a:ext cx="2516843" cy="430887"/>
          </a:xfrm>
          <a:prstGeom prst="rect">
            <a:avLst/>
          </a:prstGeom>
          <a:noFill/>
        </p:spPr>
        <p:txBody>
          <a:bodyPr wrap="none" rtlCol="0">
            <a:spAutoFit/>
          </a:bodyPr>
          <a:lstStyle>
            <a:defPPr>
              <a:defRPr lang="en-US"/>
            </a:defPPr>
            <a:lvl1pPr>
              <a:defRPr sz="2200"/>
            </a:lvl1pPr>
          </a:lstStyle>
          <a:p>
            <a:r>
              <a:rPr lang="en-US" altLang="ko-KR" dirty="0"/>
              <a:t>Smart </a:t>
            </a:r>
            <a:r>
              <a:rPr lang="en-US" altLang="ko-KR" dirty="0" err="1"/>
              <a:t>i</a:t>
            </a:r>
            <a:r>
              <a:rPr lang="x-none" altLang="ko-KR" dirty="0"/>
              <a:t>nsulation coil</a:t>
            </a:r>
            <a:endParaRPr lang="ko-KR" altLang="ko-KR" dirty="0"/>
          </a:p>
        </p:txBody>
      </p:sp>
      <p:sp>
        <p:nvSpPr>
          <p:cNvPr id="102" name="TextBox 101">
            <a:extLst>
              <a:ext uri="{FF2B5EF4-FFF2-40B4-BE49-F238E27FC236}">
                <a16:creationId xmlns:a16="http://schemas.microsoft.com/office/drawing/2014/main" id="{E1252A24-7110-48B3-A52A-D78F30812B83}"/>
              </a:ext>
            </a:extLst>
          </p:cNvPr>
          <p:cNvSpPr txBox="1"/>
          <p:nvPr/>
        </p:nvSpPr>
        <p:spPr>
          <a:xfrm>
            <a:off x="37267930" y="18454957"/>
            <a:ext cx="3001463" cy="430887"/>
          </a:xfrm>
          <a:prstGeom prst="rect">
            <a:avLst/>
          </a:prstGeom>
          <a:noFill/>
        </p:spPr>
        <p:txBody>
          <a:bodyPr wrap="none" rtlCol="0">
            <a:spAutoFit/>
          </a:bodyPr>
          <a:lstStyle>
            <a:defPPr>
              <a:defRPr lang="en-US"/>
            </a:defPPr>
            <a:lvl1pPr>
              <a:defRPr sz="2200"/>
            </a:lvl1pPr>
          </a:lstStyle>
          <a:p>
            <a:r>
              <a:rPr lang="en-US" altLang="ko-KR" dirty="0"/>
              <a:t>Comparison to </a:t>
            </a:r>
            <a:r>
              <a:rPr lang="en-US" altLang="ko-KR" i="1" dirty="0"/>
              <a:t>B-I</a:t>
            </a:r>
            <a:r>
              <a:rPr lang="en-US" altLang="ko-KR" dirty="0"/>
              <a:t> curve </a:t>
            </a:r>
            <a:endParaRPr lang="ko-KR" altLang="ko-KR" dirty="0"/>
          </a:p>
        </p:txBody>
      </p:sp>
      <p:sp>
        <p:nvSpPr>
          <p:cNvPr id="103" name="TextBox 102">
            <a:extLst>
              <a:ext uri="{FF2B5EF4-FFF2-40B4-BE49-F238E27FC236}">
                <a16:creationId xmlns:a16="http://schemas.microsoft.com/office/drawing/2014/main" id="{7AA71F6F-C0A7-4FB6-BA21-91C80729C510}"/>
              </a:ext>
            </a:extLst>
          </p:cNvPr>
          <p:cNvSpPr txBox="1"/>
          <p:nvPr/>
        </p:nvSpPr>
        <p:spPr>
          <a:xfrm>
            <a:off x="3442360" y="27150360"/>
            <a:ext cx="2193164" cy="430887"/>
          </a:xfrm>
          <a:prstGeom prst="rect">
            <a:avLst/>
          </a:prstGeom>
          <a:noFill/>
        </p:spPr>
        <p:txBody>
          <a:bodyPr wrap="none" rtlCol="0">
            <a:spAutoFit/>
          </a:bodyPr>
          <a:lstStyle>
            <a:defPPr>
              <a:defRPr lang="en-US"/>
            </a:defPPr>
            <a:lvl1pPr>
              <a:defRPr sz="2200"/>
            </a:lvl1pPr>
          </a:lstStyle>
          <a:p>
            <a:pPr lvl="0"/>
            <a:r>
              <a:rPr lang="x-none" altLang="ko-KR" dirty="0"/>
              <a:t>Normalized curve</a:t>
            </a:r>
            <a:endParaRPr lang="ko-KR" altLang="ko-KR" dirty="0"/>
          </a:p>
        </p:txBody>
      </p:sp>
      <p:sp>
        <p:nvSpPr>
          <p:cNvPr id="104" name="TextBox 103">
            <a:extLst>
              <a:ext uri="{FF2B5EF4-FFF2-40B4-BE49-F238E27FC236}">
                <a16:creationId xmlns:a16="http://schemas.microsoft.com/office/drawing/2014/main" id="{165CD52D-605D-459E-8AEC-55CC105EBD78}"/>
              </a:ext>
            </a:extLst>
          </p:cNvPr>
          <p:cNvSpPr txBox="1"/>
          <p:nvPr/>
        </p:nvSpPr>
        <p:spPr>
          <a:xfrm>
            <a:off x="8270727" y="27149159"/>
            <a:ext cx="6424772" cy="430887"/>
          </a:xfrm>
          <a:prstGeom prst="rect">
            <a:avLst/>
          </a:prstGeom>
          <a:noFill/>
        </p:spPr>
        <p:txBody>
          <a:bodyPr wrap="none" rtlCol="0">
            <a:spAutoFit/>
          </a:bodyPr>
          <a:lstStyle>
            <a:defPPr>
              <a:defRPr lang="en-US"/>
            </a:defPPr>
            <a:lvl1pPr>
              <a:defRPr sz="2200"/>
            </a:lvl1pPr>
          </a:lstStyle>
          <a:p>
            <a:pPr lvl="0"/>
            <a:r>
              <a:rPr lang="en-US" altLang="ko-KR" dirty="0"/>
              <a:t>Multiplied value to normalized </a:t>
            </a:r>
            <a:r>
              <a:rPr lang="en-US" altLang="ko-KR" i="1" dirty="0"/>
              <a:t>B</a:t>
            </a:r>
            <a:r>
              <a:rPr lang="ko-KR" altLang="ko-KR" dirty="0"/>
              <a:t>⊥ </a:t>
            </a:r>
            <a:r>
              <a:rPr lang="en-US" altLang="ko-KR" dirty="0"/>
              <a:t>and short sample </a:t>
            </a:r>
            <a:r>
              <a:rPr lang="en-US" altLang="ko-KR" i="1" dirty="0" err="1"/>
              <a:t>I</a:t>
            </a:r>
            <a:r>
              <a:rPr lang="en-US" altLang="ko-KR" i="1" baseline="-25000" dirty="0" err="1"/>
              <a:t>c</a:t>
            </a:r>
            <a:endParaRPr lang="ko-KR" altLang="ko-KR" dirty="0"/>
          </a:p>
        </p:txBody>
      </p:sp>
      <p:sp>
        <p:nvSpPr>
          <p:cNvPr id="105" name="TextBox 104">
            <a:extLst>
              <a:ext uri="{FF2B5EF4-FFF2-40B4-BE49-F238E27FC236}">
                <a16:creationId xmlns:a16="http://schemas.microsoft.com/office/drawing/2014/main" id="{F0ECFBE8-27AC-46D1-8B6B-1AEB15F12259}"/>
              </a:ext>
            </a:extLst>
          </p:cNvPr>
          <p:cNvSpPr txBox="1"/>
          <p:nvPr/>
        </p:nvSpPr>
        <p:spPr>
          <a:xfrm>
            <a:off x="3980915" y="27632835"/>
            <a:ext cx="8487003" cy="461665"/>
          </a:xfrm>
          <a:prstGeom prst="rect">
            <a:avLst/>
          </a:prstGeom>
          <a:noFill/>
        </p:spPr>
        <p:txBody>
          <a:bodyPr wrap="none" rtlCol="0">
            <a:spAutoFit/>
          </a:bodyPr>
          <a:lstStyle>
            <a:defPPr>
              <a:defRPr lang="en-US"/>
            </a:defPPr>
            <a:lvl1pPr>
              <a:defRPr sz="2200"/>
            </a:lvl1pPr>
          </a:lstStyle>
          <a:p>
            <a:r>
              <a:rPr lang="en-US" altLang="ko-KR" sz="2400" dirty="0"/>
              <a:t>Measured </a:t>
            </a:r>
            <a:r>
              <a:rPr lang="en-US" altLang="ko-KR" sz="2400" i="1" dirty="0" err="1"/>
              <a:t>I</a:t>
            </a:r>
            <a:r>
              <a:rPr lang="en-US" altLang="ko-KR" sz="2400" i="1" baseline="-25000" dirty="0" err="1"/>
              <a:t>c</a:t>
            </a:r>
            <a:r>
              <a:rPr lang="en-US" altLang="ko-KR" sz="2400" i="1" dirty="0"/>
              <a:t>-B</a:t>
            </a:r>
            <a:r>
              <a:rPr lang="en-US" altLang="ko-KR" sz="2400" dirty="0"/>
              <a:t> curve at the 77 K of SCS4050-AP-M4 by Superpower</a:t>
            </a:r>
            <a:endParaRPr lang="ko-KR" altLang="ko-KR" sz="2400" dirty="0"/>
          </a:p>
        </p:txBody>
      </p:sp>
      <p:pic>
        <p:nvPicPr>
          <p:cNvPr id="57" name="그림 56">
            <a:extLst>
              <a:ext uri="{FF2B5EF4-FFF2-40B4-BE49-F238E27FC236}">
                <a16:creationId xmlns:a16="http://schemas.microsoft.com/office/drawing/2014/main" id="{FBB5E399-9A7E-4BA5-88B0-2D9025196AE2}"/>
              </a:ext>
            </a:extLst>
          </p:cNvPr>
          <p:cNvPicPr>
            <a:picLocks noChangeAspect="1"/>
          </p:cNvPicPr>
          <p:nvPr/>
        </p:nvPicPr>
        <p:blipFill>
          <a:blip r:embed="rId20"/>
          <a:stretch>
            <a:fillRect/>
          </a:stretch>
        </p:blipFill>
        <p:spPr>
          <a:xfrm>
            <a:off x="4526518" y="19836185"/>
            <a:ext cx="6897509" cy="2319627"/>
          </a:xfrm>
          <a:prstGeom prst="rect">
            <a:avLst/>
          </a:prstGeom>
        </p:spPr>
      </p:pic>
      <p:pic>
        <p:nvPicPr>
          <p:cNvPr id="58" name="그림 57">
            <a:extLst>
              <a:ext uri="{FF2B5EF4-FFF2-40B4-BE49-F238E27FC236}">
                <a16:creationId xmlns:a16="http://schemas.microsoft.com/office/drawing/2014/main" id="{00F41627-8A7A-45CE-B84D-98D8E5889D23}"/>
              </a:ext>
            </a:extLst>
          </p:cNvPr>
          <p:cNvPicPr>
            <a:picLocks noChangeAspect="1"/>
          </p:cNvPicPr>
          <p:nvPr/>
        </p:nvPicPr>
        <p:blipFill>
          <a:blip r:embed="rId21"/>
          <a:stretch>
            <a:fillRect/>
          </a:stretch>
        </p:blipFill>
        <p:spPr>
          <a:xfrm>
            <a:off x="20866710" y="12151003"/>
            <a:ext cx="6382037" cy="2663273"/>
          </a:xfrm>
          <a:prstGeom prst="rect">
            <a:avLst/>
          </a:prstGeom>
        </p:spPr>
      </p:pic>
      <p:sp>
        <p:nvSpPr>
          <p:cNvPr id="108" name="TextBox 107">
            <a:extLst>
              <a:ext uri="{FF2B5EF4-FFF2-40B4-BE49-F238E27FC236}">
                <a16:creationId xmlns:a16="http://schemas.microsoft.com/office/drawing/2014/main" id="{FC60DB4C-9B7D-44AF-BEA3-0815AE954486}"/>
              </a:ext>
            </a:extLst>
          </p:cNvPr>
          <p:cNvSpPr txBox="1"/>
          <p:nvPr/>
        </p:nvSpPr>
        <p:spPr>
          <a:xfrm>
            <a:off x="18387486" y="24829069"/>
            <a:ext cx="8487003" cy="461665"/>
          </a:xfrm>
          <a:prstGeom prst="rect">
            <a:avLst/>
          </a:prstGeom>
          <a:noFill/>
        </p:spPr>
        <p:txBody>
          <a:bodyPr wrap="square" rtlCol="0">
            <a:spAutoFit/>
          </a:bodyPr>
          <a:lstStyle>
            <a:defPPr>
              <a:defRPr lang="en-US"/>
            </a:defPPr>
            <a:lvl1pPr>
              <a:defRPr sz="2200"/>
            </a:lvl1pPr>
          </a:lstStyle>
          <a:p>
            <a:r>
              <a:rPr lang="en-US" altLang="ko-KR" sz="2400" dirty="0"/>
              <a:t>Measured </a:t>
            </a:r>
            <a:r>
              <a:rPr lang="en-US" altLang="ko-KR" sz="2400" i="1" dirty="0" err="1"/>
              <a:t>I</a:t>
            </a:r>
            <a:r>
              <a:rPr lang="en-US" altLang="ko-KR" sz="2400" i="1" baseline="-25000" dirty="0" err="1"/>
              <a:t>c</a:t>
            </a:r>
            <a:r>
              <a:rPr lang="en-US" altLang="ko-KR" sz="2400" i="1" dirty="0"/>
              <a:t>-B</a:t>
            </a:r>
            <a:r>
              <a:rPr lang="en-US" altLang="ko-KR" sz="2400" dirty="0"/>
              <a:t> curve at the 77 K of SCS4050-AP-M4 by Superpower</a:t>
            </a:r>
            <a:endParaRPr lang="ko-KR" altLang="ko-KR" sz="2400" dirty="0"/>
          </a:p>
        </p:txBody>
      </p:sp>
      <p:sp>
        <p:nvSpPr>
          <p:cNvPr id="110" name="TextBox 109">
            <a:extLst>
              <a:ext uri="{FF2B5EF4-FFF2-40B4-BE49-F238E27FC236}">
                <a16:creationId xmlns:a16="http://schemas.microsoft.com/office/drawing/2014/main" id="{FA195A02-1E6F-498B-A804-630A188FFF57}"/>
              </a:ext>
            </a:extLst>
          </p:cNvPr>
          <p:cNvSpPr txBox="1"/>
          <p:nvPr/>
        </p:nvSpPr>
        <p:spPr>
          <a:xfrm>
            <a:off x="30552871" y="24786678"/>
            <a:ext cx="7825155" cy="769441"/>
          </a:xfrm>
          <a:prstGeom prst="rect">
            <a:avLst/>
          </a:prstGeom>
          <a:noFill/>
        </p:spPr>
        <p:txBody>
          <a:bodyPr wrap="square" rtlCol="0">
            <a:spAutoFit/>
          </a:bodyPr>
          <a:lstStyle>
            <a:defPPr>
              <a:defRPr lang="en-US"/>
            </a:defPPr>
            <a:lvl1pPr>
              <a:defRPr sz="2400"/>
            </a:lvl1pPr>
          </a:lstStyle>
          <a:p>
            <a:r>
              <a:rPr lang="x-none" altLang="ko-KR" dirty="0"/>
              <a:t>Magnetic field distribution at the top surface of a B-radial direction</a:t>
            </a:r>
            <a:endParaRPr lang="ko-KR" altLang="ko-KR" dirty="0"/>
          </a:p>
          <a:p>
            <a:r>
              <a:rPr lang="x-none" altLang="ko-KR" dirty="0"/>
              <a:t> </a:t>
            </a:r>
            <a:endParaRPr lang="ko-KR" altLang="ko-KR" dirty="0"/>
          </a:p>
        </p:txBody>
      </p:sp>
      <p:pic>
        <p:nvPicPr>
          <p:cNvPr id="1046" name="Picture 22">
            <a:extLst>
              <a:ext uri="{FF2B5EF4-FFF2-40B4-BE49-F238E27FC236}">
                <a16:creationId xmlns:a16="http://schemas.microsoft.com/office/drawing/2014/main" id="{6996D518-E97F-441A-8C4D-8157CE6AF6CC}"/>
              </a:ext>
            </a:extLst>
          </p:cNvPr>
          <p:cNvPicPr>
            <a:picLocks noChangeAspect="1" noChangeArrowheads="1"/>
          </p:cNvPicPr>
          <p:nvPr/>
        </p:nvPicPr>
        <p:blipFill>
          <a:blip r:embed="rId2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9785778" y="26992454"/>
            <a:ext cx="4628226" cy="1003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47" name="Picture 23">
            <a:extLst>
              <a:ext uri="{FF2B5EF4-FFF2-40B4-BE49-F238E27FC236}">
                <a16:creationId xmlns:a16="http://schemas.microsoft.com/office/drawing/2014/main" id="{87E541C6-F4C2-4504-AC4C-7F09873F3A20}"/>
              </a:ext>
            </a:extLst>
          </p:cNvPr>
          <p:cNvPicPr>
            <a:picLocks noChangeAspect="1" noChangeArrowheads="1"/>
          </p:cNvPicPr>
          <p:nvPr/>
        </p:nvPicPr>
        <p:blipFill>
          <a:blip r:embed="rId2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9021198" y="27141916"/>
            <a:ext cx="5364497" cy="8745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 name="직사각형 58">
            <a:extLst>
              <a:ext uri="{FF2B5EF4-FFF2-40B4-BE49-F238E27FC236}">
                <a16:creationId xmlns:a16="http://schemas.microsoft.com/office/drawing/2014/main" id="{2CD7A994-7229-4518-901C-4289A84C35B3}"/>
              </a:ext>
            </a:extLst>
          </p:cNvPr>
          <p:cNvSpPr/>
          <p:nvPr/>
        </p:nvSpPr>
        <p:spPr>
          <a:xfrm>
            <a:off x="16717491" y="25868164"/>
            <a:ext cx="25350076" cy="830997"/>
          </a:xfrm>
          <a:prstGeom prst="rect">
            <a:avLst/>
          </a:prstGeom>
          <a:noFill/>
        </p:spPr>
        <p:txBody>
          <a:bodyPr wrap="square" rtlCol="0">
            <a:spAutoFit/>
          </a:bodyPr>
          <a:lstStyle/>
          <a:p>
            <a:r>
              <a:rPr lang="en-US" altLang="ko-KR" sz="2400" dirty="0"/>
              <a:t>Flux distribution is calculated by with 2D analytic method. In order to analyze the magnetic field of the magnet using the </a:t>
            </a:r>
            <a:r>
              <a:rPr lang="en-US" altLang="ko-KR" sz="2400" dirty="0" err="1"/>
              <a:t>Biot</a:t>
            </a:r>
            <a:r>
              <a:rPr lang="en-US" altLang="ko-KR" sz="2400" dirty="0"/>
              <a:t>–Savart’s law, its calculation has been performed by (1), and the Imax of the coil can be estimated based on the </a:t>
            </a:r>
            <a:r>
              <a:rPr lang="en-US" altLang="ko-KR" sz="2400" dirty="0" err="1"/>
              <a:t>Ic</a:t>
            </a:r>
            <a:r>
              <a:rPr lang="en-US" altLang="ko-KR" sz="2400" dirty="0"/>
              <a:t>-B data.</a:t>
            </a:r>
            <a:endParaRPr lang="ko-KR" altLang="ko-KR" sz="2400" dirty="0"/>
          </a:p>
        </p:txBody>
      </p:sp>
      <p:sp>
        <p:nvSpPr>
          <p:cNvPr id="86" name="직사각형 85">
            <a:extLst>
              <a:ext uri="{FF2B5EF4-FFF2-40B4-BE49-F238E27FC236}">
                <a16:creationId xmlns:a16="http://schemas.microsoft.com/office/drawing/2014/main" id="{4B6A5438-299E-4CAD-AF1C-6A9799A6D6F1}"/>
              </a:ext>
            </a:extLst>
          </p:cNvPr>
          <p:cNvSpPr/>
          <p:nvPr/>
        </p:nvSpPr>
        <p:spPr>
          <a:xfrm>
            <a:off x="16717490" y="28259604"/>
            <a:ext cx="25068455" cy="461665"/>
          </a:xfrm>
          <a:prstGeom prst="rect">
            <a:avLst/>
          </a:prstGeom>
          <a:noFill/>
        </p:spPr>
        <p:txBody>
          <a:bodyPr wrap="square" rtlCol="0">
            <a:spAutoFit/>
          </a:bodyPr>
          <a:lstStyle/>
          <a:p>
            <a:r>
              <a:rPr lang="en-US" altLang="ko-KR" sz="2400" dirty="0"/>
              <a:t>where   , L, R,    ,     , and      are the magnetic vector po-</a:t>
            </a:r>
            <a:r>
              <a:rPr lang="en-US" altLang="ko-KR" sz="2400" dirty="0" err="1"/>
              <a:t>tential</a:t>
            </a:r>
            <a:r>
              <a:rPr lang="en-US" altLang="ko-KR" sz="2400" dirty="0"/>
              <a:t> due to a current I, Length of a HTS coil, radius, </a:t>
            </a:r>
            <a:r>
              <a:rPr lang="en-US" altLang="ko-KR" sz="2400" dirty="0" err="1"/>
              <a:t>ele-ment</a:t>
            </a:r>
            <a:r>
              <a:rPr lang="en-US" altLang="ko-KR" sz="2400" dirty="0"/>
              <a:t> of  , direction vector of r and permeability of free space, respectively. </a:t>
            </a:r>
            <a:endParaRPr lang="ko-KR" altLang="en-US" sz="2400" dirty="0"/>
          </a:p>
        </p:txBody>
      </p:sp>
      <p:pic>
        <p:nvPicPr>
          <p:cNvPr id="1070" name="Picture 46">
            <a:extLst>
              <a:ext uri="{FF2B5EF4-FFF2-40B4-BE49-F238E27FC236}">
                <a16:creationId xmlns:a16="http://schemas.microsoft.com/office/drawing/2014/main" id="{F2DBD23D-8F4B-44CF-AB03-4FFAEE486A53}"/>
              </a:ext>
            </a:extLst>
          </p:cNvPr>
          <p:cNvPicPr>
            <a:picLocks noChangeAspect="1" noChangeArrowheads="1"/>
          </p:cNvPicPr>
          <p:nvPr/>
        </p:nvPicPr>
        <p:blipFill>
          <a:blip r:embed="rId2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7621546" y="28284679"/>
            <a:ext cx="179935" cy="390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71" name="Picture 47">
            <a:extLst>
              <a:ext uri="{FF2B5EF4-FFF2-40B4-BE49-F238E27FC236}">
                <a16:creationId xmlns:a16="http://schemas.microsoft.com/office/drawing/2014/main" id="{63F56235-7BE7-406B-89CC-AAC0EE198D8D}"/>
              </a:ext>
            </a:extLst>
          </p:cNvPr>
          <p:cNvPicPr>
            <a:picLocks noChangeAspect="1" noChangeArrowheads="1"/>
          </p:cNvPicPr>
          <p:nvPr/>
        </p:nvPicPr>
        <p:blipFill>
          <a:blip r:embed="rId2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8489918" y="28317553"/>
            <a:ext cx="304453" cy="357557"/>
          </a:xfrm>
          <a:prstGeom prst="rect">
            <a:avLst/>
          </a:prstGeom>
          <a:noFill/>
          <a:extLst>
            <a:ext uri="{909E8E84-426E-40DD-AFC4-6F175D3DCCD1}">
              <a14:hiddenFill xmlns:a14="http://schemas.microsoft.com/office/drawing/2010/main">
                <a:solidFill>
                  <a:srgbClr val="FFFFFF"/>
                </a:solidFill>
              </a14:hiddenFill>
            </a:ext>
          </a:extLst>
        </p:spPr>
      </p:pic>
      <p:pic>
        <p:nvPicPr>
          <p:cNvPr id="1073" name="Picture 49">
            <a:extLst>
              <a:ext uri="{FF2B5EF4-FFF2-40B4-BE49-F238E27FC236}">
                <a16:creationId xmlns:a16="http://schemas.microsoft.com/office/drawing/2014/main" id="{17C08FCF-E86F-45F1-BE0D-CE928051963B}"/>
              </a:ext>
            </a:extLst>
          </p:cNvPr>
          <p:cNvPicPr>
            <a:picLocks noChangeAspect="1" noChangeArrowheads="1"/>
          </p:cNvPicPr>
          <p:nvPr/>
        </p:nvPicPr>
        <p:blipFill>
          <a:blip r:embed="rId2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8894962" y="28309530"/>
            <a:ext cx="267218" cy="329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8" name="Rectangle 51">
            <a:extLst>
              <a:ext uri="{FF2B5EF4-FFF2-40B4-BE49-F238E27FC236}">
                <a16:creationId xmlns:a16="http://schemas.microsoft.com/office/drawing/2014/main" id="{436ED544-76D1-49B3-9C6E-1226FC9433B2}"/>
              </a:ext>
            </a:extLst>
          </p:cNvPr>
          <p:cNvSpPr>
            <a:spLocks noChangeArrowheads="1"/>
          </p:cNvSpPr>
          <p:nvPr/>
        </p:nvSpPr>
        <p:spPr bwMode="auto">
          <a:xfrm>
            <a:off x="20546448" y="28438500"/>
            <a:ext cx="210614901"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ko-KR" altLang="en-US"/>
          </a:p>
        </p:txBody>
      </p:sp>
      <p:pic>
        <p:nvPicPr>
          <p:cNvPr id="1074" name="Picture 50">
            <a:extLst>
              <a:ext uri="{FF2B5EF4-FFF2-40B4-BE49-F238E27FC236}">
                <a16:creationId xmlns:a16="http://schemas.microsoft.com/office/drawing/2014/main" id="{7EBDC6FB-8DB7-495C-8BEA-2CB1576628CA}"/>
              </a:ext>
            </a:extLst>
          </p:cNvPr>
          <p:cNvPicPr>
            <a:picLocks noChangeAspect="1" noChangeArrowheads="1"/>
          </p:cNvPicPr>
          <p:nvPr/>
        </p:nvPicPr>
        <p:blipFill>
          <a:blip r:embed="rId2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9846967" y="28320236"/>
            <a:ext cx="271645" cy="3345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016840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4247</TotalTime>
  <Words>708</Words>
  <Application>Microsoft Office PowerPoint</Application>
  <PresentationFormat>사용자 지정</PresentationFormat>
  <Paragraphs>35</Paragraphs>
  <Slides>1</Slides>
  <Notes>1</Notes>
  <HiddenSlides>0</HiddenSlides>
  <MMClips>0</MMClips>
  <ScaleCrop>false</ScaleCrop>
  <HeadingPairs>
    <vt:vector size="8" baseType="variant">
      <vt:variant>
        <vt:lpstr>사용한 글꼴</vt:lpstr>
      </vt:variant>
      <vt:variant>
        <vt:i4>4</vt:i4>
      </vt:variant>
      <vt:variant>
        <vt:lpstr>테마</vt:lpstr>
      </vt:variant>
      <vt:variant>
        <vt:i4>1</vt:i4>
      </vt:variant>
      <vt:variant>
        <vt:lpstr>포함된 OLE 서버</vt:lpstr>
      </vt:variant>
      <vt:variant>
        <vt:i4>1</vt:i4>
      </vt:variant>
      <vt:variant>
        <vt:lpstr>슬라이드 제목</vt:lpstr>
      </vt:variant>
      <vt:variant>
        <vt:i4>1</vt:i4>
      </vt:variant>
    </vt:vector>
  </HeadingPairs>
  <TitlesOfParts>
    <vt:vector size="7" baseType="lpstr">
      <vt:lpstr>맑은 고딕</vt:lpstr>
      <vt:lpstr>Arial</vt:lpstr>
      <vt:lpstr>Calibri</vt:lpstr>
      <vt:lpstr>Wingdings</vt:lpstr>
      <vt:lpstr>Office Theme</vt:lpstr>
      <vt:lpstr>Origin Graph</vt:lpstr>
      <vt:lpstr>PowerPoint 프레젠테이션</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Langeslag</dc:creator>
  <cp:lastModifiedBy>Hyung-Wook Kim</cp:lastModifiedBy>
  <cp:revision>85</cp:revision>
  <cp:lastPrinted>2017-08-25T03:27:38Z</cp:lastPrinted>
  <dcterms:created xsi:type="dcterms:W3CDTF">2012-10-03T07:45:06Z</dcterms:created>
  <dcterms:modified xsi:type="dcterms:W3CDTF">2019-09-20T12:56:58Z</dcterms:modified>
</cp:coreProperties>
</file>