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
  </p:notesMasterIdLst>
  <p:handoutMasterIdLst>
    <p:handoutMasterId r:id="rId5"/>
  </p:handoutMasterIdLst>
  <p:sldIdLst>
    <p:sldId id="256" r:id="rId3"/>
  </p:sldIdLst>
  <p:sldSz cx="32042100" cy="45300900"/>
  <p:notesSz cx="6723063" cy="9853613"/>
  <p:defaultTextStyle>
    <a:defPPr>
      <a:defRPr lang="en-US"/>
    </a:defPPr>
    <a:lvl1pPr algn="l" rtl="0" eaLnBrk="0" fontAlgn="base" hangingPunct="0">
      <a:spcBef>
        <a:spcPct val="0"/>
      </a:spcBef>
      <a:spcAft>
        <a:spcPct val="0"/>
      </a:spcAft>
      <a:defRPr sz="2800" b="1"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800" b="1"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2800" b="1"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2800" b="1"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2800" b="1"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2800" b="1"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2800" b="1"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2800" b="1"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2800" b="1"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14268">
          <p15:clr>
            <a:srgbClr val="A4A3A4"/>
          </p15:clr>
        </p15:guide>
        <p15:guide id="2" pos="1007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003366"/>
    <a:srgbClr val="006699"/>
    <a:srgbClr val="E0E0E4"/>
    <a:srgbClr val="CC9900"/>
    <a:srgbClr val="FFCC66"/>
    <a:srgbClr val="FF9900"/>
    <a:srgbClr val="33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autoAdjust="0"/>
    <p:restoredTop sz="94660" autoAdjust="0"/>
  </p:normalViewPr>
  <p:slideViewPr>
    <p:cSldViewPr>
      <p:cViewPr>
        <p:scale>
          <a:sx n="33" d="100"/>
          <a:sy n="33" d="100"/>
        </p:scale>
        <p:origin x="2130" y="24"/>
      </p:cViewPr>
      <p:guideLst>
        <p:guide orient="horz" pos="14268"/>
        <p:guide pos="10079"/>
      </p:guideLst>
    </p:cSldViewPr>
  </p:slideViewPr>
  <p:outlineViewPr>
    <p:cViewPr>
      <p:scale>
        <a:sx n="33" d="100"/>
        <a:sy n="33" d="100"/>
      </p:scale>
      <p:origin x="0" y="0"/>
    </p:cViewPr>
  </p:outlineViewPr>
  <p:notesTextViewPr>
    <p:cViewPr>
      <p:scale>
        <a:sx n="100" d="100"/>
        <a:sy n="100" d="100"/>
      </p:scale>
      <p:origin x="0" y="0"/>
    </p:cViewPr>
  </p:notesTextViewPr>
  <p:gridSpacing cx="72006" cy="72006"/>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9218" name="Rectangle 1026">
            <a:extLst>
              <a:ext uri="{FF2B5EF4-FFF2-40B4-BE49-F238E27FC236}">
                <a16:creationId xmlns:a16="http://schemas.microsoft.com/office/drawing/2014/main" id="{206E1ACA-1C54-4BA3-863B-6D77DFFC3F25}"/>
              </a:ext>
            </a:extLst>
          </p:cNvPr>
          <p:cNvSpPr>
            <a:spLocks noGrp="1" noChangeArrowheads="1"/>
          </p:cNvSpPr>
          <p:nvPr>
            <p:ph type="hdr" sz="quarter"/>
          </p:nvPr>
        </p:nvSpPr>
        <p:spPr bwMode="auto">
          <a:xfrm>
            <a:off x="0" y="0"/>
            <a:ext cx="2881313" cy="514350"/>
          </a:xfrm>
          <a:prstGeom prst="rect">
            <a:avLst/>
          </a:prstGeom>
          <a:noFill/>
          <a:ln w="9525">
            <a:noFill/>
            <a:miter lim="800000"/>
          </a:ln>
          <a:effectLst/>
        </p:spPr>
        <p:txBody>
          <a:bodyPr vert="horz" wrap="square" lIns="86415" tIns="43207" rIns="86415" bIns="43207" numCol="1" anchor="t" anchorCtr="0" compatLnSpc="1"/>
          <a:lstStyle>
            <a:lvl1pPr defTabSz="864870" eaLnBrk="0" hangingPunct="0">
              <a:defRPr sz="1100" noProof="1">
                <a:latin typeface="Arial" panose="020B0604020202020204" pitchFamily="34" charset="0"/>
                <a:ea typeface="宋体" panose="02010600030101010101" pitchFamily="2" charset="-122"/>
              </a:defRPr>
            </a:lvl1pPr>
          </a:lstStyle>
          <a:p>
            <a:pPr>
              <a:defRPr/>
            </a:pPr>
            <a:endParaRPr lang="de-DE" altLang="zh-CN"/>
          </a:p>
        </p:txBody>
      </p:sp>
      <p:sp>
        <p:nvSpPr>
          <p:cNvPr id="9219" name="Rectangle 1027">
            <a:extLst>
              <a:ext uri="{FF2B5EF4-FFF2-40B4-BE49-F238E27FC236}">
                <a16:creationId xmlns:a16="http://schemas.microsoft.com/office/drawing/2014/main" id="{DD80E39E-1C34-4084-9E32-F70A45BD3612}"/>
              </a:ext>
            </a:extLst>
          </p:cNvPr>
          <p:cNvSpPr>
            <a:spLocks noGrp="1" noChangeArrowheads="1"/>
          </p:cNvSpPr>
          <p:nvPr>
            <p:ph type="dt" sz="quarter" idx="1"/>
          </p:nvPr>
        </p:nvSpPr>
        <p:spPr bwMode="auto">
          <a:xfrm>
            <a:off x="3817938" y="0"/>
            <a:ext cx="2881312" cy="514350"/>
          </a:xfrm>
          <a:prstGeom prst="rect">
            <a:avLst/>
          </a:prstGeom>
          <a:noFill/>
          <a:ln w="9525">
            <a:noFill/>
            <a:miter lim="800000"/>
          </a:ln>
          <a:effectLst/>
        </p:spPr>
        <p:txBody>
          <a:bodyPr vert="horz" wrap="square" lIns="86415" tIns="43207" rIns="86415" bIns="43207" numCol="1" anchor="t" anchorCtr="0" compatLnSpc="1"/>
          <a:lstStyle>
            <a:lvl1pPr algn="r" defTabSz="864870" eaLnBrk="0" hangingPunct="0">
              <a:defRPr sz="1100" noProof="1">
                <a:latin typeface="Arial" panose="020B0604020202020204" pitchFamily="34" charset="0"/>
                <a:ea typeface="宋体" panose="02010600030101010101" pitchFamily="2" charset="-122"/>
              </a:defRPr>
            </a:lvl1pPr>
          </a:lstStyle>
          <a:p>
            <a:pPr>
              <a:defRPr/>
            </a:pPr>
            <a:endParaRPr lang="de-DE" altLang="zh-CN"/>
          </a:p>
        </p:txBody>
      </p:sp>
      <p:sp>
        <p:nvSpPr>
          <p:cNvPr id="9220" name="Rectangle 1028">
            <a:extLst>
              <a:ext uri="{FF2B5EF4-FFF2-40B4-BE49-F238E27FC236}">
                <a16:creationId xmlns:a16="http://schemas.microsoft.com/office/drawing/2014/main" id="{4FFD69C9-CA88-4BF0-B30B-6810C3EDF822}"/>
              </a:ext>
            </a:extLst>
          </p:cNvPr>
          <p:cNvSpPr>
            <a:spLocks noGrp="1" noChangeArrowheads="1"/>
          </p:cNvSpPr>
          <p:nvPr>
            <p:ph type="ftr" sz="quarter" idx="2"/>
          </p:nvPr>
        </p:nvSpPr>
        <p:spPr bwMode="auto">
          <a:xfrm>
            <a:off x="0" y="9328150"/>
            <a:ext cx="2881313" cy="512763"/>
          </a:xfrm>
          <a:prstGeom prst="rect">
            <a:avLst/>
          </a:prstGeom>
          <a:noFill/>
          <a:ln w="9525">
            <a:noFill/>
            <a:miter lim="800000"/>
          </a:ln>
          <a:effectLst/>
        </p:spPr>
        <p:txBody>
          <a:bodyPr vert="horz" wrap="square" lIns="86415" tIns="43207" rIns="86415" bIns="43207" numCol="1" anchor="b" anchorCtr="0" compatLnSpc="1"/>
          <a:lstStyle>
            <a:lvl1pPr defTabSz="864870" eaLnBrk="0" hangingPunct="0">
              <a:defRPr sz="1100" noProof="1">
                <a:latin typeface="Arial" panose="020B0604020202020204" pitchFamily="34" charset="0"/>
                <a:ea typeface="宋体" panose="02010600030101010101" pitchFamily="2" charset="-122"/>
              </a:defRPr>
            </a:lvl1pPr>
          </a:lstStyle>
          <a:p>
            <a:pPr>
              <a:defRPr/>
            </a:pPr>
            <a:endParaRPr lang="de-DE" altLang="zh-CN"/>
          </a:p>
        </p:txBody>
      </p:sp>
      <p:sp>
        <p:nvSpPr>
          <p:cNvPr id="9221" name="Rectangle 1029">
            <a:extLst>
              <a:ext uri="{FF2B5EF4-FFF2-40B4-BE49-F238E27FC236}">
                <a16:creationId xmlns:a16="http://schemas.microsoft.com/office/drawing/2014/main" id="{7852F32F-FB0D-44AB-AB34-8DF884B0DBEB}"/>
              </a:ext>
            </a:extLst>
          </p:cNvPr>
          <p:cNvSpPr>
            <a:spLocks noGrp="1" noChangeArrowheads="1"/>
          </p:cNvSpPr>
          <p:nvPr>
            <p:ph type="sldNum" sz="quarter" idx="3"/>
          </p:nvPr>
        </p:nvSpPr>
        <p:spPr bwMode="auto">
          <a:xfrm>
            <a:off x="3817938" y="9328150"/>
            <a:ext cx="2881312" cy="512763"/>
          </a:xfrm>
          <a:prstGeom prst="rect">
            <a:avLst/>
          </a:prstGeom>
          <a:noFill/>
          <a:ln w="9525">
            <a:noFill/>
            <a:miter lim="800000"/>
          </a:ln>
          <a:effectLst/>
        </p:spPr>
        <p:txBody>
          <a:bodyPr vert="horz" wrap="square" lIns="86415" tIns="43207" rIns="86415" bIns="43207" numCol="1" anchor="b" anchorCtr="0" compatLnSpc="1">
            <a:prstTxWarp prst="textNoShape">
              <a:avLst/>
            </a:prstTxWarp>
          </a:bodyPr>
          <a:lstStyle>
            <a:lvl1pPr algn="r">
              <a:defRPr sz="1100"/>
            </a:lvl1pPr>
          </a:lstStyle>
          <a:p>
            <a:pPr>
              <a:defRPr/>
            </a:pPr>
            <a:fld id="{BC163345-993D-4B54-99CC-ADED8F73127A}" type="slidenum">
              <a:rPr lang="de-DE" altLang="zh-CN"/>
              <a:pPr>
                <a:defRPr/>
              </a:pPr>
              <a:t>‹#›</a:t>
            </a:fld>
            <a:endParaRPr lang="de-DE" altLang="zh-C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Überschriftenplatzhalter 1">
            <a:extLst>
              <a:ext uri="{FF2B5EF4-FFF2-40B4-BE49-F238E27FC236}">
                <a16:creationId xmlns:a16="http://schemas.microsoft.com/office/drawing/2014/main" id="{CB653EE5-FB55-4114-9E95-5A7E5ED2343A}"/>
              </a:ext>
            </a:extLst>
          </p:cNvPr>
          <p:cNvSpPr>
            <a:spLocks noGrp="1"/>
          </p:cNvSpPr>
          <p:nvPr>
            <p:ph type="hdr" sz="quarter"/>
          </p:nvPr>
        </p:nvSpPr>
        <p:spPr>
          <a:xfrm>
            <a:off x="0" y="0"/>
            <a:ext cx="2913063" cy="492125"/>
          </a:xfrm>
          <a:prstGeom prst="rect">
            <a:avLst/>
          </a:prstGeom>
        </p:spPr>
        <p:txBody>
          <a:bodyPr vert="horz" wrap="square" lIns="91440" tIns="45720" rIns="91440" bIns="45720" numCol="1" anchor="t" anchorCtr="0" compatLnSpc="1"/>
          <a:lstStyle>
            <a:lvl1pPr eaLnBrk="1" hangingPunct="1">
              <a:defRPr sz="1200" noProof="1">
                <a:latin typeface="Arial" panose="020B0604020202020204" pitchFamily="34" charset="0"/>
              </a:defRPr>
            </a:lvl1pPr>
          </a:lstStyle>
          <a:p>
            <a:pPr>
              <a:defRPr/>
            </a:pPr>
            <a:endParaRPr lang="de-DE"/>
          </a:p>
        </p:txBody>
      </p:sp>
      <p:sp>
        <p:nvSpPr>
          <p:cNvPr id="3" name="Datumsplatzhalter 2">
            <a:extLst>
              <a:ext uri="{FF2B5EF4-FFF2-40B4-BE49-F238E27FC236}">
                <a16:creationId xmlns:a16="http://schemas.microsoft.com/office/drawing/2014/main" id="{3EEFB431-83E4-4548-A15E-6879870D5FD1}"/>
              </a:ext>
            </a:extLst>
          </p:cNvPr>
          <p:cNvSpPr>
            <a:spLocks noGrp="1"/>
          </p:cNvSpPr>
          <p:nvPr>
            <p:ph type="dt" idx="1"/>
          </p:nvPr>
        </p:nvSpPr>
        <p:spPr>
          <a:xfrm>
            <a:off x="3808413" y="0"/>
            <a:ext cx="2913062" cy="492125"/>
          </a:xfrm>
          <a:prstGeom prst="rect">
            <a:avLst/>
          </a:prstGeom>
        </p:spPr>
        <p:txBody>
          <a:bodyPr vert="horz" wrap="square" lIns="91440" tIns="45720" rIns="91440" bIns="45720" numCol="1" anchor="t" anchorCtr="0" compatLnSpc="1"/>
          <a:lstStyle>
            <a:lvl1pPr algn="r" eaLnBrk="1" hangingPunct="1">
              <a:defRPr sz="1200" noProof="1">
                <a:latin typeface="Arial" panose="020B0604020202020204" pitchFamily="34" charset="0"/>
              </a:defRPr>
            </a:lvl1pPr>
          </a:lstStyle>
          <a:p>
            <a:pPr>
              <a:defRPr/>
            </a:pPr>
            <a:fld id="{AE0A78AE-AA42-4FCA-86C5-607EDE48B152}" type="datetimeFigureOut">
              <a:rPr lang="de-DE"/>
              <a:pPr>
                <a:defRPr/>
              </a:pPr>
              <a:t>19.09.2019</a:t>
            </a:fld>
            <a:endParaRPr lang="de-DE"/>
          </a:p>
        </p:txBody>
      </p:sp>
      <p:sp>
        <p:nvSpPr>
          <p:cNvPr id="3076" name="Folienbildplatzhalter 3">
            <a:extLst>
              <a:ext uri="{FF2B5EF4-FFF2-40B4-BE49-F238E27FC236}">
                <a16:creationId xmlns:a16="http://schemas.microsoft.com/office/drawing/2014/main" id="{255DFB9B-08DE-4E6D-B980-74CA8B916850}"/>
              </a:ext>
            </a:extLst>
          </p:cNvPr>
          <p:cNvSpPr>
            <a:spLocks noGrp="1" noRot="1" noChangeAspect="1" noChangeArrowheads="1"/>
          </p:cNvSpPr>
          <p:nvPr>
            <p:ph type="sldImg" idx="4294967295"/>
          </p:nvPr>
        </p:nvSpPr>
        <p:spPr bwMode="auto">
          <a:xfrm>
            <a:off x="2055813" y="739775"/>
            <a:ext cx="2611437" cy="3694113"/>
          </a:xfrm>
          <a:prstGeom prst="rect">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4101" name="Notizenplatzhalter 4">
            <a:extLst>
              <a:ext uri="{FF2B5EF4-FFF2-40B4-BE49-F238E27FC236}">
                <a16:creationId xmlns:a16="http://schemas.microsoft.com/office/drawing/2014/main" id="{D0891B17-8D10-48DF-B07F-5F6580E1A9C4}"/>
              </a:ext>
            </a:extLst>
          </p:cNvPr>
          <p:cNvSpPr>
            <a:spLocks noGrp="1" noChangeArrowheads="1"/>
          </p:cNvSpPr>
          <p:nvPr>
            <p:ph type="body" sz="quarter" idx="4294967295"/>
          </p:nvPr>
        </p:nvSpPr>
        <p:spPr bwMode="auto">
          <a:xfrm>
            <a:off x="673100" y="4679950"/>
            <a:ext cx="5378450" cy="4433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altLang="en-US" noProof="0"/>
              <a:t>Mastertextformat bearbeiten</a:t>
            </a:r>
          </a:p>
          <a:p>
            <a:pPr lvl="1"/>
            <a:r>
              <a:rPr lang="de-DE" altLang="en-US" noProof="0"/>
              <a:t>Zweite Ebene</a:t>
            </a:r>
          </a:p>
          <a:p>
            <a:pPr lvl="2"/>
            <a:r>
              <a:rPr lang="de-DE" altLang="en-US" noProof="0"/>
              <a:t>Dritte Ebene</a:t>
            </a:r>
          </a:p>
          <a:p>
            <a:pPr lvl="3"/>
            <a:r>
              <a:rPr lang="de-DE" altLang="en-US" noProof="0"/>
              <a:t>Vierte Ebene</a:t>
            </a:r>
          </a:p>
          <a:p>
            <a:pPr lvl="4"/>
            <a:r>
              <a:rPr lang="de-DE" altLang="en-US" noProof="0"/>
              <a:t>Fünfte Ebene</a:t>
            </a:r>
          </a:p>
        </p:txBody>
      </p:sp>
      <p:sp>
        <p:nvSpPr>
          <p:cNvPr id="6" name="Fußzeilenplatzhalter 5">
            <a:extLst>
              <a:ext uri="{FF2B5EF4-FFF2-40B4-BE49-F238E27FC236}">
                <a16:creationId xmlns:a16="http://schemas.microsoft.com/office/drawing/2014/main" id="{61748EA0-5B61-4DFA-BADF-FAAB8B7FC4C8}"/>
              </a:ext>
            </a:extLst>
          </p:cNvPr>
          <p:cNvSpPr>
            <a:spLocks noGrp="1"/>
          </p:cNvSpPr>
          <p:nvPr>
            <p:ph type="ftr" sz="quarter" idx="4"/>
          </p:nvPr>
        </p:nvSpPr>
        <p:spPr>
          <a:xfrm>
            <a:off x="0" y="9359900"/>
            <a:ext cx="2913063" cy="492125"/>
          </a:xfrm>
          <a:prstGeom prst="rect">
            <a:avLst/>
          </a:prstGeom>
        </p:spPr>
        <p:txBody>
          <a:bodyPr vert="horz" wrap="square" lIns="91440" tIns="45720" rIns="91440" bIns="45720" numCol="1" anchor="b" anchorCtr="0" compatLnSpc="1"/>
          <a:lstStyle>
            <a:lvl1pPr eaLnBrk="1" hangingPunct="1">
              <a:defRPr sz="1200" noProof="1">
                <a:latin typeface="Arial" panose="020B0604020202020204" pitchFamily="34" charset="0"/>
              </a:defRPr>
            </a:lvl1pPr>
          </a:lstStyle>
          <a:p>
            <a:pPr>
              <a:defRPr/>
            </a:pPr>
            <a:endParaRPr lang="de-DE"/>
          </a:p>
        </p:txBody>
      </p:sp>
      <p:sp>
        <p:nvSpPr>
          <p:cNvPr id="7" name="Foliennummernplatzhalter 6">
            <a:extLst>
              <a:ext uri="{FF2B5EF4-FFF2-40B4-BE49-F238E27FC236}">
                <a16:creationId xmlns:a16="http://schemas.microsoft.com/office/drawing/2014/main" id="{851008E6-EF04-42F0-9831-14D3A281ECB3}"/>
              </a:ext>
            </a:extLst>
          </p:cNvPr>
          <p:cNvSpPr>
            <a:spLocks noGrp="1"/>
          </p:cNvSpPr>
          <p:nvPr>
            <p:ph type="sldNum" sz="quarter" idx="5"/>
          </p:nvPr>
        </p:nvSpPr>
        <p:spPr>
          <a:xfrm>
            <a:off x="3808413" y="9359900"/>
            <a:ext cx="2913062" cy="49212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89C938FE-F983-448F-9691-2D25044C8413}" type="slidenum">
              <a:rPr lang="de-DE" altLang="en-US"/>
              <a:pPr>
                <a:defRPr/>
              </a:pPr>
              <a:t>‹#›</a:t>
            </a:fld>
            <a:endParaRPr lang="de-DE" alt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1pPr>
    <a:lvl2pPr marL="4572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Folienbildplatzhalter 1">
            <a:extLst>
              <a:ext uri="{FF2B5EF4-FFF2-40B4-BE49-F238E27FC236}">
                <a16:creationId xmlns:a16="http://schemas.microsoft.com/office/drawing/2014/main" id="{929C6F00-8DEF-4D4B-96FB-B93695C4D800}"/>
              </a:ext>
            </a:extLst>
          </p:cNvPr>
          <p:cNvSpPr>
            <a:spLocks noGrp="1" noRot="1" noChangeAspect="1" noChangeArrowheads="1" noTextEdit="1"/>
          </p:cNvSpPr>
          <p:nvPr>
            <p:ph type="sldImg" idx="4294967295"/>
          </p:nvPr>
        </p:nvSpPr>
        <p:spPr>
          <a:ln>
            <a:miter lim="800000"/>
          </a:ln>
        </p:spPr>
      </p:sp>
      <p:sp>
        <p:nvSpPr>
          <p:cNvPr id="6147" name="Notizenplatzhalter 2">
            <a:extLst>
              <a:ext uri="{FF2B5EF4-FFF2-40B4-BE49-F238E27FC236}">
                <a16:creationId xmlns:a16="http://schemas.microsoft.com/office/drawing/2014/main" id="{9C63EC8D-6A82-468B-B1E7-10ECC37F7729}"/>
              </a:ext>
            </a:extLst>
          </p:cNvPr>
          <p:cNvSpPr>
            <a:spLocks noGrp="1" noChangeArrowheads="1"/>
          </p:cNvSpPr>
          <p:nvPr>
            <p:ph type="body" idx="4294967295"/>
          </p:nvPr>
        </p:nvSpPr>
        <p:spPr/>
        <p:txBody>
          <a:bodyPr/>
          <a:lstStyle/>
          <a:p>
            <a:pPr eaLnBrk="1" hangingPunct="1">
              <a:spcBef>
                <a:spcPct val="0"/>
              </a:spcBef>
            </a:pPr>
            <a:endParaRPr lang="de-DE" altLang="en-US"/>
          </a:p>
        </p:txBody>
      </p:sp>
      <p:sp>
        <p:nvSpPr>
          <p:cNvPr id="6148" name="Foliennummernplatzhalter 3">
            <a:extLst>
              <a:ext uri="{FF2B5EF4-FFF2-40B4-BE49-F238E27FC236}">
                <a16:creationId xmlns:a16="http://schemas.microsoft.com/office/drawing/2014/main" id="{5AED6F5C-178A-4CFF-8A5C-0CEB89D729C4}"/>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fld id="{5DE396BC-60FE-4C4A-A8C2-61F38C12C8F1}" type="slidenum">
              <a:rPr lang="de-DE" altLang="en-US" sz="1200" smtClean="0"/>
              <a:pPr/>
              <a:t>1</a:t>
            </a:fld>
            <a:endParaRPr lang="de-DE"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2403475" y="14073188"/>
            <a:ext cx="27235150" cy="9709150"/>
          </a:xfrm>
        </p:spPr>
        <p:txBody>
          <a:bodyPr/>
          <a:lstStyle/>
          <a:p>
            <a:r>
              <a:rPr lang="zh-CN" altLang="en-US" noProof="1"/>
              <a:t>单击此处编辑母版标题样式</a:t>
            </a:r>
          </a:p>
        </p:txBody>
      </p:sp>
      <p:sp>
        <p:nvSpPr>
          <p:cNvPr id="3" name="副标题 2"/>
          <p:cNvSpPr>
            <a:spLocks noGrp="1"/>
          </p:cNvSpPr>
          <p:nvPr>
            <p:ph type="subTitle" idx="1"/>
          </p:nvPr>
        </p:nvSpPr>
        <p:spPr>
          <a:xfrm>
            <a:off x="4806950" y="25669875"/>
            <a:ext cx="22428200" cy="1157763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a:t>单击此处编辑母版副标题样式</a:t>
            </a:r>
          </a:p>
        </p:txBody>
      </p:sp>
      <p:sp>
        <p:nvSpPr>
          <p:cNvPr id="4" name="Rectangle 4">
            <a:extLst>
              <a:ext uri="{FF2B5EF4-FFF2-40B4-BE49-F238E27FC236}">
                <a16:creationId xmlns:a16="http://schemas.microsoft.com/office/drawing/2014/main" id="{55138618-641F-4E04-8FC7-A6CE4980A305}"/>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98BD9455-FBA4-4725-8647-D1B279CEFFFC}"/>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546A9712-6212-48E0-B972-6F0A8B94266E}"/>
              </a:ext>
            </a:extLst>
          </p:cNvPr>
          <p:cNvSpPr>
            <a:spLocks noGrp="1" noChangeArrowheads="1"/>
          </p:cNvSpPr>
          <p:nvPr>
            <p:ph type="sldNum" sz="quarter" idx="12"/>
          </p:nvPr>
        </p:nvSpPr>
        <p:spPr>
          <a:ln/>
        </p:spPr>
        <p:txBody>
          <a:bodyPr/>
          <a:lstStyle>
            <a:lvl1pPr>
              <a:defRPr/>
            </a:lvl1pPr>
          </a:lstStyle>
          <a:p>
            <a:pPr>
              <a:defRPr/>
            </a:pPr>
            <a:fld id="{683958F9-C72F-4D84-97DF-02DAFCA94290}" type="slidenum">
              <a:rPr lang="en-US" altLang="zh-CN"/>
              <a:pPr>
                <a:defRPr/>
              </a:pPr>
              <a:t>‹#›</a:t>
            </a:fld>
            <a:endParaRPr lang="en-US" altLang="zh-CN"/>
          </a:p>
        </p:txBody>
      </p:sp>
    </p:spTree>
    <p:extLst>
      <p:ext uri="{BB962C8B-B14F-4D97-AF65-F5344CB8AC3E}">
        <p14:creationId xmlns:p14="http://schemas.microsoft.com/office/powerpoint/2010/main" val="5862668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竖排文字占位符 2"/>
          <p:cNvSpPr>
            <a:spLocks noGrp="1"/>
          </p:cNvSpPr>
          <p:nvPr>
            <p:ph type="body" orient="vert" idx="1"/>
          </p:nvPr>
        </p:nvSpPr>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Rectangle 4">
            <a:extLst>
              <a:ext uri="{FF2B5EF4-FFF2-40B4-BE49-F238E27FC236}">
                <a16:creationId xmlns:a16="http://schemas.microsoft.com/office/drawing/2014/main" id="{5A7BC397-4416-4DD9-A500-4B6C963BC367}"/>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BBE9DA0A-B79C-49CE-B809-DAA0ACF58AA9}"/>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629FC7F9-4C5A-4A11-AC80-B4F670B26926}"/>
              </a:ext>
            </a:extLst>
          </p:cNvPr>
          <p:cNvSpPr>
            <a:spLocks noGrp="1" noChangeArrowheads="1"/>
          </p:cNvSpPr>
          <p:nvPr>
            <p:ph type="sldNum" sz="quarter" idx="12"/>
          </p:nvPr>
        </p:nvSpPr>
        <p:spPr>
          <a:ln/>
        </p:spPr>
        <p:txBody>
          <a:bodyPr/>
          <a:lstStyle>
            <a:lvl1pPr>
              <a:defRPr/>
            </a:lvl1pPr>
          </a:lstStyle>
          <a:p>
            <a:pPr>
              <a:defRPr/>
            </a:pPr>
            <a:fld id="{F959D418-187C-49D7-9B1A-49C0273E2D65}" type="slidenum">
              <a:rPr lang="en-US" altLang="zh-CN"/>
              <a:pPr>
                <a:defRPr/>
              </a:pPr>
              <a:t>‹#›</a:t>
            </a:fld>
            <a:endParaRPr lang="en-US" altLang="zh-CN"/>
          </a:p>
        </p:txBody>
      </p:sp>
    </p:spTree>
    <p:extLst>
      <p:ext uri="{BB962C8B-B14F-4D97-AF65-F5344CB8AC3E}">
        <p14:creationId xmlns:p14="http://schemas.microsoft.com/office/powerpoint/2010/main" val="5159045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22829838" y="4027488"/>
            <a:ext cx="6808787" cy="36239450"/>
          </a:xfrm>
        </p:spPr>
        <p:txBody>
          <a:bodyPr vert="eaVert"/>
          <a:lstStyle/>
          <a:p>
            <a:r>
              <a:rPr lang="zh-CN" altLang="en-US" noProof="1"/>
              <a:t>单击此处编辑母版标题样式</a:t>
            </a:r>
          </a:p>
        </p:txBody>
      </p:sp>
      <p:sp>
        <p:nvSpPr>
          <p:cNvPr id="3" name="竖排文字占位符 2"/>
          <p:cNvSpPr>
            <a:spLocks noGrp="1"/>
          </p:cNvSpPr>
          <p:nvPr>
            <p:ph type="body" orient="vert" idx="1"/>
          </p:nvPr>
        </p:nvSpPr>
        <p:spPr>
          <a:xfrm>
            <a:off x="2403475" y="4027488"/>
            <a:ext cx="20273963" cy="36239450"/>
          </a:xfr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Rectangle 4">
            <a:extLst>
              <a:ext uri="{FF2B5EF4-FFF2-40B4-BE49-F238E27FC236}">
                <a16:creationId xmlns:a16="http://schemas.microsoft.com/office/drawing/2014/main" id="{2C2B48A4-AC75-4BBF-9005-A98ADF1A4779}"/>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82A4B151-BB14-41FB-A17D-AFEF2F26DDE0}"/>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4A6FDC1E-9AF5-4E7F-B48D-47A2CA0F43B1}"/>
              </a:ext>
            </a:extLst>
          </p:cNvPr>
          <p:cNvSpPr>
            <a:spLocks noGrp="1" noChangeArrowheads="1"/>
          </p:cNvSpPr>
          <p:nvPr>
            <p:ph type="sldNum" sz="quarter" idx="12"/>
          </p:nvPr>
        </p:nvSpPr>
        <p:spPr>
          <a:ln/>
        </p:spPr>
        <p:txBody>
          <a:bodyPr/>
          <a:lstStyle>
            <a:lvl1pPr>
              <a:defRPr/>
            </a:lvl1pPr>
          </a:lstStyle>
          <a:p>
            <a:pPr>
              <a:defRPr/>
            </a:pPr>
            <a:fld id="{F3C668C4-0134-44B1-B6B4-025A365A0FC1}" type="slidenum">
              <a:rPr lang="en-US" altLang="zh-CN"/>
              <a:pPr>
                <a:defRPr/>
              </a:pPr>
              <a:t>‹#›</a:t>
            </a:fld>
            <a:endParaRPr lang="en-US" altLang="zh-CN"/>
          </a:p>
        </p:txBody>
      </p:sp>
    </p:spTree>
    <p:extLst>
      <p:ext uri="{BB962C8B-B14F-4D97-AF65-F5344CB8AC3E}">
        <p14:creationId xmlns:p14="http://schemas.microsoft.com/office/powerpoint/2010/main" val="29970417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2403475" y="14073188"/>
            <a:ext cx="27235150" cy="9709150"/>
          </a:xfrm>
        </p:spPr>
        <p:txBody>
          <a:bodyPr/>
          <a:lstStyle/>
          <a:p>
            <a:r>
              <a:rPr lang="zh-CN" altLang="en-US" noProof="1"/>
              <a:t>单击此处编辑母版标题样式</a:t>
            </a:r>
          </a:p>
        </p:txBody>
      </p:sp>
      <p:sp>
        <p:nvSpPr>
          <p:cNvPr id="3" name="副标题 2"/>
          <p:cNvSpPr>
            <a:spLocks noGrp="1"/>
          </p:cNvSpPr>
          <p:nvPr>
            <p:ph type="subTitle" idx="1"/>
          </p:nvPr>
        </p:nvSpPr>
        <p:spPr>
          <a:xfrm>
            <a:off x="4806950" y="25669875"/>
            <a:ext cx="22428200" cy="1157763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a:t>单击此处编辑母版副标题样式</a:t>
            </a:r>
          </a:p>
        </p:txBody>
      </p:sp>
      <p:sp>
        <p:nvSpPr>
          <p:cNvPr id="4" name="Rectangle 4">
            <a:extLst>
              <a:ext uri="{FF2B5EF4-FFF2-40B4-BE49-F238E27FC236}">
                <a16:creationId xmlns:a16="http://schemas.microsoft.com/office/drawing/2014/main" id="{E5275CC5-6B88-45B2-80B4-777EEAB3375C}"/>
              </a:ext>
            </a:extLst>
          </p:cNvPr>
          <p:cNvSpPr>
            <a:spLocks noGrp="1" noChangeArrowheads="1"/>
          </p:cNvSpPr>
          <p:nvPr>
            <p:ph type="dt" sz="half" idx="10"/>
          </p:nvPr>
        </p:nvSpPr>
        <p:spPr>
          <a:ln/>
        </p:spPr>
        <p:txBody>
          <a:bodyPr/>
          <a:lstStyle>
            <a:lvl1pPr>
              <a:defRPr/>
            </a:lvl1pPr>
          </a:lstStyle>
          <a:p>
            <a:pPr>
              <a:defRPr/>
            </a:pPr>
            <a:endParaRPr lang="de-DE" altLang="zh-CN"/>
          </a:p>
        </p:txBody>
      </p:sp>
      <p:sp>
        <p:nvSpPr>
          <p:cNvPr id="5" name="Rectangle 5">
            <a:extLst>
              <a:ext uri="{FF2B5EF4-FFF2-40B4-BE49-F238E27FC236}">
                <a16:creationId xmlns:a16="http://schemas.microsoft.com/office/drawing/2014/main" id="{08A967C3-140D-408D-B7D0-4F8A9F7448CF}"/>
              </a:ext>
            </a:extLst>
          </p:cNvPr>
          <p:cNvSpPr>
            <a:spLocks noGrp="1" noChangeArrowheads="1"/>
          </p:cNvSpPr>
          <p:nvPr>
            <p:ph type="ftr" sz="quarter" idx="11"/>
          </p:nvPr>
        </p:nvSpPr>
        <p:spPr>
          <a:ln/>
        </p:spPr>
        <p:txBody>
          <a:bodyPr/>
          <a:lstStyle>
            <a:lvl1pPr>
              <a:defRPr/>
            </a:lvl1pPr>
          </a:lstStyle>
          <a:p>
            <a:pPr>
              <a:defRPr/>
            </a:pPr>
            <a:endParaRPr lang="de-DE" altLang="zh-CN"/>
          </a:p>
        </p:txBody>
      </p:sp>
      <p:sp>
        <p:nvSpPr>
          <p:cNvPr id="6" name="Rectangle 6">
            <a:extLst>
              <a:ext uri="{FF2B5EF4-FFF2-40B4-BE49-F238E27FC236}">
                <a16:creationId xmlns:a16="http://schemas.microsoft.com/office/drawing/2014/main" id="{DBCA4E7C-FA72-4EE8-8166-D9E1669C7983}"/>
              </a:ext>
            </a:extLst>
          </p:cNvPr>
          <p:cNvSpPr>
            <a:spLocks noGrp="1" noChangeArrowheads="1"/>
          </p:cNvSpPr>
          <p:nvPr>
            <p:ph type="sldNum" sz="quarter" idx="12"/>
          </p:nvPr>
        </p:nvSpPr>
        <p:spPr>
          <a:ln/>
        </p:spPr>
        <p:txBody>
          <a:bodyPr/>
          <a:lstStyle>
            <a:lvl1pPr>
              <a:defRPr/>
            </a:lvl1pPr>
          </a:lstStyle>
          <a:p>
            <a:pPr>
              <a:defRPr/>
            </a:pPr>
            <a:fld id="{AB2A8B86-D821-4D59-8F5A-D66EEC18E355}" type="slidenum">
              <a:rPr lang="de-DE" altLang="zh-CN"/>
              <a:pPr>
                <a:defRPr/>
              </a:pPr>
              <a:t>‹#›</a:t>
            </a:fld>
            <a:endParaRPr lang="de-DE" altLang="zh-CN"/>
          </a:p>
        </p:txBody>
      </p:sp>
    </p:spTree>
    <p:extLst>
      <p:ext uri="{BB962C8B-B14F-4D97-AF65-F5344CB8AC3E}">
        <p14:creationId xmlns:p14="http://schemas.microsoft.com/office/powerpoint/2010/main" val="19912689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idx="1"/>
          </p:nvPr>
        </p:nvSpPr>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Rectangle 4">
            <a:extLst>
              <a:ext uri="{FF2B5EF4-FFF2-40B4-BE49-F238E27FC236}">
                <a16:creationId xmlns:a16="http://schemas.microsoft.com/office/drawing/2014/main" id="{703716D4-131D-4FA2-B74F-5D91955AC62C}"/>
              </a:ext>
            </a:extLst>
          </p:cNvPr>
          <p:cNvSpPr>
            <a:spLocks noGrp="1" noChangeArrowheads="1"/>
          </p:cNvSpPr>
          <p:nvPr>
            <p:ph type="dt" sz="half" idx="10"/>
          </p:nvPr>
        </p:nvSpPr>
        <p:spPr>
          <a:ln/>
        </p:spPr>
        <p:txBody>
          <a:bodyPr/>
          <a:lstStyle>
            <a:lvl1pPr>
              <a:defRPr/>
            </a:lvl1pPr>
          </a:lstStyle>
          <a:p>
            <a:pPr>
              <a:defRPr/>
            </a:pPr>
            <a:endParaRPr lang="de-DE" altLang="zh-CN"/>
          </a:p>
        </p:txBody>
      </p:sp>
      <p:sp>
        <p:nvSpPr>
          <p:cNvPr id="5" name="Rectangle 5">
            <a:extLst>
              <a:ext uri="{FF2B5EF4-FFF2-40B4-BE49-F238E27FC236}">
                <a16:creationId xmlns:a16="http://schemas.microsoft.com/office/drawing/2014/main" id="{F9348A35-9661-423B-BA3B-F568B89F8D54}"/>
              </a:ext>
            </a:extLst>
          </p:cNvPr>
          <p:cNvSpPr>
            <a:spLocks noGrp="1" noChangeArrowheads="1"/>
          </p:cNvSpPr>
          <p:nvPr>
            <p:ph type="ftr" sz="quarter" idx="11"/>
          </p:nvPr>
        </p:nvSpPr>
        <p:spPr>
          <a:ln/>
        </p:spPr>
        <p:txBody>
          <a:bodyPr/>
          <a:lstStyle>
            <a:lvl1pPr>
              <a:defRPr/>
            </a:lvl1pPr>
          </a:lstStyle>
          <a:p>
            <a:pPr>
              <a:defRPr/>
            </a:pPr>
            <a:endParaRPr lang="de-DE" altLang="zh-CN"/>
          </a:p>
        </p:txBody>
      </p:sp>
      <p:sp>
        <p:nvSpPr>
          <p:cNvPr id="6" name="Rectangle 6">
            <a:extLst>
              <a:ext uri="{FF2B5EF4-FFF2-40B4-BE49-F238E27FC236}">
                <a16:creationId xmlns:a16="http://schemas.microsoft.com/office/drawing/2014/main" id="{F3849692-4CA0-43EE-9CCA-A5536D2A2D29}"/>
              </a:ext>
            </a:extLst>
          </p:cNvPr>
          <p:cNvSpPr>
            <a:spLocks noGrp="1" noChangeArrowheads="1"/>
          </p:cNvSpPr>
          <p:nvPr>
            <p:ph type="sldNum" sz="quarter" idx="12"/>
          </p:nvPr>
        </p:nvSpPr>
        <p:spPr>
          <a:ln/>
        </p:spPr>
        <p:txBody>
          <a:bodyPr/>
          <a:lstStyle>
            <a:lvl1pPr>
              <a:defRPr/>
            </a:lvl1pPr>
          </a:lstStyle>
          <a:p>
            <a:pPr>
              <a:defRPr/>
            </a:pPr>
            <a:fld id="{E5DEE3F7-0494-4D09-8CB4-C35F224C57F1}" type="slidenum">
              <a:rPr lang="de-DE" altLang="zh-CN"/>
              <a:pPr>
                <a:defRPr/>
              </a:pPr>
              <a:t>‹#›</a:t>
            </a:fld>
            <a:endParaRPr lang="de-DE" altLang="zh-CN"/>
          </a:p>
        </p:txBody>
      </p:sp>
    </p:spTree>
    <p:extLst>
      <p:ext uri="{BB962C8B-B14F-4D97-AF65-F5344CB8AC3E}">
        <p14:creationId xmlns:p14="http://schemas.microsoft.com/office/powerpoint/2010/main" val="3928963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2530475" y="29109988"/>
            <a:ext cx="27236738" cy="8997950"/>
          </a:xfrm>
        </p:spPr>
        <p:txBody>
          <a:bodyPr anchor="t"/>
          <a:lstStyle>
            <a:lvl1pPr algn="l">
              <a:defRPr sz="4000" b="1" cap="all"/>
            </a:lvl1pPr>
          </a:lstStyle>
          <a:p>
            <a:r>
              <a:rPr lang="zh-CN" altLang="en-US" noProof="1"/>
              <a:t>单击此处编辑母版标题样式</a:t>
            </a:r>
          </a:p>
        </p:txBody>
      </p:sp>
      <p:sp>
        <p:nvSpPr>
          <p:cNvPr id="3" name="文本占位符 2"/>
          <p:cNvSpPr>
            <a:spLocks noGrp="1"/>
          </p:cNvSpPr>
          <p:nvPr>
            <p:ph type="body" idx="1"/>
          </p:nvPr>
        </p:nvSpPr>
        <p:spPr>
          <a:xfrm>
            <a:off x="2530475" y="19200813"/>
            <a:ext cx="27236738" cy="9909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a:t>单击此处编辑母版文本样式</a:t>
            </a:r>
          </a:p>
        </p:txBody>
      </p:sp>
      <p:sp>
        <p:nvSpPr>
          <p:cNvPr id="4" name="Rectangle 4">
            <a:extLst>
              <a:ext uri="{FF2B5EF4-FFF2-40B4-BE49-F238E27FC236}">
                <a16:creationId xmlns:a16="http://schemas.microsoft.com/office/drawing/2014/main" id="{0BD0B6BA-0624-452F-950B-642DE5DC7FB8}"/>
              </a:ext>
            </a:extLst>
          </p:cNvPr>
          <p:cNvSpPr>
            <a:spLocks noGrp="1" noChangeArrowheads="1"/>
          </p:cNvSpPr>
          <p:nvPr>
            <p:ph type="dt" sz="half" idx="10"/>
          </p:nvPr>
        </p:nvSpPr>
        <p:spPr>
          <a:ln/>
        </p:spPr>
        <p:txBody>
          <a:bodyPr/>
          <a:lstStyle>
            <a:lvl1pPr>
              <a:defRPr/>
            </a:lvl1pPr>
          </a:lstStyle>
          <a:p>
            <a:pPr>
              <a:defRPr/>
            </a:pPr>
            <a:endParaRPr lang="de-DE" altLang="zh-CN"/>
          </a:p>
        </p:txBody>
      </p:sp>
      <p:sp>
        <p:nvSpPr>
          <p:cNvPr id="5" name="Rectangle 5">
            <a:extLst>
              <a:ext uri="{FF2B5EF4-FFF2-40B4-BE49-F238E27FC236}">
                <a16:creationId xmlns:a16="http://schemas.microsoft.com/office/drawing/2014/main" id="{80BFC612-DDD4-4B8B-A7FA-C5C935B89796}"/>
              </a:ext>
            </a:extLst>
          </p:cNvPr>
          <p:cNvSpPr>
            <a:spLocks noGrp="1" noChangeArrowheads="1"/>
          </p:cNvSpPr>
          <p:nvPr>
            <p:ph type="ftr" sz="quarter" idx="11"/>
          </p:nvPr>
        </p:nvSpPr>
        <p:spPr>
          <a:ln/>
        </p:spPr>
        <p:txBody>
          <a:bodyPr/>
          <a:lstStyle>
            <a:lvl1pPr>
              <a:defRPr/>
            </a:lvl1pPr>
          </a:lstStyle>
          <a:p>
            <a:pPr>
              <a:defRPr/>
            </a:pPr>
            <a:endParaRPr lang="de-DE" altLang="zh-CN"/>
          </a:p>
        </p:txBody>
      </p:sp>
      <p:sp>
        <p:nvSpPr>
          <p:cNvPr id="6" name="Rectangle 6">
            <a:extLst>
              <a:ext uri="{FF2B5EF4-FFF2-40B4-BE49-F238E27FC236}">
                <a16:creationId xmlns:a16="http://schemas.microsoft.com/office/drawing/2014/main" id="{834C19B5-F1F0-4C07-B812-A4E085F116D4}"/>
              </a:ext>
            </a:extLst>
          </p:cNvPr>
          <p:cNvSpPr>
            <a:spLocks noGrp="1" noChangeArrowheads="1"/>
          </p:cNvSpPr>
          <p:nvPr>
            <p:ph type="sldNum" sz="quarter" idx="12"/>
          </p:nvPr>
        </p:nvSpPr>
        <p:spPr>
          <a:ln/>
        </p:spPr>
        <p:txBody>
          <a:bodyPr/>
          <a:lstStyle>
            <a:lvl1pPr>
              <a:defRPr/>
            </a:lvl1pPr>
          </a:lstStyle>
          <a:p>
            <a:pPr>
              <a:defRPr/>
            </a:pPr>
            <a:fld id="{C5EA700C-EBB0-4828-8785-544C063EDAAE}" type="slidenum">
              <a:rPr lang="de-DE" altLang="zh-CN"/>
              <a:pPr>
                <a:defRPr/>
              </a:pPr>
              <a:t>‹#›</a:t>
            </a:fld>
            <a:endParaRPr lang="de-DE" altLang="zh-CN"/>
          </a:p>
        </p:txBody>
      </p:sp>
    </p:spTree>
    <p:extLst>
      <p:ext uri="{BB962C8B-B14F-4D97-AF65-F5344CB8AC3E}">
        <p14:creationId xmlns:p14="http://schemas.microsoft.com/office/powerpoint/2010/main" val="14655731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sz="half" idx="1"/>
          </p:nvPr>
        </p:nvSpPr>
        <p:spPr>
          <a:xfrm>
            <a:off x="1601788" y="10569575"/>
            <a:ext cx="14343062" cy="29897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16097250" y="10569575"/>
            <a:ext cx="14343063" cy="298973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Rectangle 4">
            <a:extLst>
              <a:ext uri="{FF2B5EF4-FFF2-40B4-BE49-F238E27FC236}">
                <a16:creationId xmlns:a16="http://schemas.microsoft.com/office/drawing/2014/main" id="{A06C315D-CECD-4453-B428-983BA0FB8CD2}"/>
              </a:ext>
            </a:extLst>
          </p:cNvPr>
          <p:cNvSpPr>
            <a:spLocks noGrp="1" noChangeArrowheads="1"/>
          </p:cNvSpPr>
          <p:nvPr>
            <p:ph type="dt" sz="half" idx="10"/>
          </p:nvPr>
        </p:nvSpPr>
        <p:spPr>
          <a:ln/>
        </p:spPr>
        <p:txBody>
          <a:bodyPr/>
          <a:lstStyle>
            <a:lvl1pPr>
              <a:defRPr/>
            </a:lvl1pPr>
          </a:lstStyle>
          <a:p>
            <a:pPr>
              <a:defRPr/>
            </a:pPr>
            <a:endParaRPr lang="de-DE" altLang="zh-CN"/>
          </a:p>
        </p:txBody>
      </p:sp>
      <p:sp>
        <p:nvSpPr>
          <p:cNvPr id="6" name="Rectangle 5">
            <a:extLst>
              <a:ext uri="{FF2B5EF4-FFF2-40B4-BE49-F238E27FC236}">
                <a16:creationId xmlns:a16="http://schemas.microsoft.com/office/drawing/2014/main" id="{FE74573E-FFBA-4A6B-8B61-A3C9BEF8C02A}"/>
              </a:ext>
            </a:extLst>
          </p:cNvPr>
          <p:cNvSpPr>
            <a:spLocks noGrp="1" noChangeArrowheads="1"/>
          </p:cNvSpPr>
          <p:nvPr>
            <p:ph type="ftr" sz="quarter" idx="11"/>
          </p:nvPr>
        </p:nvSpPr>
        <p:spPr>
          <a:ln/>
        </p:spPr>
        <p:txBody>
          <a:bodyPr/>
          <a:lstStyle>
            <a:lvl1pPr>
              <a:defRPr/>
            </a:lvl1pPr>
          </a:lstStyle>
          <a:p>
            <a:pPr>
              <a:defRPr/>
            </a:pPr>
            <a:endParaRPr lang="de-DE" altLang="zh-CN"/>
          </a:p>
        </p:txBody>
      </p:sp>
      <p:sp>
        <p:nvSpPr>
          <p:cNvPr id="7" name="Rectangle 6">
            <a:extLst>
              <a:ext uri="{FF2B5EF4-FFF2-40B4-BE49-F238E27FC236}">
                <a16:creationId xmlns:a16="http://schemas.microsoft.com/office/drawing/2014/main" id="{8DBB0FC2-09EE-4E99-A747-24A772857397}"/>
              </a:ext>
            </a:extLst>
          </p:cNvPr>
          <p:cNvSpPr>
            <a:spLocks noGrp="1" noChangeArrowheads="1"/>
          </p:cNvSpPr>
          <p:nvPr>
            <p:ph type="sldNum" sz="quarter" idx="12"/>
          </p:nvPr>
        </p:nvSpPr>
        <p:spPr>
          <a:ln/>
        </p:spPr>
        <p:txBody>
          <a:bodyPr/>
          <a:lstStyle>
            <a:lvl1pPr>
              <a:defRPr/>
            </a:lvl1pPr>
          </a:lstStyle>
          <a:p>
            <a:pPr>
              <a:defRPr/>
            </a:pPr>
            <a:fld id="{D874FA2D-BAB0-48FF-82F8-9736A84AC83A}" type="slidenum">
              <a:rPr lang="de-DE" altLang="zh-CN"/>
              <a:pPr>
                <a:defRPr/>
              </a:pPr>
              <a:t>‹#›</a:t>
            </a:fld>
            <a:endParaRPr lang="de-DE" altLang="zh-CN"/>
          </a:p>
        </p:txBody>
      </p:sp>
    </p:spTree>
    <p:extLst>
      <p:ext uri="{BB962C8B-B14F-4D97-AF65-F5344CB8AC3E}">
        <p14:creationId xmlns:p14="http://schemas.microsoft.com/office/powerpoint/2010/main" val="19881595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a:t>单击此处编辑母版标题样式</a:t>
            </a:r>
          </a:p>
        </p:txBody>
      </p:sp>
      <p:sp>
        <p:nvSpPr>
          <p:cNvPr id="3" name="文本占位符 2"/>
          <p:cNvSpPr>
            <a:spLocks noGrp="1"/>
          </p:cNvSpPr>
          <p:nvPr>
            <p:ph type="body" idx="1"/>
          </p:nvPr>
        </p:nvSpPr>
        <p:spPr>
          <a:xfrm>
            <a:off x="1601788" y="10140950"/>
            <a:ext cx="14157325" cy="42259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4" name="内容占位符 3"/>
          <p:cNvSpPr>
            <a:spLocks noGrp="1"/>
          </p:cNvSpPr>
          <p:nvPr>
            <p:ph sz="half" idx="2"/>
          </p:nvPr>
        </p:nvSpPr>
        <p:spPr>
          <a:xfrm>
            <a:off x="1601788" y="14366875"/>
            <a:ext cx="14157325" cy="261000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16276638" y="10140950"/>
            <a:ext cx="14163675" cy="42259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6" name="内容占位符 5"/>
          <p:cNvSpPr>
            <a:spLocks noGrp="1"/>
          </p:cNvSpPr>
          <p:nvPr>
            <p:ph sz="quarter" idx="4"/>
          </p:nvPr>
        </p:nvSpPr>
        <p:spPr>
          <a:xfrm>
            <a:off x="16276638" y="14366875"/>
            <a:ext cx="14163675" cy="261000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7" name="Rectangle 4">
            <a:extLst>
              <a:ext uri="{FF2B5EF4-FFF2-40B4-BE49-F238E27FC236}">
                <a16:creationId xmlns:a16="http://schemas.microsoft.com/office/drawing/2014/main" id="{CBBB87AE-73EE-41F4-8685-E5A0D9A66BEB}"/>
              </a:ext>
            </a:extLst>
          </p:cNvPr>
          <p:cNvSpPr>
            <a:spLocks noGrp="1" noChangeArrowheads="1"/>
          </p:cNvSpPr>
          <p:nvPr>
            <p:ph type="dt" sz="half" idx="10"/>
          </p:nvPr>
        </p:nvSpPr>
        <p:spPr>
          <a:ln/>
        </p:spPr>
        <p:txBody>
          <a:bodyPr/>
          <a:lstStyle>
            <a:lvl1pPr>
              <a:defRPr/>
            </a:lvl1pPr>
          </a:lstStyle>
          <a:p>
            <a:pPr>
              <a:defRPr/>
            </a:pPr>
            <a:endParaRPr lang="de-DE" altLang="zh-CN"/>
          </a:p>
        </p:txBody>
      </p:sp>
      <p:sp>
        <p:nvSpPr>
          <p:cNvPr id="8" name="Rectangle 5">
            <a:extLst>
              <a:ext uri="{FF2B5EF4-FFF2-40B4-BE49-F238E27FC236}">
                <a16:creationId xmlns:a16="http://schemas.microsoft.com/office/drawing/2014/main" id="{C23A529C-7268-45A1-A8D8-762C723E895F}"/>
              </a:ext>
            </a:extLst>
          </p:cNvPr>
          <p:cNvSpPr>
            <a:spLocks noGrp="1" noChangeArrowheads="1"/>
          </p:cNvSpPr>
          <p:nvPr>
            <p:ph type="ftr" sz="quarter" idx="11"/>
          </p:nvPr>
        </p:nvSpPr>
        <p:spPr>
          <a:ln/>
        </p:spPr>
        <p:txBody>
          <a:bodyPr/>
          <a:lstStyle>
            <a:lvl1pPr>
              <a:defRPr/>
            </a:lvl1pPr>
          </a:lstStyle>
          <a:p>
            <a:pPr>
              <a:defRPr/>
            </a:pPr>
            <a:endParaRPr lang="de-DE" altLang="zh-CN"/>
          </a:p>
        </p:txBody>
      </p:sp>
      <p:sp>
        <p:nvSpPr>
          <p:cNvPr id="9" name="Rectangle 6">
            <a:extLst>
              <a:ext uri="{FF2B5EF4-FFF2-40B4-BE49-F238E27FC236}">
                <a16:creationId xmlns:a16="http://schemas.microsoft.com/office/drawing/2014/main" id="{4501E0FC-632C-4FC5-B215-043E80DDBDC1}"/>
              </a:ext>
            </a:extLst>
          </p:cNvPr>
          <p:cNvSpPr>
            <a:spLocks noGrp="1" noChangeArrowheads="1"/>
          </p:cNvSpPr>
          <p:nvPr>
            <p:ph type="sldNum" sz="quarter" idx="12"/>
          </p:nvPr>
        </p:nvSpPr>
        <p:spPr>
          <a:ln/>
        </p:spPr>
        <p:txBody>
          <a:bodyPr/>
          <a:lstStyle>
            <a:lvl1pPr>
              <a:defRPr/>
            </a:lvl1pPr>
          </a:lstStyle>
          <a:p>
            <a:pPr>
              <a:defRPr/>
            </a:pPr>
            <a:fld id="{BD3E9D23-F7B7-4512-9A59-3BAEDB1AC986}" type="slidenum">
              <a:rPr lang="de-DE" altLang="zh-CN"/>
              <a:pPr>
                <a:defRPr/>
              </a:pPr>
              <a:t>‹#›</a:t>
            </a:fld>
            <a:endParaRPr lang="de-DE" altLang="zh-CN"/>
          </a:p>
        </p:txBody>
      </p:sp>
    </p:spTree>
    <p:extLst>
      <p:ext uri="{BB962C8B-B14F-4D97-AF65-F5344CB8AC3E}">
        <p14:creationId xmlns:p14="http://schemas.microsoft.com/office/powerpoint/2010/main" val="29190196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Rectangle 4">
            <a:extLst>
              <a:ext uri="{FF2B5EF4-FFF2-40B4-BE49-F238E27FC236}">
                <a16:creationId xmlns:a16="http://schemas.microsoft.com/office/drawing/2014/main" id="{6904CCA8-A660-469F-9C22-96A4BF45DE7D}"/>
              </a:ext>
            </a:extLst>
          </p:cNvPr>
          <p:cNvSpPr>
            <a:spLocks noGrp="1" noChangeArrowheads="1"/>
          </p:cNvSpPr>
          <p:nvPr>
            <p:ph type="dt" sz="half" idx="10"/>
          </p:nvPr>
        </p:nvSpPr>
        <p:spPr>
          <a:ln/>
        </p:spPr>
        <p:txBody>
          <a:bodyPr/>
          <a:lstStyle>
            <a:lvl1pPr>
              <a:defRPr/>
            </a:lvl1pPr>
          </a:lstStyle>
          <a:p>
            <a:pPr>
              <a:defRPr/>
            </a:pPr>
            <a:endParaRPr lang="de-DE" altLang="zh-CN"/>
          </a:p>
        </p:txBody>
      </p:sp>
      <p:sp>
        <p:nvSpPr>
          <p:cNvPr id="4" name="Rectangle 5">
            <a:extLst>
              <a:ext uri="{FF2B5EF4-FFF2-40B4-BE49-F238E27FC236}">
                <a16:creationId xmlns:a16="http://schemas.microsoft.com/office/drawing/2014/main" id="{33EBED96-3AAE-40AC-BFFF-09CAFA016933}"/>
              </a:ext>
            </a:extLst>
          </p:cNvPr>
          <p:cNvSpPr>
            <a:spLocks noGrp="1" noChangeArrowheads="1"/>
          </p:cNvSpPr>
          <p:nvPr>
            <p:ph type="ftr" sz="quarter" idx="11"/>
          </p:nvPr>
        </p:nvSpPr>
        <p:spPr>
          <a:ln/>
        </p:spPr>
        <p:txBody>
          <a:bodyPr/>
          <a:lstStyle>
            <a:lvl1pPr>
              <a:defRPr/>
            </a:lvl1pPr>
          </a:lstStyle>
          <a:p>
            <a:pPr>
              <a:defRPr/>
            </a:pPr>
            <a:endParaRPr lang="de-DE" altLang="zh-CN"/>
          </a:p>
        </p:txBody>
      </p:sp>
      <p:sp>
        <p:nvSpPr>
          <p:cNvPr id="5" name="Rectangle 6">
            <a:extLst>
              <a:ext uri="{FF2B5EF4-FFF2-40B4-BE49-F238E27FC236}">
                <a16:creationId xmlns:a16="http://schemas.microsoft.com/office/drawing/2014/main" id="{C0D887BA-A51D-44B4-93B8-29A0420CDADB}"/>
              </a:ext>
            </a:extLst>
          </p:cNvPr>
          <p:cNvSpPr>
            <a:spLocks noGrp="1" noChangeArrowheads="1"/>
          </p:cNvSpPr>
          <p:nvPr>
            <p:ph type="sldNum" sz="quarter" idx="12"/>
          </p:nvPr>
        </p:nvSpPr>
        <p:spPr>
          <a:ln/>
        </p:spPr>
        <p:txBody>
          <a:bodyPr/>
          <a:lstStyle>
            <a:lvl1pPr>
              <a:defRPr/>
            </a:lvl1pPr>
          </a:lstStyle>
          <a:p>
            <a:pPr>
              <a:defRPr/>
            </a:pPr>
            <a:fld id="{5A310E34-B467-40C3-8FEA-87769D61EC4C}" type="slidenum">
              <a:rPr lang="de-DE" altLang="zh-CN"/>
              <a:pPr>
                <a:defRPr/>
              </a:pPr>
              <a:t>‹#›</a:t>
            </a:fld>
            <a:endParaRPr lang="de-DE" altLang="zh-CN"/>
          </a:p>
        </p:txBody>
      </p:sp>
    </p:spTree>
    <p:extLst>
      <p:ext uri="{BB962C8B-B14F-4D97-AF65-F5344CB8AC3E}">
        <p14:creationId xmlns:p14="http://schemas.microsoft.com/office/powerpoint/2010/main" val="8661247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F5E8E93-0465-4475-9168-19CF054D9DB7}"/>
              </a:ext>
            </a:extLst>
          </p:cNvPr>
          <p:cNvSpPr>
            <a:spLocks noGrp="1" noChangeArrowheads="1"/>
          </p:cNvSpPr>
          <p:nvPr>
            <p:ph type="dt" sz="half" idx="10"/>
          </p:nvPr>
        </p:nvSpPr>
        <p:spPr>
          <a:ln/>
        </p:spPr>
        <p:txBody>
          <a:bodyPr/>
          <a:lstStyle>
            <a:lvl1pPr>
              <a:defRPr/>
            </a:lvl1pPr>
          </a:lstStyle>
          <a:p>
            <a:pPr>
              <a:defRPr/>
            </a:pPr>
            <a:endParaRPr lang="de-DE" altLang="zh-CN"/>
          </a:p>
        </p:txBody>
      </p:sp>
      <p:sp>
        <p:nvSpPr>
          <p:cNvPr id="3" name="Rectangle 5">
            <a:extLst>
              <a:ext uri="{FF2B5EF4-FFF2-40B4-BE49-F238E27FC236}">
                <a16:creationId xmlns:a16="http://schemas.microsoft.com/office/drawing/2014/main" id="{07FFE7B9-94E6-4746-BE54-D85D38D7BC37}"/>
              </a:ext>
            </a:extLst>
          </p:cNvPr>
          <p:cNvSpPr>
            <a:spLocks noGrp="1" noChangeArrowheads="1"/>
          </p:cNvSpPr>
          <p:nvPr>
            <p:ph type="ftr" sz="quarter" idx="11"/>
          </p:nvPr>
        </p:nvSpPr>
        <p:spPr>
          <a:ln/>
        </p:spPr>
        <p:txBody>
          <a:bodyPr/>
          <a:lstStyle>
            <a:lvl1pPr>
              <a:defRPr/>
            </a:lvl1pPr>
          </a:lstStyle>
          <a:p>
            <a:pPr>
              <a:defRPr/>
            </a:pPr>
            <a:endParaRPr lang="de-DE" altLang="zh-CN"/>
          </a:p>
        </p:txBody>
      </p:sp>
      <p:sp>
        <p:nvSpPr>
          <p:cNvPr id="4" name="Rectangle 6">
            <a:extLst>
              <a:ext uri="{FF2B5EF4-FFF2-40B4-BE49-F238E27FC236}">
                <a16:creationId xmlns:a16="http://schemas.microsoft.com/office/drawing/2014/main" id="{7BE4637F-A947-4C68-B4F3-5C7FD408E544}"/>
              </a:ext>
            </a:extLst>
          </p:cNvPr>
          <p:cNvSpPr>
            <a:spLocks noGrp="1" noChangeArrowheads="1"/>
          </p:cNvSpPr>
          <p:nvPr>
            <p:ph type="sldNum" sz="quarter" idx="12"/>
          </p:nvPr>
        </p:nvSpPr>
        <p:spPr>
          <a:ln/>
        </p:spPr>
        <p:txBody>
          <a:bodyPr/>
          <a:lstStyle>
            <a:lvl1pPr>
              <a:defRPr/>
            </a:lvl1pPr>
          </a:lstStyle>
          <a:p>
            <a:pPr>
              <a:defRPr/>
            </a:pPr>
            <a:fld id="{F0FF0FEF-C680-495D-A975-6613D8E5EF5F}" type="slidenum">
              <a:rPr lang="de-DE" altLang="zh-CN"/>
              <a:pPr>
                <a:defRPr/>
              </a:pPr>
              <a:t>‹#›</a:t>
            </a:fld>
            <a:endParaRPr lang="de-DE" altLang="zh-CN"/>
          </a:p>
        </p:txBody>
      </p:sp>
    </p:spTree>
    <p:extLst>
      <p:ext uri="{BB962C8B-B14F-4D97-AF65-F5344CB8AC3E}">
        <p14:creationId xmlns:p14="http://schemas.microsoft.com/office/powerpoint/2010/main" val="38138607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1601788" y="1803400"/>
            <a:ext cx="10542587" cy="7675563"/>
          </a:xfrm>
        </p:spPr>
        <p:txBody>
          <a:bodyPr anchor="b"/>
          <a:lstStyle>
            <a:lvl1pPr algn="l">
              <a:defRPr sz="2000" b="1"/>
            </a:lvl1pPr>
          </a:lstStyle>
          <a:p>
            <a:r>
              <a:rPr lang="zh-CN" altLang="en-US" noProof="1"/>
              <a:t>单击此处编辑母版标题样式</a:t>
            </a:r>
          </a:p>
        </p:txBody>
      </p:sp>
      <p:sp>
        <p:nvSpPr>
          <p:cNvPr id="3" name="内容占位符 2"/>
          <p:cNvSpPr>
            <a:spLocks noGrp="1"/>
          </p:cNvSpPr>
          <p:nvPr>
            <p:ph idx="1"/>
          </p:nvPr>
        </p:nvSpPr>
        <p:spPr>
          <a:xfrm>
            <a:off x="12526963" y="1803400"/>
            <a:ext cx="17913350" cy="386635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文本占位符 3"/>
          <p:cNvSpPr>
            <a:spLocks noGrp="1"/>
          </p:cNvSpPr>
          <p:nvPr>
            <p:ph type="body" sz="half" idx="2"/>
          </p:nvPr>
        </p:nvSpPr>
        <p:spPr>
          <a:xfrm>
            <a:off x="1601788" y="9478963"/>
            <a:ext cx="10542587" cy="30988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p>
        </p:txBody>
      </p:sp>
      <p:sp>
        <p:nvSpPr>
          <p:cNvPr id="5" name="Rectangle 4">
            <a:extLst>
              <a:ext uri="{FF2B5EF4-FFF2-40B4-BE49-F238E27FC236}">
                <a16:creationId xmlns:a16="http://schemas.microsoft.com/office/drawing/2014/main" id="{9CA5DC18-22E8-48D2-AD2A-D9A61AE9AB52}"/>
              </a:ext>
            </a:extLst>
          </p:cNvPr>
          <p:cNvSpPr>
            <a:spLocks noGrp="1" noChangeArrowheads="1"/>
          </p:cNvSpPr>
          <p:nvPr>
            <p:ph type="dt" sz="half" idx="10"/>
          </p:nvPr>
        </p:nvSpPr>
        <p:spPr>
          <a:ln/>
        </p:spPr>
        <p:txBody>
          <a:bodyPr/>
          <a:lstStyle>
            <a:lvl1pPr>
              <a:defRPr/>
            </a:lvl1pPr>
          </a:lstStyle>
          <a:p>
            <a:pPr>
              <a:defRPr/>
            </a:pPr>
            <a:endParaRPr lang="de-DE" altLang="zh-CN"/>
          </a:p>
        </p:txBody>
      </p:sp>
      <p:sp>
        <p:nvSpPr>
          <p:cNvPr id="6" name="Rectangle 5">
            <a:extLst>
              <a:ext uri="{FF2B5EF4-FFF2-40B4-BE49-F238E27FC236}">
                <a16:creationId xmlns:a16="http://schemas.microsoft.com/office/drawing/2014/main" id="{CFAE00BF-32F8-4028-9562-6464E0EC13C4}"/>
              </a:ext>
            </a:extLst>
          </p:cNvPr>
          <p:cNvSpPr>
            <a:spLocks noGrp="1" noChangeArrowheads="1"/>
          </p:cNvSpPr>
          <p:nvPr>
            <p:ph type="ftr" sz="quarter" idx="11"/>
          </p:nvPr>
        </p:nvSpPr>
        <p:spPr>
          <a:ln/>
        </p:spPr>
        <p:txBody>
          <a:bodyPr/>
          <a:lstStyle>
            <a:lvl1pPr>
              <a:defRPr/>
            </a:lvl1pPr>
          </a:lstStyle>
          <a:p>
            <a:pPr>
              <a:defRPr/>
            </a:pPr>
            <a:endParaRPr lang="de-DE" altLang="zh-CN"/>
          </a:p>
        </p:txBody>
      </p:sp>
      <p:sp>
        <p:nvSpPr>
          <p:cNvPr id="7" name="Rectangle 6">
            <a:extLst>
              <a:ext uri="{FF2B5EF4-FFF2-40B4-BE49-F238E27FC236}">
                <a16:creationId xmlns:a16="http://schemas.microsoft.com/office/drawing/2014/main" id="{E787EF45-46E9-46D3-8D51-81EA492751A5}"/>
              </a:ext>
            </a:extLst>
          </p:cNvPr>
          <p:cNvSpPr>
            <a:spLocks noGrp="1" noChangeArrowheads="1"/>
          </p:cNvSpPr>
          <p:nvPr>
            <p:ph type="sldNum" sz="quarter" idx="12"/>
          </p:nvPr>
        </p:nvSpPr>
        <p:spPr>
          <a:ln/>
        </p:spPr>
        <p:txBody>
          <a:bodyPr/>
          <a:lstStyle>
            <a:lvl1pPr>
              <a:defRPr/>
            </a:lvl1pPr>
          </a:lstStyle>
          <a:p>
            <a:pPr>
              <a:defRPr/>
            </a:pPr>
            <a:fld id="{1DA14A3B-A096-4390-9F72-650F30292AC1}" type="slidenum">
              <a:rPr lang="de-DE" altLang="zh-CN"/>
              <a:pPr>
                <a:defRPr/>
              </a:pPr>
              <a:t>‹#›</a:t>
            </a:fld>
            <a:endParaRPr lang="de-DE" altLang="zh-CN"/>
          </a:p>
        </p:txBody>
      </p:sp>
    </p:spTree>
    <p:extLst>
      <p:ext uri="{BB962C8B-B14F-4D97-AF65-F5344CB8AC3E}">
        <p14:creationId xmlns:p14="http://schemas.microsoft.com/office/powerpoint/2010/main" val="3937290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idx="1"/>
          </p:nvPr>
        </p:nvSpPr>
        <p:spPr/>
        <p:txBody>
          <a:body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Rectangle 4">
            <a:extLst>
              <a:ext uri="{FF2B5EF4-FFF2-40B4-BE49-F238E27FC236}">
                <a16:creationId xmlns:a16="http://schemas.microsoft.com/office/drawing/2014/main" id="{9C0C11B2-3E35-41B2-A07D-1E30DF4C1467}"/>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02DC392E-BE52-4ECF-B479-5D5AEF3D9A01}"/>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79668A20-83E2-4074-AB8B-C39E471DF8F5}"/>
              </a:ext>
            </a:extLst>
          </p:cNvPr>
          <p:cNvSpPr>
            <a:spLocks noGrp="1" noChangeArrowheads="1"/>
          </p:cNvSpPr>
          <p:nvPr>
            <p:ph type="sldNum" sz="quarter" idx="12"/>
          </p:nvPr>
        </p:nvSpPr>
        <p:spPr>
          <a:ln/>
        </p:spPr>
        <p:txBody>
          <a:bodyPr/>
          <a:lstStyle>
            <a:lvl1pPr>
              <a:defRPr/>
            </a:lvl1pPr>
          </a:lstStyle>
          <a:p>
            <a:pPr>
              <a:defRPr/>
            </a:pPr>
            <a:fld id="{962001E3-84EC-4F21-A3C2-F48D89010A39}" type="slidenum">
              <a:rPr lang="en-US" altLang="zh-CN"/>
              <a:pPr>
                <a:defRPr/>
              </a:pPr>
              <a:t>‹#›</a:t>
            </a:fld>
            <a:endParaRPr lang="en-US" altLang="zh-CN"/>
          </a:p>
        </p:txBody>
      </p:sp>
    </p:spTree>
    <p:extLst>
      <p:ext uri="{BB962C8B-B14F-4D97-AF65-F5344CB8AC3E}">
        <p14:creationId xmlns:p14="http://schemas.microsoft.com/office/powerpoint/2010/main" val="8701189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80150" y="31710313"/>
            <a:ext cx="19226213" cy="3743325"/>
          </a:xfrm>
        </p:spPr>
        <p:txBody>
          <a:bodyPr anchor="b"/>
          <a:lstStyle>
            <a:lvl1pPr algn="l">
              <a:defRPr sz="2000" b="1"/>
            </a:lvl1pPr>
          </a:lstStyle>
          <a:p>
            <a:r>
              <a:rPr lang="zh-CN" altLang="en-US" noProof="1"/>
              <a:t>单击此处编辑母版标题样式</a:t>
            </a:r>
          </a:p>
        </p:txBody>
      </p:sp>
      <p:sp>
        <p:nvSpPr>
          <p:cNvPr id="3" name="图片占位符 2"/>
          <p:cNvSpPr>
            <a:spLocks noGrp="1"/>
          </p:cNvSpPr>
          <p:nvPr>
            <p:ph type="pic" idx="1"/>
          </p:nvPr>
        </p:nvSpPr>
        <p:spPr>
          <a:xfrm>
            <a:off x="6280150" y="4048125"/>
            <a:ext cx="19226213" cy="271795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6280150" y="35453638"/>
            <a:ext cx="19226213" cy="531653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p>
        </p:txBody>
      </p:sp>
      <p:sp>
        <p:nvSpPr>
          <p:cNvPr id="5" name="Rectangle 4">
            <a:extLst>
              <a:ext uri="{FF2B5EF4-FFF2-40B4-BE49-F238E27FC236}">
                <a16:creationId xmlns:a16="http://schemas.microsoft.com/office/drawing/2014/main" id="{DA8E0722-7ACB-4866-BE34-3F5C7B2880AE}"/>
              </a:ext>
            </a:extLst>
          </p:cNvPr>
          <p:cNvSpPr>
            <a:spLocks noGrp="1" noChangeArrowheads="1"/>
          </p:cNvSpPr>
          <p:nvPr>
            <p:ph type="dt" sz="half" idx="10"/>
          </p:nvPr>
        </p:nvSpPr>
        <p:spPr>
          <a:ln/>
        </p:spPr>
        <p:txBody>
          <a:bodyPr/>
          <a:lstStyle>
            <a:lvl1pPr>
              <a:defRPr/>
            </a:lvl1pPr>
          </a:lstStyle>
          <a:p>
            <a:pPr>
              <a:defRPr/>
            </a:pPr>
            <a:endParaRPr lang="de-DE" altLang="zh-CN"/>
          </a:p>
        </p:txBody>
      </p:sp>
      <p:sp>
        <p:nvSpPr>
          <p:cNvPr id="6" name="Rectangle 5">
            <a:extLst>
              <a:ext uri="{FF2B5EF4-FFF2-40B4-BE49-F238E27FC236}">
                <a16:creationId xmlns:a16="http://schemas.microsoft.com/office/drawing/2014/main" id="{9D76E041-CA27-4ADD-8E47-CA746787B35A}"/>
              </a:ext>
            </a:extLst>
          </p:cNvPr>
          <p:cNvSpPr>
            <a:spLocks noGrp="1" noChangeArrowheads="1"/>
          </p:cNvSpPr>
          <p:nvPr>
            <p:ph type="ftr" sz="quarter" idx="11"/>
          </p:nvPr>
        </p:nvSpPr>
        <p:spPr>
          <a:ln/>
        </p:spPr>
        <p:txBody>
          <a:bodyPr/>
          <a:lstStyle>
            <a:lvl1pPr>
              <a:defRPr/>
            </a:lvl1pPr>
          </a:lstStyle>
          <a:p>
            <a:pPr>
              <a:defRPr/>
            </a:pPr>
            <a:endParaRPr lang="de-DE" altLang="zh-CN"/>
          </a:p>
        </p:txBody>
      </p:sp>
      <p:sp>
        <p:nvSpPr>
          <p:cNvPr id="7" name="Rectangle 6">
            <a:extLst>
              <a:ext uri="{FF2B5EF4-FFF2-40B4-BE49-F238E27FC236}">
                <a16:creationId xmlns:a16="http://schemas.microsoft.com/office/drawing/2014/main" id="{DD52F0DA-5C9E-440F-BD08-DB8D8AC7C1F9}"/>
              </a:ext>
            </a:extLst>
          </p:cNvPr>
          <p:cNvSpPr>
            <a:spLocks noGrp="1" noChangeArrowheads="1"/>
          </p:cNvSpPr>
          <p:nvPr>
            <p:ph type="sldNum" sz="quarter" idx="12"/>
          </p:nvPr>
        </p:nvSpPr>
        <p:spPr>
          <a:ln/>
        </p:spPr>
        <p:txBody>
          <a:bodyPr/>
          <a:lstStyle>
            <a:lvl1pPr>
              <a:defRPr/>
            </a:lvl1pPr>
          </a:lstStyle>
          <a:p>
            <a:pPr>
              <a:defRPr/>
            </a:pPr>
            <a:fld id="{7F84A753-4370-4BE6-9C80-59B233F89207}" type="slidenum">
              <a:rPr lang="de-DE" altLang="zh-CN"/>
              <a:pPr>
                <a:defRPr/>
              </a:pPr>
              <a:t>‹#›</a:t>
            </a:fld>
            <a:endParaRPr lang="de-DE" altLang="zh-CN"/>
          </a:p>
        </p:txBody>
      </p:sp>
    </p:spTree>
    <p:extLst>
      <p:ext uri="{BB962C8B-B14F-4D97-AF65-F5344CB8AC3E}">
        <p14:creationId xmlns:p14="http://schemas.microsoft.com/office/powerpoint/2010/main" val="11397876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竖排文字占位符 2"/>
          <p:cNvSpPr>
            <a:spLocks noGrp="1"/>
          </p:cNvSpPr>
          <p:nvPr>
            <p:ph type="body" orient="vert" idx="1"/>
          </p:nvPr>
        </p:nvSpPr>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Rectangle 4">
            <a:extLst>
              <a:ext uri="{FF2B5EF4-FFF2-40B4-BE49-F238E27FC236}">
                <a16:creationId xmlns:a16="http://schemas.microsoft.com/office/drawing/2014/main" id="{59208067-221E-4BF3-B12B-4B14265F5BF9}"/>
              </a:ext>
            </a:extLst>
          </p:cNvPr>
          <p:cNvSpPr>
            <a:spLocks noGrp="1" noChangeArrowheads="1"/>
          </p:cNvSpPr>
          <p:nvPr>
            <p:ph type="dt" sz="half" idx="10"/>
          </p:nvPr>
        </p:nvSpPr>
        <p:spPr>
          <a:ln/>
        </p:spPr>
        <p:txBody>
          <a:bodyPr/>
          <a:lstStyle>
            <a:lvl1pPr>
              <a:defRPr/>
            </a:lvl1pPr>
          </a:lstStyle>
          <a:p>
            <a:pPr>
              <a:defRPr/>
            </a:pPr>
            <a:endParaRPr lang="de-DE" altLang="zh-CN"/>
          </a:p>
        </p:txBody>
      </p:sp>
      <p:sp>
        <p:nvSpPr>
          <p:cNvPr id="5" name="Rectangle 5">
            <a:extLst>
              <a:ext uri="{FF2B5EF4-FFF2-40B4-BE49-F238E27FC236}">
                <a16:creationId xmlns:a16="http://schemas.microsoft.com/office/drawing/2014/main" id="{2C6EC660-A30F-4657-8FF3-AFB884FCBC27}"/>
              </a:ext>
            </a:extLst>
          </p:cNvPr>
          <p:cNvSpPr>
            <a:spLocks noGrp="1" noChangeArrowheads="1"/>
          </p:cNvSpPr>
          <p:nvPr>
            <p:ph type="ftr" sz="quarter" idx="11"/>
          </p:nvPr>
        </p:nvSpPr>
        <p:spPr>
          <a:ln/>
        </p:spPr>
        <p:txBody>
          <a:bodyPr/>
          <a:lstStyle>
            <a:lvl1pPr>
              <a:defRPr/>
            </a:lvl1pPr>
          </a:lstStyle>
          <a:p>
            <a:pPr>
              <a:defRPr/>
            </a:pPr>
            <a:endParaRPr lang="de-DE" altLang="zh-CN"/>
          </a:p>
        </p:txBody>
      </p:sp>
      <p:sp>
        <p:nvSpPr>
          <p:cNvPr id="6" name="Rectangle 6">
            <a:extLst>
              <a:ext uri="{FF2B5EF4-FFF2-40B4-BE49-F238E27FC236}">
                <a16:creationId xmlns:a16="http://schemas.microsoft.com/office/drawing/2014/main" id="{115DFADF-7F63-4C93-9D56-2311169A9FCA}"/>
              </a:ext>
            </a:extLst>
          </p:cNvPr>
          <p:cNvSpPr>
            <a:spLocks noGrp="1" noChangeArrowheads="1"/>
          </p:cNvSpPr>
          <p:nvPr>
            <p:ph type="sldNum" sz="quarter" idx="12"/>
          </p:nvPr>
        </p:nvSpPr>
        <p:spPr>
          <a:ln/>
        </p:spPr>
        <p:txBody>
          <a:bodyPr/>
          <a:lstStyle>
            <a:lvl1pPr>
              <a:defRPr/>
            </a:lvl1pPr>
          </a:lstStyle>
          <a:p>
            <a:pPr>
              <a:defRPr/>
            </a:pPr>
            <a:fld id="{D3D7BD4E-AE9D-4DD5-9B58-16F41B8D5CF5}" type="slidenum">
              <a:rPr lang="de-DE" altLang="zh-CN"/>
              <a:pPr>
                <a:defRPr/>
              </a:pPr>
              <a:t>‹#›</a:t>
            </a:fld>
            <a:endParaRPr lang="de-DE" altLang="zh-CN"/>
          </a:p>
        </p:txBody>
      </p:sp>
    </p:spTree>
    <p:extLst>
      <p:ext uri="{BB962C8B-B14F-4D97-AF65-F5344CB8AC3E}">
        <p14:creationId xmlns:p14="http://schemas.microsoft.com/office/powerpoint/2010/main" val="4304253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23231475" y="1814513"/>
            <a:ext cx="7208838" cy="38652450"/>
          </a:xfrm>
        </p:spPr>
        <p:txBody>
          <a:bodyPr vert="eaVert"/>
          <a:lstStyle/>
          <a:p>
            <a:r>
              <a:rPr lang="zh-CN" altLang="en-US" noProof="1"/>
              <a:t>单击此处编辑母版标题样式</a:t>
            </a:r>
          </a:p>
        </p:txBody>
      </p:sp>
      <p:sp>
        <p:nvSpPr>
          <p:cNvPr id="3" name="竖排文字占位符 2"/>
          <p:cNvSpPr>
            <a:spLocks noGrp="1"/>
          </p:cNvSpPr>
          <p:nvPr>
            <p:ph type="body" orient="vert" idx="1"/>
          </p:nvPr>
        </p:nvSpPr>
        <p:spPr>
          <a:xfrm>
            <a:off x="1601788" y="1814513"/>
            <a:ext cx="21477287" cy="38652450"/>
          </a:xfrm>
        </p:spPr>
        <p:txBody>
          <a:bodyPr vert="eaVert"/>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Rectangle 4">
            <a:extLst>
              <a:ext uri="{FF2B5EF4-FFF2-40B4-BE49-F238E27FC236}">
                <a16:creationId xmlns:a16="http://schemas.microsoft.com/office/drawing/2014/main" id="{163CC5E6-9F5D-4A6B-93B5-06B3C34CDAFA}"/>
              </a:ext>
            </a:extLst>
          </p:cNvPr>
          <p:cNvSpPr>
            <a:spLocks noGrp="1" noChangeArrowheads="1"/>
          </p:cNvSpPr>
          <p:nvPr>
            <p:ph type="dt" sz="half" idx="10"/>
          </p:nvPr>
        </p:nvSpPr>
        <p:spPr>
          <a:ln/>
        </p:spPr>
        <p:txBody>
          <a:bodyPr/>
          <a:lstStyle>
            <a:lvl1pPr>
              <a:defRPr/>
            </a:lvl1pPr>
          </a:lstStyle>
          <a:p>
            <a:pPr>
              <a:defRPr/>
            </a:pPr>
            <a:endParaRPr lang="de-DE" altLang="zh-CN"/>
          </a:p>
        </p:txBody>
      </p:sp>
      <p:sp>
        <p:nvSpPr>
          <p:cNvPr id="5" name="Rectangle 5">
            <a:extLst>
              <a:ext uri="{FF2B5EF4-FFF2-40B4-BE49-F238E27FC236}">
                <a16:creationId xmlns:a16="http://schemas.microsoft.com/office/drawing/2014/main" id="{5E8F7A28-264A-4FD2-8611-552D710B23AB}"/>
              </a:ext>
            </a:extLst>
          </p:cNvPr>
          <p:cNvSpPr>
            <a:spLocks noGrp="1" noChangeArrowheads="1"/>
          </p:cNvSpPr>
          <p:nvPr>
            <p:ph type="ftr" sz="quarter" idx="11"/>
          </p:nvPr>
        </p:nvSpPr>
        <p:spPr>
          <a:ln/>
        </p:spPr>
        <p:txBody>
          <a:bodyPr/>
          <a:lstStyle>
            <a:lvl1pPr>
              <a:defRPr/>
            </a:lvl1pPr>
          </a:lstStyle>
          <a:p>
            <a:pPr>
              <a:defRPr/>
            </a:pPr>
            <a:endParaRPr lang="de-DE" altLang="zh-CN"/>
          </a:p>
        </p:txBody>
      </p:sp>
      <p:sp>
        <p:nvSpPr>
          <p:cNvPr id="6" name="Rectangle 6">
            <a:extLst>
              <a:ext uri="{FF2B5EF4-FFF2-40B4-BE49-F238E27FC236}">
                <a16:creationId xmlns:a16="http://schemas.microsoft.com/office/drawing/2014/main" id="{C46C5060-97FF-4215-96E8-97953101D473}"/>
              </a:ext>
            </a:extLst>
          </p:cNvPr>
          <p:cNvSpPr>
            <a:spLocks noGrp="1" noChangeArrowheads="1"/>
          </p:cNvSpPr>
          <p:nvPr>
            <p:ph type="sldNum" sz="quarter" idx="12"/>
          </p:nvPr>
        </p:nvSpPr>
        <p:spPr>
          <a:ln/>
        </p:spPr>
        <p:txBody>
          <a:bodyPr/>
          <a:lstStyle>
            <a:lvl1pPr>
              <a:defRPr/>
            </a:lvl1pPr>
          </a:lstStyle>
          <a:p>
            <a:pPr>
              <a:defRPr/>
            </a:pPr>
            <a:fld id="{5C61BA68-68C4-4F4C-95A9-BAF135E4FD90}" type="slidenum">
              <a:rPr lang="de-DE" altLang="zh-CN"/>
              <a:pPr>
                <a:defRPr/>
              </a:pPr>
              <a:t>‹#›</a:t>
            </a:fld>
            <a:endParaRPr lang="de-DE" altLang="zh-CN"/>
          </a:p>
        </p:txBody>
      </p:sp>
    </p:spTree>
    <p:extLst>
      <p:ext uri="{BB962C8B-B14F-4D97-AF65-F5344CB8AC3E}">
        <p14:creationId xmlns:p14="http://schemas.microsoft.com/office/powerpoint/2010/main" val="1633714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2530475" y="29109988"/>
            <a:ext cx="27236738" cy="8997950"/>
          </a:xfrm>
        </p:spPr>
        <p:txBody>
          <a:bodyPr anchor="t"/>
          <a:lstStyle>
            <a:lvl1pPr algn="l">
              <a:defRPr sz="4000" b="1" cap="all"/>
            </a:lvl1pPr>
          </a:lstStyle>
          <a:p>
            <a:r>
              <a:rPr lang="zh-CN" altLang="en-US" noProof="1"/>
              <a:t>单击此处编辑母版标题样式</a:t>
            </a:r>
          </a:p>
        </p:txBody>
      </p:sp>
      <p:sp>
        <p:nvSpPr>
          <p:cNvPr id="3" name="文本占位符 2"/>
          <p:cNvSpPr>
            <a:spLocks noGrp="1"/>
          </p:cNvSpPr>
          <p:nvPr>
            <p:ph type="body" idx="1"/>
          </p:nvPr>
        </p:nvSpPr>
        <p:spPr>
          <a:xfrm>
            <a:off x="2530475" y="19200813"/>
            <a:ext cx="27236738" cy="9909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a:t>单击此处编辑母版文本样式</a:t>
            </a:r>
          </a:p>
        </p:txBody>
      </p:sp>
      <p:sp>
        <p:nvSpPr>
          <p:cNvPr id="4" name="Rectangle 4">
            <a:extLst>
              <a:ext uri="{FF2B5EF4-FFF2-40B4-BE49-F238E27FC236}">
                <a16:creationId xmlns:a16="http://schemas.microsoft.com/office/drawing/2014/main" id="{B0194EB9-EBEB-4F9D-93B3-8324EAF9AC36}"/>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847C03A3-2BB9-4871-9A41-E89529C287BE}"/>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521CFF57-2996-4B78-9CFC-69DECAF99A76}"/>
              </a:ext>
            </a:extLst>
          </p:cNvPr>
          <p:cNvSpPr>
            <a:spLocks noGrp="1" noChangeArrowheads="1"/>
          </p:cNvSpPr>
          <p:nvPr>
            <p:ph type="sldNum" sz="quarter" idx="12"/>
          </p:nvPr>
        </p:nvSpPr>
        <p:spPr>
          <a:ln/>
        </p:spPr>
        <p:txBody>
          <a:bodyPr/>
          <a:lstStyle>
            <a:lvl1pPr>
              <a:defRPr/>
            </a:lvl1pPr>
          </a:lstStyle>
          <a:p>
            <a:pPr>
              <a:defRPr/>
            </a:pPr>
            <a:fld id="{F079C185-6C8C-43B9-A499-69D80FA191E4}" type="slidenum">
              <a:rPr lang="en-US" altLang="zh-CN"/>
              <a:pPr>
                <a:defRPr/>
              </a:pPr>
              <a:t>‹#›</a:t>
            </a:fld>
            <a:endParaRPr lang="en-US" altLang="zh-CN"/>
          </a:p>
        </p:txBody>
      </p:sp>
    </p:spTree>
    <p:extLst>
      <p:ext uri="{BB962C8B-B14F-4D97-AF65-F5344CB8AC3E}">
        <p14:creationId xmlns:p14="http://schemas.microsoft.com/office/powerpoint/2010/main" val="27008729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内容占位符 2"/>
          <p:cNvSpPr>
            <a:spLocks noGrp="1"/>
          </p:cNvSpPr>
          <p:nvPr>
            <p:ph sz="half" idx="1"/>
          </p:nvPr>
        </p:nvSpPr>
        <p:spPr>
          <a:xfrm>
            <a:off x="2403475" y="13087350"/>
            <a:ext cx="13541375" cy="27179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内容占位符 3"/>
          <p:cNvSpPr>
            <a:spLocks noGrp="1"/>
          </p:cNvSpPr>
          <p:nvPr>
            <p:ph sz="half" idx="2"/>
          </p:nvPr>
        </p:nvSpPr>
        <p:spPr>
          <a:xfrm>
            <a:off x="16097250" y="13087350"/>
            <a:ext cx="13541375" cy="271795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Rectangle 4">
            <a:extLst>
              <a:ext uri="{FF2B5EF4-FFF2-40B4-BE49-F238E27FC236}">
                <a16:creationId xmlns:a16="http://schemas.microsoft.com/office/drawing/2014/main" id="{4E4D7912-C519-4C3E-A40C-A4D45A2B17BE}"/>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F4971DEE-7A6F-4C1B-AF77-AF79CEE7FB08}"/>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A87DC75A-E44F-47DD-ABE6-3C37AF53FBE0}"/>
              </a:ext>
            </a:extLst>
          </p:cNvPr>
          <p:cNvSpPr>
            <a:spLocks noGrp="1" noChangeArrowheads="1"/>
          </p:cNvSpPr>
          <p:nvPr>
            <p:ph type="sldNum" sz="quarter" idx="12"/>
          </p:nvPr>
        </p:nvSpPr>
        <p:spPr>
          <a:ln/>
        </p:spPr>
        <p:txBody>
          <a:bodyPr/>
          <a:lstStyle>
            <a:lvl1pPr>
              <a:defRPr/>
            </a:lvl1pPr>
          </a:lstStyle>
          <a:p>
            <a:pPr>
              <a:defRPr/>
            </a:pPr>
            <a:fld id="{071A3CE1-6DF6-4D0C-A877-6496C6D0AF62}" type="slidenum">
              <a:rPr lang="en-US" altLang="zh-CN"/>
              <a:pPr>
                <a:defRPr/>
              </a:pPr>
              <a:t>‹#›</a:t>
            </a:fld>
            <a:endParaRPr lang="en-US" altLang="zh-CN"/>
          </a:p>
        </p:txBody>
      </p:sp>
    </p:spTree>
    <p:extLst>
      <p:ext uri="{BB962C8B-B14F-4D97-AF65-F5344CB8AC3E}">
        <p14:creationId xmlns:p14="http://schemas.microsoft.com/office/powerpoint/2010/main" val="23690080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1601788" y="1814513"/>
            <a:ext cx="28838525" cy="7550150"/>
          </a:xfrm>
        </p:spPr>
        <p:txBody>
          <a:bodyPr/>
          <a:lstStyle>
            <a:lvl1pPr>
              <a:defRPr/>
            </a:lvl1pPr>
          </a:lstStyle>
          <a:p>
            <a:r>
              <a:rPr lang="zh-CN" altLang="en-US" noProof="1"/>
              <a:t>单击此处编辑母版标题样式</a:t>
            </a:r>
          </a:p>
        </p:txBody>
      </p:sp>
      <p:sp>
        <p:nvSpPr>
          <p:cNvPr id="3" name="文本占位符 2"/>
          <p:cNvSpPr>
            <a:spLocks noGrp="1"/>
          </p:cNvSpPr>
          <p:nvPr>
            <p:ph type="body" idx="1"/>
          </p:nvPr>
        </p:nvSpPr>
        <p:spPr>
          <a:xfrm>
            <a:off x="1601788" y="10140950"/>
            <a:ext cx="14157325" cy="42259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4" name="内容占位符 3"/>
          <p:cNvSpPr>
            <a:spLocks noGrp="1"/>
          </p:cNvSpPr>
          <p:nvPr>
            <p:ph sz="half" idx="2"/>
          </p:nvPr>
        </p:nvSpPr>
        <p:spPr>
          <a:xfrm>
            <a:off x="1601788" y="14366875"/>
            <a:ext cx="14157325" cy="261000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5" name="文本占位符 4"/>
          <p:cNvSpPr>
            <a:spLocks noGrp="1"/>
          </p:cNvSpPr>
          <p:nvPr>
            <p:ph type="body" sz="quarter" idx="3"/>
          </p:nvPr>
        </p:nvSpPr>
        <p:spPr>
          <a:xfrm>
            <a:off x="16276638" y="10140950"/>
            <a:ext cx="14163675" cy="42259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p>
        </p:txBody>
      </p:sp>
      <p:sp>
        <p:nvSpPr>
          <p:cNvPr id="6" name="内容占位符 5"/>
          <p:cNvSpPr>
            <a:spLocks noGrp="1"/>
          </p:cNvSpPr>
          <p:nvPr>
            <p:ph sz="quarter" idx="4"/>
          </p:nvPr>
        </p:nvSpPr>
        <p:spPr>
          <a:xfrm>
            <a:off x="16276638" y="14366875"/>
            <a:ext cx="14163675" cy="261000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7" name="Rectangle 4">
            <a:extLst>
              <a:ext uri="{FF2B5EF4-FFF2-40B4-BE49-F238E27FC236}">
                <a16:creationId xmlns:a16="http://schemas.microsoft.com/office/drawing/2014/main" id="{9F9B7C91-F0EF-4535-800F-AB9157D05448}"/>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a:extLst>
              <a:ext uri="{FF2B5EF4-FFF2-40B4-BE49-F238E27FC236}">
                <a16:creationId xmlns:a16="http://schemas.microsoft.com/office/drawing/2014/main" id="{280957C9-FD2C-4510-A182-3F3C4D4633A4}"/>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a:extLst>
              <a:ext uri="{FF2B5EF4-FFF2-40B4-BE49-F238E27FC236}">
                <a16:creationId xmlns:a16="http://schemas.microsoft.com/office/drawing/2014/main" id="{A16C9FD4-77BE-4301-AA75-15AC67576357}"/>
              </a:ext>
            </a:extLst>
          </p:cNvPr>
          <p:cNvSpPr>
            <a:spLocks noGrp="1" noChangeArrowheads="1"/>
          </p:cNvSpPr>
          <p:nvPr>
            <p:ph type="sldNum" sz="quarter" idx="12"/>
          </p:nvPr>
        </p:nvSpPr>
        <p:spPr>
          <a:ln/>
        </p:spPr>
        <p:txBody>
          <a:bodyPr/>
          <a:lstStyle>
            <a:lvl1pPr>
              <a:defRPr/>
            </a:lvl1pPr>
          </a:lstStyle>
          <a:p>
            <a:pPr>
              <a:defRPr/>
            </a:pPr>
            <a:fld id="{155207AF-DC32-46BA-9530-037634CB42A6}" type="slidenum">
              <a:rPr lang="en-US" altLang="zh-CN"/>
              <a:pPr>
                <a:defRPr/>
              </a:pPr>
              <a:t>‹#›</a:t>
            </a:fld>
            <a:endParaRPr lang="en-US" altLang="zh-CN"/>
          </a:p>
        </p:txBody>
      </p:sp>
    </p:spTree>
    <p:extLst>
      <p:ext uri="{BB962C8B-B14F-4D97-AF65-F5344CB8AC3E}">
        <p14:creationId xmlns:p14="http://schemas.microsoft.com/office/powerpoint/2010/main" val="2087930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p>
        </p:txBody>
      </p:sp>
      <p:sp>
        <p:nvSpPr>
          <p:cNvPr id="3" name="Rectangle 4">
            <a:extLst>
              <a:ext uri="{FF2B5EF4-FFF2-40B4-BE49-F238E27FC236}">
                <a16:creationId xmlns:a16="http://schemas.microsoft.com/office/drawing/2014/main" id="{3DAE2A52-1550-4F29-A442-B91F4D160CA9}"/>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a:extLst>
              <a:ext uri="{FF2B5EF4-FFF2-40B4-BE49-F238E27FC236}">
                <a16:creationId xmlns:a16="http://schemas.microsoft.com/office/drawing/2014/main" id="{A60C7503-978D-413D-A7A6-DA515CB75871}"/>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a:extLst>
              <a:ext uri="{FF2B5EF4-FFF2-40B4-BE49-F238E27FC236}">
                <a16:creationId xmlns:a16="http://schemas.microsoft.com/office/drawing/2014/main" id="{287D8CF9-998C-43AB-ADA3-D0B00E13FEAE}"/>
              </a:ext>
            </a:extLst>
          </p:cNvPr>
          <p:cNvSpPr>
            <a:spLocks noGrp="1" noChangeArrowheads="1"/>
          </p:cNvSpPr>
          <p:nvPr>
            <p:ph type="sldNum" sz="quarter" idx="12"/>
          </p:nvPr>
        </p:nvSpPr>
        <p:spPr>
          <a:ln/>
        </p:spPr>
        <p:txBody>
          <a:bodyPr/>
          <a:lstStyle>
            <a:lvl1pPr>
              <a:defRPr/>
            </a:lvl1pPr>
          </a:lstStyle>
          <a:p>
            <a:pPr>
              <a:defRPr/>
            </a:pPr>
            <a:fld id="{725A8282-118E-424B-BDAB-CB2523386EBF}" type="slidenum">
              <a:rPr lang="en-US" altLang="zh-CN"/>
              <a:pPr>
                <a:defRPr/>
              </a:pPr>
              <a:t>‹#›</a:t>
            </a:fld>
            <a:endParaRPr lang="en-US" altLang="zh-CN"/>
          </a:p>
        </p:txBody>
      </p:sp>
    </p:spTree>
    <p:extLst>
      <p:ext uri="{BB962C8B-B14F-4D97-AF65-F5344CB8AC3E}">
        <p14:creationId xmlns:p14="http://schemas.microsoft.com/office/powerpoint/2010/main" val="5689741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17F6478-8C1B-44EF-9A27-F5C256046242}"/>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a:extLst>
              <a:ext uri="{FF2B5EF4-FFF2-40B4-BE49-F238E27FC236}">
                <a16:creationId xmlns:a16="http://schemas.microsoft.com/office/drawing/2014/main" id="{FF570904-5BF9-47A4-88D9-A742CD1C9A66}"/>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a:extLst>
              <a:ext uri="{FF2B5EF4-FFF2-40B4-BE49-F238E27FC236}">
                <a16:creationId xmlns:a16="http://schemas.microsoft.com/office/drawing/2014/main" id="{11D8E392-23FF-4440-AD51-853718C73B12}"/>
              </a:ext>
            </a:extLst>
          </p:cNvPr>
          <p:cNvSpPr>
            <a:spLocks noGrp="1" noChangeArrowheads="1"/>
          </p:cNvSpPr>
          <p:nvPr>
            <p:ph type="sldNum" sz="quarter" idx="12"/>
          </p:nvPr>
        </p:nvSpPr>
        <p:spPr>
          <a:ln/>
        </p:spPr>
        <p:txBody>
          <a:bodyPr/>
          <a:lstStyle>
            <a:lvl1pPr>
              <a:defRPr/>
            </a:lvl1pPr>
          </a:lstStyle>
          <a:p>
            <a:pPr>
              <a:defRPr/>
            </a:pPr>
            <a:fld id="{D80918FF-56BE-45A6-B82D-A0B7E5064560}" type="slidenum">
              <a:rPr lang="en-US" altLang="zh-CN"/>
              <a:pPr>
                <a:defRPr/>
              </a:pPr>
              <a:t>‹#›</a:t>
            </a:fld>
            <a:endParaRPr lang="en-US" altLang="zh-CN"/>
          </a:p>
        </p:txBody>
      </p:sp>
    </p:spTree>
    <p:extLst>
      <p:ext uri="{BB962C8B-B14F-4D97-AF65-F5344CB8AC3E}">
        <p14:creationId xmlns:p14="http://schemas.microsoft.com/office/powerpoint/2010/main" val="26462706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1601788" y="1803400"/>
            <a:ext cx="10542587" cy="7675563"/>
          </a:xfrm>
        </p:spPr>
        <p:txBody>
          <a:bodyPr anchor="b"/>
          <a:lstStyle>
            <a:lvl1pPr algn="l">
              <a:defRPr sz="2000" b="1"/>
            </a:lvl1pPr>
          </a:lstStyle>
          <a:p>
            <a:r>
              <a:rPr lang="zh-CN" altLang="en-US" noProof="1"/>
              <a:t>单击此处编辑母版标题样式</a:t>
            </a:r>
          </a:p>
        </p:txBody>
      </p:sp>
      <p:sp>
        <p:nvSpPr>
          <p:cNvPr id="3" name="内容占位符 2"/>
          <p:cNvSpPr>
            <a:spLocks noGrp="1"/>
          </p:cNvSpPr>
          <p:nvPr>
            <p:ph idx="1"/>
          </p:nvPr>
        </p:nvSpPr>
        <p:spPr>
          <a:xfrm>
            <a:off x="12526963" y="1803400"/>
            <a:ext cx="17913350" cy="386635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a:t>单击此处编辑母版文本样式</a:t>
            </a:r>
          </a:p>
          <a:p>
            <a:pPr lvl="1"/>
            <a:r>
              <a:rPr lang="zh-CN" altLang="en-US" noProof="1"/>
              <a:t>第二级</a:t>
            </a:r>
          </a:p>
          <a:p>
            <a:pPr lvl="2"/>
            <a:r>
              <a:rPr lang="zh-CN" altLang="en-US" noProof="1"/>
              <a:t>第三级</a:t>
            </a:r>
          </a:p>
          <a:p>
            <a:pPr lvl="3"/>
            <a:r>
              <a:rPr lang="zh-CN" altLang="en-US" noProof="1"/>
              <a:t>第四级</a:t>
            </a:r>
          </a:p>
          <a:p>
            <a:pPr lvl="4"/>
            <a:r>
              <a:rPr lang="zh-CN" altLang="en-US" noProof="1"/>
              <a:t>第五级</a:t>
            </a:r>
          </a:p>
        </p:txBody>
      </p:sp>
      <p:sp>
        <p:nvSpPr>
          <p:cNvPr id="4" name="文本占位符 3"/>
          <p:cNvSpPr>
            <a:spLocks noGrp="1"/>
          </p:cNvSpPr>
          <p:nvPr>
            <p:ph type="body" sz="half" idx="2"/>
          </p:nvPr>
        </p:nvSpPr>
        <p:spPr>
          <a:xfrm>
            <a:off x="1601788" y="9478963"/>
            <a:ext cx="10542587" cy="30988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p>
        </p:txBody>
      </p:sp>
      <p:sp>
        <p:nvSpPr>
          <p:cNvPr id="5" name="Rectangle 4">
            <a:extLst>
              <a:ext uri="{FF2B5EF4-FFF2-40B4-BE49-F238E27FC236}">
                <a16:creationId xmlns:a16="http://schemas.microsoft.com/office/drawing/2014/main" id="{B19AC517-4179-4BB8-B6F8-D0B405903193}"/>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9A480881-7B18-489C-8EAB-15EE855CD4CE}"/>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64258C30-ED79-4791-8EFF-7F2D2F0B25ED}"/>
              </a:ext>
            </a:extLst>
          </p:cNvPr>
          <p:cNvSpPr>
            <a:spLocks noGrp="1" noChangeArrowheads="1"/>
          </p:cNvSpPr>
          <p:nvPr>
            <p:ph type="sldNum" sz="quarter" idx="12"/>
          </p:nvPr>
        </p:nvSpPr>
        <p:spPr>
          <a:ln/>
        </p:spPr>
        <p:txBody>
          <a:bodyPr/>
          <a:lstStyle>
            <a:lvl1pPr>
              <a:defRPr/>
            </a:lvl1pPr>
          </a:lstStyle>
          <a:p>
            <a:pPr>
              <a:defRPr/>
            </a:pPr>
            <a:fld id="{F82C02F1-78A7-4692-A80C-879951F57559}" type="slidenum">
              <a:rPr lang="en-US" altLang="zh-CN"/>
              <a:pPr>
                <a:defRPr/>
              </a:pPr>
              <a:t>‹#›</a:t>
            </a:fld>
            <a:endParaRPr lang="en-US" altLang="zh-CN"/>
          </a:p>
        </p:txBody>
      </p:sp>
    </p:spTree>
    <p:extLst>
      <p:ext uri="{BB962C8B-B14F-4D97-AF65-F5344CB8AC3E}">
        <p14:creationId xmlns:p14="http://schemas.microsoft.com/office/powerpoint/2010/main" val="2531230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80150" y="31710313"/>
            <a:ext cx="19226213" cy="3743325"/>
          </a:xfrm>
        </p:spPr>
        <p:txBody>
          <a:bodyPr anchor="b"/>
          <a:lstStyle>
            <a:lvl1pPr algn="l">
              <a:defRPr sz="2000" b="1"/>
            </a:lvl1pPr>
          </a:lstStyle>
          <a:p>
            <a:r>
              <a:rPr lang="zh-CN" altLang="en-US" noProof="1"/>
              <a:t>单击此处编辑母版标题样式</a:t>
            </a:r>
          </a:p>
        </p:txBody>
      </p:sp>
      <p:sp>
        <p:nvSpPr>
          <p:cNvPr id="3" name="图片占位符 2"/>
          <p:cNvSpPr>
            <a:spLocks noGrp="1"/>
          </p:cNvSpPr>
          <p:nvPr>
            <p:ph type="pic" idx="1"/>
          </p:nvPr>
        </p:nvSpPr>
        <p:spPr>
          <a:xfrm>
            <a:off x="6280150" y="4048125"/>
            <a:ext cx="19226213" cy="271795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6280150" y="35453638"/>
            <a:ext cx="19226213" cy="531653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p>
        </p:txBody>
      </p:sp>
      <p:sp>
        <p:nvSpPr>
          <p:cNvPr id="5" name="Rectangle 4">
            <a:extLst>
              <a:ext uri="{FF2B5EF4-FFF2-40B4-BE49-F238E27FC236}">
                <a16:creationId xmlns:a16="http://schemas.microsoft.com/office/drawing/2014/main" id="{1C149EC8-B271-45DE-B9E3-BE544B797026}"/>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5E732897-A81A-450F-B6D4-A61A1852C0C8}"/>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10202D5B-DAA6-4FB8-964F-C24541E8885C}"/>
              </a:ext>
            </a:extLst>
          </p:cNvPr>
          <p:cNvSpPr>
            <a:spLocks noGrp="1" noChangeArrowheads="1"/>
          </p:cNvSpPr>
          <p:nvPr>
            <p:ph type="sldNum" sz="quarter" idx="12"/>
          </p:nvPr>
        </p:nvSpPr>
        <p:spPr>
          <a:ln/>
        </p:spPr>
        <p:txBody>
          <a:bodyPr/>
          <a:lstStyle>
            <a:lvl1pPr>
              <a:defRPr/>
            </a:lvl1pPr>
          </a:lstStyle>
          <a:p>
            <a:pPr>
              <a:defRPr/>
            </a:pPr>
            <a:fld id="{D630D090-9278-42EB-9765-4D2373E9A8D9}" type="slidenum">
              <a:rPr lang="en-US" altLang="zh-CN"/>
              <a:pPr>
                <a:defRPr/>
              </a:pPr>
              <a:t>‹#›</a:t>
            </a:fld>
            <a:endParaRPr lang="en-US" altLang="zh-CN"/>
          </a:p>
        </p:txBody>
      </p:sp>
    </p:spTree>
    <p:extLst>
      <p:ext uri="{BB962C8B-B14F-4D97-AF65-F5344CB8AC3E}">
        <p14:creationId xmlns:p14="http://schemas.microsoft.com/office/powerpoint/2010/main" val="1671559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7423FF5E-3086-4761-8691-230D137A4BC9}"/>
              </a:ext>
            </a:extLst>
          </p:cNvPr>
          <p:cNvSpPr>
            <a:spLocks noGrp="1" noChangeArrowheads="1"/>
          </p:cNvSpPr>
          <p:nvPr>
            <p:ph type="title" idx="4294967295"/>
          </p:nvPr>
        </p:nvSpPr>
        <p:spPr bwMode="auto">
          <a:xfrm>
            <a:off x="2403475" y="4027488"/>
            <a:ext cx="27235150" cy="755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41957" tIns="220978" rIns="441957" bIns="220978" numCol="1" anchor="ctr" anchorCtr="0" compatLnSpc="1">
            <a:prstTxWarp prst="textNoShape">
              <a:avLst/>
            </a:prstTxWarp>
          </a:bodyPr>
          <a:lstStyle/>
          <a:p>
            <a:pPr lvl="0"/>
            <a:r>
              <a:rPr lang="en-US" altLang="zh-CN"/>
              <a:t>Hier klicken, um Master-Titelformat zu bearbeiten.</a:t>
            </a:r>
          </a:p>
        </p:txBody>
      </p:sp>
      <p:sp>
        <p:nvSpPr>
          <p:cNvPr id="1027" name="Rectangle 3">
            <a:extLst>
              <a:ext uri="{FF2B5EF4-FFF2-40B4-BE49-F238E27FC236}">
                <a16:creationId xmlns:a16="http://schemas.microsoft.com/office/drawing/2014/main" id="{597AB6FE-F0FB-4351-A2D9-6095E9088755}"/>
              </a:ext>
            </a:extLst>
          </p:cNvPr>
          <p:cNvSpPr>
            <a:spLocks noGrp="1" noChangeArrowheads="1"/>
          </p:cNvSpPr>
          <p:nvPr>
            <p:ph type="body" idx="4294967295"/>
          </p:nvPr>
        </p:nvSpPr>
        <p:spPr bwMode="auto">
          <a:xfrm>
            <a:off x="2403475" y="13087350"/>
            <a:ext cx="27235150" cy="2717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41957" tIns="220978" rIns="441957" bIns="220978" numCol="1" anchor="t" anchorCtr="0" compatLnSpc="1">
            <a:prstTxWarp prst="textNoShape">
              <a:avLst/>
            </a:prstTxWarp>
          </a:bodyPr>
          <a:lstStyle/>
          <a:p>
            <a:pPr lvl="0"/>
            <a:r>
              <a:rPr lang="en-US" altLang="zh-CN"/>
              <a:t>Hier klicken, um Master-Textformat zu bearbeiten.</a:t>
            </a:r>
          </a:p>
          <a:p>
            <a:pPr lvl="1"/>
            <a:r>
              <a:rPr lang="en-US" altLang="zh-CN"/>
              <a:t>Zweite Ebene</a:t>
            </a:r>
          </a:p>
          <a:p>
            <a:pPr lvl="2"/>
            <a:r>
              <a:rPr lang="en-US" altLang="zh-CN"/>
              <a:t>Dritte Ebene</a:t>
            </a:r>
          </a:p>
          <a:p>
            <a:pPr lvl="3"/>
            <a:r>
              <a:rPr lang="en-US" altLang="zh-CN"/>
              <a:t>Vierte Ebene</a:t>
            </a:r>
          </a:p>
          <a:p>
            <a:pPr lvl="4"/>
            <a:r>
              <a:rPr lang="en-US" altLang="zh-CN"/>
              <a:t>Fünfte Ebene</a:t>
            </a:r>
          </a:p>
        </p:txBody>
      </p:sp>
      <p:sp>
        <p:nvSpPr>
          <p:cNvPr id="1028" name="Rectangle 4">
            <a:extLst>
              <a:ext uri="{FF2B5EF4-FFF2-40B4-BE49-F238E27FC236}">
                <a16:creationId xmlns:a16="http://schemas.microsoft.com/office/drawing/2014/main" id="{F370E330-B4D1-4ADF-A699-E58034D78437}"/>
              </a:ext>
            </a:extLst>
          </p:cNvPr>
          <p:cNvSpPr>
            <a:spLocks noGrp="1" noChangeArrowheads="1"/>
          </p:cNvSpPr>
          <p:nvPr>
            <p:ph type="dt" sz="half" idx="2"/>
          </p:nvPr>
        </p:nvSpPr>
        <p:spPr bwMode="auto">
          <a:xfrm>
            <a:off x="2403475" y="41273413"/>
            <a:ext cx="6675438" cy="3021012"/>
          </a:xfrm>
          <a:prstGeom prst="rect">
            <a:avLst/>
          </a:prstGeom>
          <a:noFill/>
          <a:ln w="9525">
            <a:noFill/>
            <a:miter lim="800000"/>
          </a:ln>
          <a:effectLst/>
        </p:spPr>
        <p:txBody>
          <a:bodyPr vert="horz" wrap="square" lIns="441957" tIns="220978" rIns="441957" bIns="220978" numCol="1" anchor="t" anchorCtr="0" compatLnSpc="1"/>
          <a:lstStyle>
            <a:lvl1pPr eaLnBrk="0" hangingPunct="0">
              <a:defRPr sz="6800" b="0" noProof="1">
                <a:latin typeface="Times New Roman" panose="02020603050405020304" pitchFamily="18" charset="0"/>
                <a:ea typeface="宋体" panose="02010600030101010101" pitchFamily="2" charset="-122"/>
              </a:defRPr>
            </a:lvl1pPr>
          </a:lstStyle>
          <a:p>
            <a:pPr>
              <a:defRPr/>
            </a:pPr>
            <a:endParaRPr lang="en-US" altLang="zh-CN"/>
          </a:p>
        </p:txBody>
      </p:sp>
      <p:sp>
        <p:nvSpPr>
          <p:cNvPr id="1029" name="Rectangle 5">
            <a:extLst>
              <a:ext uri="{FF2B5EF4-FFF2-40B4-BE49-F238E27FC236}">
                <a16:creationId xmlns:a16="http://schemas.microsoft.com/office/drawing/2014/main" id="{4E18595F-C040-4E68-857A-1D839DF9D54D}"/>
              </a:ext>
            </a:extLst>
          </p:cNvPr>
          <p:cNvSpPr>
            <a:spLocks noGrp="1" noChangeArrowheads="1"/>
          </p:cNvSpPr>
          <p:nvPr>
            <p:ph type="ftr" sz="quarter" idx="3"/>
          </p:nvPr>
        </p:nvSpPr>
        <p:spPr bwMode="auto">
          <a:xfrm>
            <a:off x="10947400" y="41273413"/>
            <a:ext cx="10147300" cy="3021012"/>
          </a:xfrm>
          <a:prstGeom prst="rect">
            <a:avLst/>
          </a:prstGeom>
          <a:noFill/>
          <a:ln w="9525">
            <a:noFill/>
            <a:miter lim="800000"/>
          </a:ln>
          <a:effectLst/>
        </p:spPr>
        <p:txBody>
          <a:bodyPr vert="horz" wrap="square" lIns="441957" tIns="220978" rIns="441957" bIns="220978" numCol="1" anchor="t" anchorCtr="0" compatLnSpc="1"/>
          <a:lstStyle>
            <a:lvl1pPr algn="ctr" eaLnBrk="0" hangingPunct="0">
              <a:defRPr sz="6800" b="0" noProof="1">
                <a:latin typeface="Times New Roman" panose="02020603050405020304" pitchFamily="18" charset="0"/>
                <a:ea typeface="宋体" panose="02010600030101010101" pitchFamily="2" charset="-122"/>
              </a:defRPr>
            </a:lvl1pPr>
          </a:lstStyle>
          <a:p>
            <a:pPr>
              <a:defRPr/>
            </a:pPr>
            <a:endParaRPr lang="en-US" altLang="zh-CN"/>
          </a:p>
        </p:txBody>
      </p:sp>
      <p:sp>
        <p:nvSpPr>
          <p:cNvPr id="1030" name="Rectangle 6">
            <a:extLst>
              <a:ext uri="{FF2B5EF4-FFF2-40B4-BE49-F238E27FC236}">
                <a16:creationId xmlns:a16="http://schemas.microsoft.com/office/drawing/2014/main" id="{4FEDFD41-AF5D-4BBB-9F9C-15E85F5A0EAF}"/>
              </a:ext>
            </a:extLst>
          </p:cNvPr>
          <p:cNvSpPr>
            <a:spLocks noGrp="1" noChangeArrowheads="1"/>
          </p:cNvSpPr>
          <p:nvPr>
            <p:ph type="sldNum" sz="quarter" idx="4"/>
          </p:nvPr>
        </p:nvSpPr>
        <p:spPr bwMode="auto">
          <a:xfrm>
            <a:off x="22963188" y="41273413"/>
            <a:ext cx="6675437" cy="3021012"/>
          </a:xfrm>
          <a:prstGeom prst="rect">
            <a:avLst/>
          </a:prstGeom>
          <a:noFill/>
          <a:ln w="9525">
            <a:noFill/>
            <a:miter lim="800000"/>
          </a:ln>
          <a:effectLst/>
        </p:spPr>
        <p:txBody>
          <a:bodyPr vert="horz" wrap="square" lIns="441957" tIns="220978" rIns="441957" bIns="220978" numCol="1" anchor="t" anchorCtr="0" compatLnSpc="1">
            <a:prstTxWarp prst="textNoShape">
              <a:avLst/>
            </a:prstTxWarp>
          </a:bodyPr>
          <a:lstStyle>
            <a:lvl1pPr algn="r">
              <a:defRPr sz="6800" b="0">
                <a:latin typeface="Times New Roman" panose="02020603050405020304" pitchFamily="18" charset="0"/>
              </a:defRPr>
            </a:lvl1pPr>
          </a:lstStyle>
          <a:p>
            <a:pPr>
              <a:defRPr/>
            </a:pPr>
            <a:fld id="{434E3C50-2985-4159-B17D-E583FC4BE5D7}"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419600" rtl="0" eaLnBrk="0" fontAlgn="base" hangingPunct="0">
        <a:spcBef>
          <a:spcPct val="0"/>
        </a:spcBef>
        <a:spcAft>
          <a:spcPct val="0"/>
        </a:spcAft>
        <a:defRPr sz="21300">
          <a:solidFill>
            <a:schemeClr val="tx2"/>
          </a:solidFill>
          <a:latin typeface="+mj-lt"/>
          <a:ea typeface="MS PGothic" panose="020B0600070205080204" pitchFamily="34" charset="-128"/>
          <a:cs typeface="MS PGothic" panose="020B0600070205080204" pitchFamily="34" charset="-128"/>
        </a:defRPr>
      </a:lvl1pPr>
      <a:lvl2pPr algn="ctr" defTabSz="4419600" rtl="0" eaLnBrk="0" fontAlgn="base" hangingPunct="0">
        <a:spcBef>
          <a:spcPct val="0"/>
        </a:spcBef>
        <a:spcAft>
          <a:spcPct val="0"/>
        </a:spcAft>
        <a:defRPr sz="21300">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defTabSz="4419600" rtl="0" eaLnBrk="0" fontAlgn="base" hangingPunct="0">
        <a:spcBef>
          <a:spcPct val="0"/>
        </a:spcBef>
        <a:spcAft>
          <a:spcPct val="0"/>
        </a:spcAft>
        <a:defRPr sz="21300">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defTabSz="4419600" rtl="0" eaLnBrk="0" fontAlgn="base" hangingPunct="0">
        <a:spcBef>
          <a:spcPct val="0"/>
        </a:spcBef>
        <a:spcAft>
          <a:spcPct val="0"/>
        </a:spcAft>
        <a:defRPr sz="21300">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defTabSz="4419600" rtl="0" eaLnBrk="0" fontAlgn="base" hangingPunct="0">
        <a:spcBef>
          <a:spcPct val="0"/>
        </a:spcBef>
        <a:spcAft>
          <a:spcPct val="0"/>
        </a:spcAft>
        <a:defRPr sz="21300">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defTabSz="4419600" rtl="0" eaLnBrk="0" fontAlgn="base" hangingPunct="0">
        <a:spcBef>
          <a:spcPct val="0"/>
        </a:spcBef>
        <a:spcAft>
          <a:spcPct val="0"/>
        </a:spcAft>
        <a:defRPr sz="21300">
          <a:solidFill>
            <a:schemeClr val="tx2"/>
          </a:solidFill>
          <a:latin typeface="Times New Roman" panose="02020603050405020304" pitchFamily="18" charset="0"/>
        </a:defRPr>
      </a:lvl6pPr>
      <a:lvl7pPr marL="914400" algn="ctr" defTabSz="4419600" rtl="0" eaLnBrk="0" fontAlgn="base" hangingPunct="0">
        <a:spcBef>
          <a:spcPct val="0"/>
        </a:spcBef>
        <a:spcAft>
          <a:spcPct val="0"/>
        </a:spcAft>
        <a:defRPr sz="21300">
          <a:solidFill>
            <a:schemeClr val="tx2"/>
          </a:solidFill>
          <a:latin typeface="Times New Roman" panose="02020603050405020304" pitchFamily="18" charset="0"/>
        </a:defRPr>
      </a:lvl7pPr>
      <a:lvl8pPr marL="1371600" algn="ctr" defTabSz="4419600" rtl="0" eaLnBrk="0" fontAlgn="base" hangingPunct="0">
        <a:spcBef>
          <a:spcPct val="0"/>
        </a:spcBef>
        <a:spcAft>
          <a:spcPct val="0"/>
        </a:spcAft>
        <a:defRPr sz="21300">
          <a:solidFill>
            <a:schemeClr val="tx2"/>
          </a:solidFill>
          <a:latin typeface="Times New Roman" panose="02020603050405020304" pitchFamily="18" charset="0"/>
        </a:defRPr>
      </a:lvl8pPr>
      <a:lvl9pPr marL="1828800" algn="ctr" defTabSz="4419600" rtl="0" eaLnBrk="0" fontAlgn="base" hangingPunct="0">
        <a:spcBef>
          <a:spcPct val="0"/>
        </a:spcBef>
        <a:spcAft>
          <a:spcPct val="0"/>
        </a:spcAft>
        <a:defRPr sz="21300">
          <a:solidFill>
            <a:schemeClr val="tx2"/>
          </a:solidFill>
          <a:latin typeface="Times New Roman" panose="02020603050405020304" pitchFamily="18" charset="0"/>
        </a:defRPr>
      </a:lvl9pPr>
    </p:titleStyle>
    <p:bodyStyle>
      <a:lvl1pPr marL="1657350" indent="-1657350" algn="l" defTabSz="4419600" rtl="0" eaLnBrk="0" fontAlgn="base" hangingPunct="0">
        <a:spcBef>
          <a:spcPct val="20000"/>
        </a:spcBef>
        <a:spcAft>
          <a:spcPct val="0"/>
        </a:spcAft>
        <a:buChar char="•"/>
        <a:defRPr sz="15500">
          <a:solidFill>
            <a:schemeClr val="tx1"/>
          </a:solidFill>
          <a:latin typeface="+mn-lt"/>
          <a:ea typeface="MS PGothic" panose="020B0600070205080204" pitchFamily="34" charset="-128"/>
          <a:cs typeface="MS PGothic" panose="020B0600070205080204" pitchFamily="34" charset="-128"/>
        </a:defRPr>
      </a:lvl1pPr>
      <a:lvl2pPr marL="3590925" indent="-1381125" algn="l" defTabSz="4419600" rtl="0" eaLnBrk="0" fontAlgn="base" hangingPunct="0">
        <a:spcBef>
          <a:spcPct val="20000"/>
        </a:spcBef>
        <a:spcAft>
          <a:spcPct val="0"/>
        </a:spcAft>
        <a:buChar char="–"/>
        <a:defRPr sz="13500">
          <a:solidFill>
            <a:schemeClr val="tx1"/>
          </a:solidFill>
          <a:latin typeface="+mn-lt"/>
          <a:ea typeface="MS PGothic" panose="020B0600070205080204" pitchFamily="34" charset="-128"/>
          <a:cs typeface="MS PGothic" panose="020B0600070205080204" pitchFamily="34" charset="-128"/>
        </a:defRPr>
      </a:lvl2pPr>
      <a:lvl3pPr marL="5524500" indent="-1104900" algn="l" defTabSz="4419600" rtl="0" eaLnBrk="0" fontAlgn="base" hangingPunct="0">
        <a:spcBef>
          <a:spcPct val="20000"/>
        </a:spcBef>
        <a:spcAft>
          <a:spcPct val="0"/>
        </a:spcAft>
        <a:buChar char="•"/>
        <a:defRPr sz="11600">
          <a:solidFill>
            <a:schemeClr val="tx1"/>
          </a:solidFill>
          <a:latin typeface="+mn-lt"/>
          <a:ea typeface="MS PGothic" panose="020B0600070205080204" pitchFamily="34" charset="-128"/>
          <a:cs typeface="MS PGothic" panose="020B0600070205080204" pitchFamily="34" charset="-128"/>
        </a:defRPr>
      </a:lvl3pPr>
      <a:lvl4pPr marL="7734300" indent="-1104900" algn="l" defTabSz="4419600" rtl="0" eaLnBrk="0" fontAlgn="base" hangingPunct="0">
        <a:spcBef>
          <a:spcPct val="20000"/>
        </a:spcBef>
        <a:spcAft>
          <a:spcPct val="0"/>
        </a:spcAft>
        <a:buChar char="–"/>
        <a:defRPr sz="9700">
          <a:solidFill>
            <a:schemeClr val="tx1"/>
          </a:solidFill>
          <a:latin typeface="+mn-lt"/>
          <a:ea typeface="MS PGothic" panose="020B0600070205080204" pitchFamily="34" charset="-128"/>
          <a:cs typeface="MS PGothic" panose="020B0600070205080204" pitchFamily="34" charset="-128"/>
        </a:defRPr>
      </a:lvl4pPr>
      <a:lvl5pPr marL="9944100" indent="-1104900" algn="l" defTabSz="4419600" rtl="0" eaLnBrk="0" fontAlgn="base" hangingPunct="0">
        <a:spcBef>
          <a:spcPct val="20000"/>
        </a:spcBef>
        <a:spcAft>
          <a:spcPct val="0"/>
        </a:spcAft>
        <a:buChar char="»"/>
        <a:defRPr sz="9700">
          <a:solidFill>
            <a:schemeClr val="tx1"/>
          </a:solidFill>
          <a:latin typeface="+mn-lt"/>
          <a:ea typeface="MS PGothic" panose="020B0600070205080204" pitchFamily="34" charset="-128"/>
          <a:cs typeface="MS PGothic" panose="020B0600070205080204" pitchFamily="34" charset="-128"/>
        </a:defRPr>
      </a:lvl5pPr>
      <a:lvl6pPr marL="10401300" indent="-1104900" algn="l" defTabSz="4419600" rtl="0" eaLnBrk="0" fontAlgn="base" hangingPunct="0">
        <a:spcBef>
          <a:spcPct val="20000"/>
        </a:spcBef>
        <a:spcAft>
          <a:spcPct val="0"/>
        </a:spcAft>
        <a:buChar char="»"/>
        <a:defRPr sz="9700">
          <a:solidFill>
            <a:schemeClr val="tx1"/>
          </a:solidFill>
          <a:latin typeface="+mn-lt"/>
        </a:defRPr>
      </a:lvl6pPr>
      <a:lvl7pPr marL="10858500" indent="-1104900" algn="l" defTabSz="4419600" rtl="0" eaLnBrk="0" fontAlgn="base" hangingPunct="0">
        <a:spcBef>
          <a:spcPct val="20000"/>
        </a:spcBef>
        <a:spcAft>
          <a:spcPct val="0"/>
        </a:spcAft>
        <a:buChar char="»"/>
        <a:defRPr sz="9700">
          <a:solidFill>
            <a:schemeClr val="tx1"/>
          </a:solidFill>
          <a:latin typeface="+mn-lt"/>
        </a:defRPr>
      </a:lvl7pPr>
      <a:lvl8pPr marL="11315700" indent="-1104900" algn="l" defTabSz="4419600" rtl="0" eaLnBrk="0" fontAlgn="base" hangingPunct="0">
        <a:spcBef>
          <a:spcPct val="20000"/>
        </a:spcBef>
        <a:spcAft>
          <a:spcPct val="0"/>
        </a:spcAft>
        <a:buChar char="»"/>
        <a:defRPr sz="9700">
          <a:solidFill>
            <a:schemeClr val="tx1"/>
          </a:solidFill>
          <a:latin typeface="+mn-lt"/>
        </a:defRPr>
      </a:lvl8pPr>
      <a:lvl9pPr marL="11772900" indent="-1104900" algn="l" defTabSz="4419600" rtl="0" eaLnBrk="0" fontAlgn="base" hangingPunct="0">
        <a:spcBef>
          <a:spcPct val="20000"/>
        </a:spcBef>
        <a:spcAft>
          <a:spcPct val="0"/>
        </a:spcAft>
        <a:buChar char="»"/>
        <a:defRPr sz="97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2F504B65-ED0E-43CD-BAC6-89451C58181A}"/>
              </a:ext>
            </a:extLst>
          </p:cNvPr>
          <p:cNvSpPr>
            <a:spLocks noGrp="1" noChangeArrowheads="1"/>
          </p:cNvSpPr>
          <p:nvPr>
            <p:ph type="title" idx="4294967295"/>
          </p:nvPr>
        </p:nvSpPr>
        <p:spPr bwMode="auto">
          <a:xfrm>
            <a:off x="1601788" y="1814513"/>
            <a:ext cx="28838525" cy="755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zh-CN"/>
              <a:t>Titelmasterformat durch Klicken bearbeiten</a:t>
            </a:r>
          </a:p>
        </p:txBody>
      </p:sp>
      <p:sp>
        <p:nvSpPr>
          <p:cNvPr id="2051" name="Rectangle 3">
            <a:extLst>
              <a:ext uri="{FF2B5EF4-FFF2-40B4-BE49-F238E27FC236}">
                <a16:creationId xmlns:a16="http://schemas.microsoft.com/office/drawing/2014/main" id="{5A301410-B406-40A6-8EA0-3BF09E3EFCE4}"/>
              </a:ext>
            </a:extLst>
          </p:cNvPr>
          <p:cNvSpPr>
            <a:spLocks noGrp="1" noChangeArrowheads="1"/>
          </p:cNvSpPr>
          <p:nvPr>
            <p:ph type="body" idx="4294967295"/>
          </p:nvPr>
        </p:nvSpPr>
        <p:spPr bwMode="auto">
          <a:xfrm>
            <a:off x="1601788" y="10569575"/>
            <a:ext cx="28838525" cy="2989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zh-CN"/>
              <a:t>Textmasterformate durch Klicken bearbeiten</a:t>
            </a:r>
          </a:p>
          <a:p>
            <a:pPr lvl="1"/>
            <a:r>
              <a:rPr lang="de-DE" altLang="zh-CN"/>
              <a:t>Zweite Ebene</a:t>
            </a:r>
          </a:p>
          <a:p>
            <a:pPr lvl="2"/>
            <a:r>
              <a:rPr lang="de-DE" altLang="zh-CN"/>
              <a:t>Dritte Ebene</a:t>
            </a:r>
          </a:p>
          <a:p>
            <a:pPr lvl="3"/>
            <a:r>
              <a:rPr lang="de-DE" altLang="zh-CN"/>
              <a:t>Vierte Ebene</a:t>
            </a:r>
          </a:p>
          <a:p>
            <a:pPr lvl="4"/>
            <a:r>
              <a:rPr lang="de-DE" altLang="zh-CN"/>
              <a:t>Fünfte Ebene</a:t>
            </a:r>
          </a:p>
        </p:txBody>
      </p:sp>
      <p:sp>
        <p:nvSpPr>
          <p:cNvPr id="17412" name="Rectangle 4">
            <a:extLst>
              <a:ext uri="{FF2B5EF4-FFF2-40B4-BE49-F238E27FC236}">
                <a16:creationId xmlns:a16="http://schemas.microsoft.com/office/drawing/2014/main" id="{FADDE28A-9DC9-4E86-94DD-6A8F1DF182CE}"/>
              </a:ext>
            </a:extLst>
          </p:cNvPr>
          <p:cNvSpPr>
            <a:spLocks noGrp="1" noChangeArrowheads="1"/>
          </p:cNvSpPr>
          <p:nvPr>
            <p:ph type="dt" sz="half" idx="2"/>
          </p:nvPr>
        </p:nvSpPr>
        <p:spPr bwMode="auto">
          <a:xfrm>
            <a:off x="1601788" y="41252775"/>
            <a:ext cx="7477125" cy="3146425"/>
          </a:xfrm>
          <a:prstGeom prst="rect">
            <a:avLst/>
          </a:prstGeom>
          <a:noFill/>
          <a:ln w="9525">
            <a:noFill/>
            <a:miter lim="800000"/>
          </a:ln>
          <a:effectLst/>
        </p:spPr>
        <p:txBody>
          <a:bodyPr vert="horz" wrap="square" lIns="91440" tIns="45720" rIns="91440" bIns="45720" numCol="1" anchor="t" anchorCtr="0" compatLnSpc="1"/>
          <a:lstStyle>
            <a:lvl1pPr eaLnBrk="0" hangingPunct="0">
              <a:defRPr sz="1400" b="0" noProof="1">
                <a:latin typeface="Times New Roman" panose="02020603050405020304" pitchFamily="18" charset="0"/>
                <a:ea typeface="宋体" panose="02010600030101010101" pitchFamily="2" charset="-122"/>
              </a:defRPr>
            </a:lvl1pPr>
          </a:lstStyle>
          <a:p>
            <a:pPr>
              <a:defRPr/>
            </a:pPr>
            <a:endParaRPr lang="de-DE" altLang="zh-CN"/>
          </a:p>
        </p:txBody>
      </p:sp>
      <p:sp>
        <p:nvSpPr>
          <p:cNvPr id="17413" name="Rectangle 5">
            <a:extLst>
              <a:ext uri="{FF2B5EF4-FFF2-40B4-BE49-F238E27FC236}">
                <a16:creationId xmlns:a16="http://schemas.microsoft.com/office/drawing/2014/main" id="{B9441AA5-E860-4B6B-ACC4-75190ED75E93}"/>
              </a:ext>
            </a:extLst>
          </p:cNvPr>
          <p:cNvSpPr>
            <a:spLocks noGrp="1" noChangeArrowheads="1"/>
          </p:cNvSpPr>
          <p:nvPr>
            <p:ph type="ftr" sz="quarter" idx="3"/>
          </p:nvPr>
        </p:nvSpPr>
        <p:spPr bwMode="auto">
          <a:xfrm>
            <a:off x="10947400" y="41252775"/>
            <a:ext cx="10147300" cy="3146425"/>
          </a:xfrm>
          <a:prstGeom prst="rect">
            <a:avLst/>
          </a:prstGeom>
          <a:noFill/>
          <a:ln w="9525">
            <a:noFill/>
            <a:miter lim="800000"/>
          </a:ln>
          <a:effectLst/>
        </p:spPr>
        <p:txBody>
          <a:bodyPr vert="horz" wrap="square" lIns="91440" tIns="45720" rIns="91440" bIns="45720" numCol="1" anchor="t" anchorCtr="0" compatLnSpc="1"/>
          <a:lstStyle>
            <a:lvl1pPr algn="ctr" eaLnBrk="0" hangingPunct="0">
              <a:defRPr sz="1400" b="0" noProof="1">
                <a:latin typeface="Times New Roman" panose="02020603050405020304" pitchFamily="18" charset="0"/>
                <a:ea typeface="宋体" panose="02010600030101010101" pitchFamily="2" charset="-122"/>
              </a:defRPr>
            </a:lvl1pPr>
          </a:lstStyle>
          <a:p>
            <a:pPr>
              <a:defRPr/>
            </a:pPr>
            <a:endParaRPr lang="de-DE" altLang="zh-CN"/>
          </a:p>
        </p:txBody>
      </p:sp>
      <p:sp>
        <p:nvSpPr>
          <p:cNvPr id="17414" name="Rectangle 6">
            <a:extLst>
              <a:ext uri="{FF2B5EF4-FFF2-40B4-BE49-F238E27FC236}">
                <a16:creationId xmlns:a16="http://schemas.microsoft.com/office/drawing/2014/main" id="{7F32E11F-97F5-4BDD-AD7B-FE8CF7A1AEDE}"/>
              </a:ext>
            </a:extLst>
          </p:cNvPr>
          <p:cNvSpPr>
            <a:spLocks noGrp="1" noChangeArrowheads="1"/>
          </p:cNvSpPr>
          <p:nvPr>
            <p:ph type="sldNum" sz="quarter" idx="4"/>
          </p:nvPr>
        </p:nvSpPr>
        <p:spPr bwMode="auto">
          <a:xfrm>
            <a:off x="22963188" y="41252775"/>
            <a:ext cx="7477125" cy="3146425"/>
          </a:xfrm>
          <a:prstGeom prst="rect">
            <a:avLst/>
          </a:prstGeom>
          <a:noFill/>
          <a:ln w="9525">
            <a:noFill/>
            <a:miter lim="800000"/>
          </a:ln>
          <a:effectLst/>
        </p:spPr>
        <p:txBody>
          <a:bodyPr vert="horz" wrap="square" lIns="91440" tIns="45720" rIns="91440" bIns="45720" numCol="1" anchor="t" anchorCtr="0" compatLnSpc="1">
            <a:prstTxWarp prst="textNoShape">
              <a:avLst/>
            </a:prstTxWarp>
          </a:bodyPr>
          <a:lstStyle>
            <a:lvl1pPr algn="r">
              <a:defRPr sz="1400" b="0">
                <a:latin typeface="Times New Roman" panose="02020603050405020304" pitchFamily="18" charset="0"/>
                <a:ea typeface="宋体" panose="02010600030101010101" pitchFamily="2" charset="-122"/>
              </a:defRPr>
            </a:lvl1pPr>
          </a:lstStyle>
          <a:p>
            <a:pPr>
              <a:defRPr/>
            </a:pPr>
            <a:fld id="{C9EBE5A3-6396-461C-A698-48CA969C31D6}" type="slidenum">
              <a:rPr lang="de-DE" altLang="zh-CN"/>
              <a:pPr>
                <a:defRPr/>
              </a:pPr>
              <a:t>‹#›</a:t>
            </a:fld>
            <a:endParaRPr lang="de-DE" altLang="zh-CN"/>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ctr" rtl="0" eaLnBrk="0" fontAlgn="base" hangingPunct="0">
        <a:spcBef>
          <a:spcPct val="0"/>
        </a:spcBef>
        <a:spcAft>
          <a:spcPct val="0"/>
        </a:spcAft>
        <a:defRPr sz="4400">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4400">
          <a:solidFill>
            <a:schemeClr val="tx2"/>
          </a:solidFill>
          <a:latin typeface="Arial" panose="020B0604020202020204" pitchFamily="34"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4400">
          <a:solidFill>
            <a:schemeClr val="tx2"/>
          </a:solidFill>
          <a:latin typeface="Arial" panose="020B0604020202020204" pitchFamily="34"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4400">
          <a:solidFill>
            <a:schemeClr val="tx2"/>
          </a:solidFill>
          <a:latin typeface="Arial" panose="020B0604020202020204" pitchFamily="34"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4400">
          <a:solidFill>
            <a:schemeClr val="tx2"/>
          </a:solidFill>
          <a:latin typeface="Arial" panose="020B0604020202020204" pitchFamily="34" charset="0"/>
          <a:ea typeface="MS PGothic" panose="020B0600070205080204" pitchFamily="34" charset="-128"/>
          <a:cs typeface="MS PGothic" panose="020B0600070205080204" pitchFamily="34" charset="-128"/>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800">
          <a:solidFill>
            <a:schemeClr val="tx1"/>
          </a:solidFill>
          <a:latin typeface="+mn-lt"/>
          <a:ea typeface="MS PGothic" panose="020B0600070205080204" pitchFamily="34" charset="-128"/>
          <a:cs typeface="MS PGothic" panose="020B0600070205080204" pitchFamily="34" charset="-128"/>
        </a:defRPr>
      </a:lvl2pPr>
      <a:lvl3pPr marL="1143000" indent="-228600" algn="l" rtl="0" eaLnBrk="0" fontAlgn="base" hangingPunct="0">
        <a:spcBef>
          <a:spcPct val="20000"/>
        </a:spcBef>
        <a:spcAft>
          <a:spcPct val="0"/>
        </a:spcAft>
        <a:buChar char="•"/>
        <a:defRPr sz="2400">
          <a:solidFill>
            <a:schemeClr val="tx1"/>
          </a:solidFill>
          <a:latin typeface="+mn-lt"/>
          <a:ea typeface="MS PGothic" panose="020B0600070205080204" pitchFamily="34" charset="-128"/>
          <a:cs typeface="MS PGothic" panose="020B0600070205080204" pitchFamily="34" charset="-128"/>
        </a:defRPr>
      </a:lvl3pPr>
      <a:lvl4pPr marL="1600200" indent="-22860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4pPr>
      <a:lvl5pPr marL="2057400" indent="-22860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18" Type="http://schemas.openxmlformats.org/officeDocument/2006/relationships/oleObject" Target="../embeddings/oleObject3.bin"/><Relationship Id="rId26" Type="http://schemas.openxmlformats.org/officeDocument/2006/relationships/image" Target="../media/image21.png"/><Relationship Id="rId3" Type="http://schemas.openxmlformats.org/officeDocument/2006/relationships/notesSlide" Target="../notesSlides/notesSlide1.xml"/><Relationship Id="rId21" Type="http://schemas.openxmlformats.org/officeDocument/2006/relationships/image" Target="../media/image16.png"/><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image" Target="../media/image3.wmf"/><Relationship Id="rId25" Type="http://schemas.openxmlformats.org/officeDocument/2006/relationships/image" Target="../media/image20.png"/><Relationship Id="rId2" Type="http://schemas.openxmlformats.org/officeDocument/2006/relationships/slideLayout" Target="../slideLayouts/slideLayout7.xml"/><Relationship Id="rId16" Type="http://schemas.openxmlformats.org/officeDocument/2006/relationships/oleObject" Target="../embeddings/oleObject2.bin"/><Relationship Id="rId20" Type="http://schemas.openxmlformats.org/officeDocument/2006/relationships/image" Target="../media/image15.png"/><Relationship Id="rId1" Type="http://schemas.openxmlformats.org/officeDocument/2006/relationships/vmlDrawing" Target="../drawings/vmlDrawing1.vml"/><Relationship Id="rId6" Type="http://schemas.openxmlformats.org/officeDocument/2006/relationships/image" Target="../media/image7.jpeg"/><Relationship Id="rId11" Type="http://schemas.openxmlformats.org/officeDocument/2006/relationships/image" Target="../media/image12.png"/><Relationship Id="rId24" Type="http://schemas.openxmlformats.org/officeDocument/2006/relationships/image" Target="../media/image19.png"/><Relationship Id="rId5" Type="http://schemas.openxmlformats.org/officeDocument/2006/relationships/image" Target="../media/image6.jpeg"/><Relationship Id="rId15" Type="http://schemas.openxmlformats.org/officeDocument/2006/relationships/image" Target="../media/image2.wmf"/><Relationship Id="rId23" Type="http://schemas.openxmlformats.org/officeDocument/2006/relationships/image" Target="../media/image18.png"/><Relationship Id="rId10" Type="http://schemas.openxmlformats.org/officeDocument/2006/relationships/image" Target="../media/image11.png"/><Relationship Id="rId19" Type="http://schemas.openxmlformats.org/officeDocument/2006/relationships/image" Target="../media/image4.wmf"/><Relationship Id="rId4" Type="http://schemas.openxmlformats.org/officeDocument/2006/relationships/image" Target="../media/image5.jpeg"/><Relationship Id="rId9" Type="http://schemas.openxmlformats.org/officeDocument/2006/relationships/image" Target="../media/image10.png"/><Relationship Id="rId14" Type="http://schemas.openxmlformats.org/officeDocument/2006/relationships/oleObject" Target="../embeddings/oleObject1.bin"/><Relationship Id="rId22"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solidFill>
          <a:schemeClr val="folHlink"/>
        </a:solidFill>
        <a:effectLst/>
      </p:bgPr>
    </p:bg>
    <p:spTree>
      <p:nvGrpSpPr>
        <p:cNvPr id="1" name=""/>
        <p:cNvGrpSpPr/>
        <p:nvPr/>
      </p:nvGrpSpPr>
      <p:grpSpPr>
        <a:xfrm>
          <a:off x="0" y="0"/>
          <a:ext cx="0" cy="0"/>
          <a:chOff x="0" y="0"/>
          <a:chExt cx="0" cy="0"/>
        </a:xfrm>
      </p:grpSpPr>
      <p:sp>
        <p:nvSpPr>
          <p:cNvPr id="5122" name="圆角矩形 2054">
            <a:extLst>
              <a:ext uri="{FF2B5EF4-FFF2-40B4-BE49-F238E27FC236}">
                <a16:creationId xmlns:a16="http://schemas.microsoft.com/office/drawing/2014/main" id="{5039AC3B-CFF0-42F1-B5E1-E7E63E9F74BB}"/>
              </a:ext>
            </a:extLst>
          </p:cNvPr>
          <p:cNvSpPr>
            <a:spLocks noChangeArrowheads="1"/>
          </p:cNvSpPr>
          <p:nvPr/>
        </p:nvSpPr>
        <p:spPr bwMode="auto">
          <a:xfrm>
            <a:off x="365125" y="3152775"/>
            <a:ext cx="31108650" cy="3671888"/>
          </a:xfrm>
          <a:prstGeom prst="roundRect">
            <a:avLst>
              <a:gd name="adj" fmla="val 16667"/>
            </a:avLst>
          </a:prstGeom>
          <a:solidFill>
            <a:schemeClr val="bg1"/>
          </a:solidFill>
          <a:ln w="9525">
            <a:solidFill>
              <a:schemeClr val="tx1"/>
            </a:solidFill>
            <a:round/>
            <a:headEnd/>
            <a:tailEnd/>
          </a:ln>
        </p:spPr>
        <p:txBody>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endParaRPr lang="zh-CN" altLang="en-US">
              <a:ea typeface="宋体" panose="02010600030101010101" pitchFamily="2" charset="-122"/>
            </a:endParaRPr>
          </a:p>
        </p:txBody>
      </p:sp>
      <p:sp>
        <p:nvSpPr>
          <p:cNvPr id="5123" name="Rectangle 1198">
            <a:extLst>
              <a:ext uri="{FF2B5EF4-FFF2-40B4-BE49-F238E27FC236}">
                <a16:creationId xmlns:a16="http://schemas.microsoft.com/office/drawing/2014/main" id="{11EE55B2-2098-48AC-BDAF-44CF898039E4}"/>
              </a:ext>
            </a:extLst>
          </p:cNvPr>
          <p:cNvSpPr>
            <a:spLocks noChangeArrowheads="1"/>
          </p:cNvSpPr>
          <p:nvPr/>
        </p:nvSpPr>
        <p:spPr bwMode="auto">
          <a:xfrm>
            <a:off x="0" y="0"/>
            <a:ext cx="32042100" cy="453009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algn="ctr"/>
            <a:endParaRPr lang="de-DE" altLang="zh-CN">
              <a:ea typeface="宋体" panose="02010600030101010101" pitchFamily="2" charset="-122"/>
            </a:endParaRPr>
          </a:p>
        </p:txBody>
      </p:sp>
      <p:sp>
        <p:nvSpPr>
          <p:cNvPr id="5124" name="Text Box 1261">
            <a:extLst>
              <a:ext uri="{FF2B5EF4-FFF2-40B4-BE49-F238E27FC236}">
                <a16:creationId xmlns:a16="http://schemas.microsoft.com/office/drawing/2014/main" id="{B6BE615F-6C5D-4D8B-8749-83A2DA5F0579}"/>
              </a:ext>
            </a:extLst>
          </p:cNvPr>
          <p:cNvSpPr txBox="1">
            <a:spLocks noChangeArrowheads="1"/>
          </p:cNvSpPr>
          <p:nvPr/>
        </p:nvSpPr>
        <p:spPr bwMode="auto">
          <a:xfrm>
            <a:off x="1187450" y="1100138"/>
            <a:ext cx="29918025"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algn="ctr"/>
            <a:r>
              <a:rPr lang="en-US" altLang="zh-CN" sz="6000" dirty="0"/>
              <a:t>Dynamic Response of a Superconducting EDS Train </a:t>
            </a:r>
          </a:p>
          <a:p>
            <a:pPr algn="ctr"/>
            <a:r>
              <a:rPr lang="en-US" altLang="zh-CN" sz="6000" dirty="0"/>
              <a:t>with Vehicle/Guideway Coupling Dynamics</a:t>
            </a:r>
            <a:endParaRPr lang="zh-CN" altLang="zh-CN" sz="6000" dirty="0"/>
          </a:p>
          <a:p>
            <a:pPr algn="ctr" eaLnBrk="1" hangingPunct="1"/>
            <a:endParaRPr lang="en-US" altLang="zh-CN" sz="6000" dirty="0">
              <a:latin typeface="Times New Roman" panose="02020603050405020304" pitchFamily="18" charset="0"/>
            </a:endParaRPr>
          </a:p>
        </p:txBody>
      </p:sp>
      <p:sp>
        <p:nvSpPr>
          <p:cNvPr id="1035" name="Text Box 1262">
            <a:extLst>
              <a:ext uri="{FF2B5EF4-FFF2-40B4-BE49-F238E27FC236}">
                <a16:creationId xmlns:a16="http://schemas.microsoft.com/office/drawing/2014/main" id="{0AFA0300-93D8-4759-8611-93B7BC1C574B}"/>
              </a:ext>
            </a:extLst>
          </p:cNvPr>
          <p:cNvSpPr txBox="1">
            <a:spLocks noChangeArrowheads="1"/>
          </p:cNvSpPr>
          <p:nvPr/>
        </p:nvSpPr>
        <p:spPr bwMode="auto">
          <a:xfrm>
            <a:off x="3706813" y="3544888"/>
            <a:ext cx="23561675" cy="2616200"/>
          </a:xfrm>
          <a:prstGeom prst="rect">
            <a:avLst/>
          </a:prstGeom>
          <a:noFill/>
          <a:ln>
            <a:noFill/>
          </a:ln>
        </p:spPr>
        <p:txBody>
          <a:bodyPr>
            <a:spAutoFit/>
          </a:bodyPr>
          <a:lstStyle>
            <a:lvl1pPr eaLnBrk="0" hangingPunct="0">
              <a:defRPr sz="2800" b="1">
                <a:solidFill>
                  <a:schemeClr val="tx1"/>
                </a:solidFill>
                <a:latin typeface="Arial" panose="020B0604020202020204" pitchFamily="34" charset="0"/>
                <a:ea typeface="MS PGothic" panose="020B0600070205080204" pitchFamily="34" charset="-128"/>
              </a:defRPr>
            </a:lvl1pPr>
            <a:lvl2pPr marL="742950" indent="-285750" eaLnBrk="0" hangingPunct="0">
              <a:defRPr sz="2800" b="1">
                <a:solidFill>
                  <a:schemeClr val="tx1"/>
                </a:solidFill>
                <a:latin typeface="Arial" panose="020B0604020202020204" pitchFamily="34" charset="0"/>
                <a:ea typeface="MS PGothic" panose="020B0600070205080204" pitchFamily="34" charset="-128"/>
              </a:defRPr>
            </a:lvl2pPr>
            <a:lvl3pPr marL="1143000" indent="-228600" eaLnBrk="0" hangingPunct="0">
              <a:defRPr sz="2800" b="1">
                <a:solidFill>
                  <a:schemeClr val="tx1"/>
                </a:solidFill>
                <a:latin typeface="Arial" panose="020B0604020202020204" pitchFamily="34" charset="0"/>
                <a:ea typeface="MS PGothic" panose="020B0600070205080204" pitchFamily="34" charset="-128"/>
              </a:defRPr>
            </a:lvl3pPr>
            <a:lvl4pPr marL="1600200" indent="-228600" eaLnBrk="0" hangingPunct="0">
              <a:defRPr sz="2800" b="1">
                <a:solidFill>
                  <a:schemeClr val="tx1"/>
                </a:solidFill>
                <a:latin typeface="Arial" panose="020B0604020202020204" pitchFamily="34" charset="0"/>
                <a:ea typeface="MS PGothic" panose="020B0600070205080204" pitchFamily="34" charset="-128"/>
              </a:defRPr>
            </a:lvl4pPr>
            <a:lvl5pPr marL="2057400" indent="-228600" eaLnBrk="0" hangingPunct="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algn="ctr" eaLnBrk="1" hangingPunct="1">
              <a:defRPr/>
            </a:pPr>
            <a:endParaRPr lang="zh-CN" altLang="zh-CN" sz="1600" dirty="0">
              <a:latin typeface="Times New Roman" panose="02020603050405020304" pitchFamily="18" charset="0"/>
              <a:ea typeface="宋体" panose="02010600030101010101" pitchFamily="2" charset="-122"/>
            </a:endParaRPr>
          </a:p>
          <a:p>
            <a:pPr algn="ctr">
              <a:defRPr/>
            </a:pPr>
            <a:r>
              <a:rPr lang="zh-CN" altLang="zh-CN" sz="4000" dirty="0"/>
              <a:t> </a:t>
            </a:r>
            <a:r>
              <a:rPr lang="en-US" altLang="zh-CN" sz="3600" dirty="0">
                <a:latin typeface="+mn-lt"/>
                <a:ea typeface="宋体" panose="02010600030101010101" pitchFamily="2" charset="-122"/>
              </a:rPr>
              <a:t>Zhaoying Yan,</a:t>
            </a:r>
            <a:r>
              <a:rPr lang="zh-CN" altLang="zh-CN" sz="3600" dirty="0">
                <a:latin typeface="+mn-lt"/>
                <a:ea typeface="宋体" panose="02010600030101010101" pitchFamily="2" charset="-122"/>
              </a:rPr>
              <a:t> </a:t>
            </a:r>
            <a:r>
              <a:rPr lang="en-US" altLang="zh-CN" sz="3600" dirty="0">
                <a:latin typeface="+mn-lt"/>
                <a:ea typeface="宋体" panose="02010600030101010101" pitchFamily="2" charset="-122"/>
              </a:rPr>
              <a:t>Guangtong Ma, Gang Li, Weihai Zhang, Jingsong Zeng,</a:t>
            </a:r>
          </a:p>
          <a:p>
            <a:pPr algn="ctr">
              <a:defRPr/>
            </a:pPr>
            <a:r>
              <a:rPr lang="en-US" altLang="zh-CN" sz="3600" dirty="0">
                <a:latin typeface="+mn-lt"/>
                <a:ea typeface="宋体" panose="02010600030101010101" pitchFamily="2" charset="-122"/>
              </a:rPr>
              <a:t>Chunxing Yao, and Xuliang Song</a:t>
            </a:r>
            <a:endParaRPr lang="en-US" altLang="zh-CN" sz="3600" baseline="30000" dirty="0">
              <a:latin typeface="+mn-lt"/>
              <a:ea typeface="宋体" panose="02010600030101010101" pitchFamily="2" charset="-122"/>
            </a:endParaRPr>
          </a:p>
          <a:p>
            <a:pPr algn="ctr">
              <a:defRPr/>
            </a:pPr>
            <a:r>
              <a:rPr lang="en-US" altLang="zh-CN" sz="3600" dirty="0">
                <a:latin typeface="Times New Roman" panose="02020603050405020304" pitchFamily="18" charset="0"/>
                <a:ea typeface="宋体" panose="02010600030101010101" pitchFamily="2" charset="-122"/>
              </a:rPr>
              <a:t>Applied Superconductivity Lab., State Key Lab. of Traction Power, Southwest </a:t>
            </a:r>
            <a:r>
              <a:rPr lang="en-US" altLang="zh-CN" sz="3600" dirty="0" err="1">
                <a:latin typeface="Times New Roman" panose="02020603050405020304" pitchFamily="18" charset="0"/>
                <a:ea typeface="宋体" panose="02010600030101010101" pitchFamily="2" charset="-122"/>
              </a:rPr>
              <a:t>Jiaotong</a:t>
            </a:r>
            <a:r>
              <a:rPr lang="en-US" altLang="zh-CN" sz="3600" dirty="0">
                <a:latin typeface="Times New Roman" panose="02020603050405020304" pitchFamily="18" charset="0"/>
                <a:ea typeface="宋体" panose="02010600030101010101" pitchFamily="2" charset="-122"/>
              </a:rPr>
              <a:t> University, Chengdu, China</a:t>
            </a:r>
            <a:endParaRPr lang="en-US" altLang="zh-CN" sz="3600" dirty="0">
              <a:latin typeface="Book Antiqua" panose="02040602050305030304" pitchFamily="18" charset="0"/>
              <a:ea typeface="宋体" panose="02010600030101010101" pitchFamily="2" charset="-122"/>
            </a:endParaRPr>
          </a:p>
          <a:p>
            <a:pPr algn="ctr">
              <a:defRPr/>
            </a:pPr>
            <a:r>
              <a:rPr lang="en-US" altLang="zh-CN" sz="3600" dirty="0">
                <a:latin typeface="Book Antiqua" panose="02040602050305030304" pitchFamily="18" charset="0"/>
                <a:ea typeface="宋体" panose="02010600030101010101" pitchFamily="2" charset="-122"/>
              </a:rPr>
              <a:t>    </a:t>
            </a:r>
            <a:r>
              <a:rPr lang="en-US" altLang="zh-CN" sz="3600" dirty="0">
                <a:latin typeface="Times New Roman" panose="02020603050405020304" pitchFamily="18" charset="0"/>
                <a:ea typeface="宋体" panose="02010600030101010101" pitchFamily="2" charset="-122"/>
                <a:cs typeface="Times New Roman" panose="02020603050405020304" pitchFamily="18" charset="0"/>
              </a:rPr>
              <a:t>E-mail: </a:t>
            </a:r>
            <a:r>
              <a:rPr lang="en-US" altLang="zh-CN" sz="3600" dirty="0">
                <a:solidFill>
                  <a:srgbClr val="0000FF"/>
                </a:solidFill>
                <a:latin typeface="Times New Roman" panose="02020603050405020304" pitchFamily="18" charset="0"/>
                <a:ea typeface="宋体" panose="02010600030101010101" pitchFamily="2" charset="-122"/>
                <a:cs typeface="Times New Roman" panose="02020603050405020304" pitchFamily="18" charset="0"/>
              </a:rPr>
              <a:t>gtma@swjtu.edu.cn,</a:t>
            </a:r>
            <a:r>
              <a:rPr lang="en-US" altLang="zh-CN" sz="36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3600" dirty="0">
                <a:solidFill>
                  <a:srgbClr val="0000FF"/>
                </a:solidFill>
                <a:latin typeface="Times New Roman" panose="02020603050405020304" pitchFamily="18" charset="0"/>
                <a:ea typeface="宋体" panose="02010600030101010101" pitchFamily="2" charset="-122"/>
                <a:cs typeface="Times New Roman" panose="02020603050405020304" pitchFamily="18" charset="0"/>
              </a:rPr>
              <a:t>swjtu_zyyan@126.com </a:t>
            </a:r>
          </a:p>
        </p:txBody>
      </p:sp>
      <p:sp>
        <p:nvSpPr>
          <p:cNvPr id="5126" name="Line 1798">
            <a:extLst>
              <a:ext uri="{FF2B5EF4-FFF2-40B4-BE49-F238E27FC236}">
                <a16:creationId xmlns:a16="http://schemas.microsoft.com/office/drawing/2014/main" id="{CEBCA55B-8EC7-4ECC-9778-46B245FA2F82}"/>
              </a:ext>
            </a:extLst>
          </p:cNvPr>
          <p:cNvSpPr>
            <a:spLocks noChangeShapeType="1"/>
          </p:cNvSpPr>
          <p:nvPr/>
        </p:nvSpPr>
        <p:spPr bwMode="auto">
          <a:xfrm>
            <a:off x="847725" y="3136900"/>
            <a:ext cx="30387925"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5127" name="Group 3529">
            <a:extLst>
              <a:ext uri="{FF2B5EF4-FFF2-40B4-BE49-F238E27FC236}">
                <a16:creationId xmlns:a16="http://schemas.microsoft.com/office/drawing/2014/main" id="{F28110C1-F6A2-4DC7-BF9E-DF23F2AE2D20}"/>
              </a:ext>
            </a:extLst>
          </p:cNvPr>
          <p:cNvGrpSpPr>
            <a:grpSpLocks/>
          </p:cNvGrpSpPr>
          <p:nvPr/>
        </p:nvGrpSpPr>
        <p:grpSpPr bwMode="auto">
          <a:xfrm>
            <a:off x="466725" y="7169150"/>
            <a:ext cx="31035625" cy="5181600"/>
            <a:chOff x="294" y="4062"/>
            <a:chExt cx="19550" cy="2890"/>
          </a:xfrm>
        </p:grpSpPr>
        <p:grpSp>
          <p:nvGrpSpPr>
            <p:cNvPr id="5206" name="Group 2413">
              <a:extLst>
                <a:ext uri="{FF2B5EF4-FFF2-40B4-BE49-F238E27FC236}">
                  <a16:creationId xmlns:a16="http://schemas.microsoft.com/office/drawing/2014/main" id="{9413E2CB-1D39-4509-ADDC-5C2CE9347935}"/>
                </a:ext>
              </a:extLst>
            </p:cNvPr>
            <p:cNvGrpSpPr>
              <a:grpSpLocks/>
            </p:cNvGrpSpPr>
            <p:nvPr/>
          </p:nvGrpSpPr>
          <p:grpSpPr bwMode="auto">
            <a:xfrm>
              <a:off x="294" y="4062"/>
              <a:ext cx="19550" cy="2890"/>
              <a:chOff x="324" y="20592"/>
              <a:chExt cx="9621" cy="9048"/>
            </a:xfrm>
          </p:grpSpPr>
          <p:sp>
            <p:nvSpPr>
              <p:cNvPr id="5210" name="Rectangle 2414">
                <a:extLst>
                  <a:ext uri="{FF2B5EF4-FFF2-40B4-BE49-F238E27FC236}">
                    <a16:creationId xmlns:a16="http://schemas.microsoft.com/office/drawing/2014/main" id="{77E69325-8C2D-4A11-ADFE-E2AA83FDA536}"/>
                  </a:ext>
                </a:extLst>
              </p:cNvPr>
              <p:cNvSpPr>
                <a:spLocks noChangeArrowheads="1"/>
              </p:cNvSpPr>
              <p:nvPr/>
            </p:nvSpPr>
            <p:spPr bwMode="auto">
              <a:xfrm>
                <a:off x="336" y="20592"/>
                <a:ext cx="9600" cy="904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endParaRPr lang="zh-CN" altLang="en-US">
                  <a:ea typeface="宋体" panose="02010600030101010101" pitchFamily="2" charset="-122"/>
                </a:endParaRPr>
              </a:p>
            </p:txBody>
          </p:sp>
          <p:sp>
            <p:nvSpPr>
              <p:cNvPr id="5211" name="Line 2415">
                <a:extLst>
                  <a:ext uri="{FF2B5EF4-FFF2-40B4-BE49-F238E27FC236}">
                    <a16:creationId xmlns:a16="http://schemas.microsoft.com/office/drawing/2014/main" id="{B285B2C4-D2D1-484C-AC22-8CA4EF2EDC24}"/>
                  </a:ext>
                </a:extLst>
              </p:cNvPr>
              <p:cNvSpPr>
                <a:spLocks noChangeShapeType="1"/>
              </p:cNvSpPr>
              <p:nvPr/>
            </p:nvSpPr>
            <p:spPr bwMode="auto">
              <a:xfrm>
                <a:off x="324" y="20718"/>
                <a:ext cx="9621" cy="126"/>
              </a:xfrm>
              <a:prstGeom prst="line">
                <a:avLst/>
              </a:prstGeom>
              <a:noFill/>
              <a:ln w="381000">
                <a:solidFill>
                  <a:srgbClr val="003366"/>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sp>
          <p:nvSpPr>
            <p:cNvPr id="5207" name="Rectangle 2416">
              <a:extLst>
                <a:ext uri="{FF2B5EF4-FFF2-40B4-BE49-F238E27FC236}">
                  <a16:creationId xmlns:a16="http://schemas.microsoft.com/office/drawing/2014/main" id="{2C8A5988-F833-4396-A489-C8FAC09A86D4}"/>
                </a:ext>
              </a:extLst>
            </p:cNvPr>
            <p:cNvSpPr>
              <a:spLocks noChangeArrowheads="1"/>
            </p:cNvSpPr>
            <p:nvPr/>
          </p:nvSpPr>
          <p:spPr bwMode="auto">
            <a:xfrm>
              <a:off x="294" y="4158"/>
              <a:ext cx="19508" cy="350"/>
            </a:xfrm>
            <a:prstGeom prst="rect">
              <a:avLst/>
            </a:prstGeom>
            <a:solidFill>
              <a:srgbClr val="DDDDE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r>
                <a:rPr lang="de-DE" altLang="zh-CN" sz="4800">
                  <a:solidFill>
                    <a:srgbClr val="FF0000"/>
                  </a:solidFill>
                  <a:latin typeface="Book Antiqua" panose="02040602050305030304" pitchFamily="18" charset="0"/>
                  <a:ea typeface="宋体" panose="02010600030101010101" pitchFamily="2" charset="-122"/>
                </a:rPr>
                <a:t>INTRODUCTION</a:t>
              </a:r>
            </a:p>
          </p:txBody>
        </p:sp>
        <p:sp>
          <p:nvSpPr>
            <p:cNvPr id="5208" name="Text Box 3460">
              <a:extLst>
                <a:ext uri="{FF2B5EF4-FFF2-40B4-BE49-F238E27FC236}">
                  <a16:creationId xmlns:a16="http://schemas.microsoft.com/office/drawing/2014/main" id="{97D63DDD-0688-45DB-9564-D61DB9EA2916}"/>
                </a:ext>
              </a:extLst>
            </p:cNvPr>
            <p:cNvSpPr txBox="1">
              <a:spLocks noChangeArrowheads="1"/>
            </p:cNvSpPr>
            <p:nvPr/>
          </p:nvSpPr>
          <p:spPr bwMode="auto">
            <a:xfrm>
              <a:off x="474" y="4600"/>
              <a:ext cx="9454" cy="2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algn="just"/>
              <a:r>
                <a:rPr lang="en-US" altLang="zh-CN" sz="3200" b="0">
                  <a:latin typeface="Times New Roman" panose="02020603050405020304" pitchFamily="18" charset="0"/>
                  <a:ea typeface="宋体" panose="02010600030101010101" pitchFamily="2" charset="-122"/>
                </a:rPr>
                <a:t>In the 21st century, the advantages of maglev train are more obvious than that of conventional wheel-rail train, and the requirements are more urgent. Superconducting EDS train also keeps refreshing the speed of Maglev train. Dynamic responses of EDS vehicle/guideway system have important influence on running safety, ride comfort and  system costs, which are crucial factors for maglev train commercial application. In electromagnetic suspension lines, this effect becomes particularly significant as the vehicle mass of the maglev train large, the maglev guideway is light and flexible, and the pier is tall and slender. The magnets of the train system and the modular function units of the  via</a:t>
              </a:r>
            </a:p>
          </p:txBody>
        </p:sp>
        <p:sp>
          <p:nvSpPr>
            <p:cNvPr id="5209" name="Text Box 3460">
              <a:extLst>
                <a:ext uri="{FF2B5EF4-FFF2-40B4-BE49-F238E27FC236}">
                  <a16:creationId xmlns:a16="http://schemas.microsoft.com/office/drawing/2014/main" id="{DF991605-E2AA-4ACF-87AA-DA5E8432A22F}"/>
                </a:ext>
              </a:extLst>
            </p:cNvPr>
            <p:cNvSpPr txBox="1">
              <a:spLocks noChangeArrowheads="1"/>
            </p:cNvSpPr>
            <p:nvPr/>
          </p:nvSpPr>
          <p:spPr bwMode="auto">
            <a:xfrm>
              <a:off x="10137" y="4651"/>
              <a:ext cx="9525" cy="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algn="just"/>
              <a:endParaRPr lang="en-US" altLang="zh-CN" sz="3200" b="0"/>
            </a:p>
          </p:txBody>
        </p:sp>
      </p:grpSp>
      <p:grpSp>
        <p:nvGrpSpPr>
          <p:cNvPr id="5128" name="Group 3532">
            <a:extLst>
              <a:ext uri="{FF2B5EF4-FFF2-40B4-BE49-F238E27FC236}">
                <a16:creationId xmlns:a16="http://schemas.microsoft.com/office/drawing/2014/main" id="{B5139F5C-0134-4BBE-91B9-1EBBC3F63221}"/>
              </a:ext>
            </a:extLst>
          </p:cNvPr>
          <p:cNvGrpSpPr>
            <a:grpSpLocks/>
          </p:cNvGrpSpPr>
          <p:nvPr/>
        </p:nvGrpSpPr>
        <p:grpSpPr bwMode="auto">
          <a:xfrm>
            <a:off x="495300" y="40522525"/>
            <a:ext cx="30968950" cy="4594225"/>
            <a:chOff x="312" y="24764"/>
            <a:chExt cx="19508" cy="3530"/>
          </a:xfrm>
        </p:grpSpPr>
        <p:sp>
          <p:nvSpPr>
            <p:cNvPr id="5202" name="Rectangle 1282">
              <a:extLst>
                <a:ext uri="{FF2B5EF4-FFF2-40B4-BE49-F238E27FC236}">
                  <a16:creationId xmlns:a16="http://schemas.microsoft.com/office/drawing/2014/main" id="{6A2CE08C-A58A-4500-A944-23506FE6371E}"/>
                </a:ext>
              </a:extLst>
            </p:cNvPr>
            <p:cNvSpPr>
              <a:spLocks noChangeArrowheads="1"/>
            </p:cNvSpPr>
            <p:nvPr/>
          </p:nvSpPr>
          <p:spPr bwMode="auto">
            <a:xfrm>
              <a:off x="312" y="24862"/>
              <a:ext cx="19505" cy="483"/>
            </a:xfrm>
            <a:prstGeom prst="rect">
              <a:avLst/>
            </a:prstGeom>
            <a:solidFill>
              <a:srgbClr val="DDDDE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r>
                <a:rPr lang="en-US" altLang="zh-CN" sz="4800">
                  <a:solidFill>
                    <a:srgbClr val="FF0000"/>
                  </a:solidFill>
                  <a:latin typeface="Book Antiqua" panose="02040602050305030304" pitchFamily="18" charset="0"/>
                  <a:ea typeface="宋体" panose="02010600030101010101" pitchFamily="2" charset="-122"/>
                </a:rPr>
                <a:t> C</a:t>
              </a:r>
              <a:r>
                <a:rPr lang="de-DE" altLang="zh-CN" sz="4800">
                  <a:solidFill>
                    <a:srgbClr val="FF0000"/>
                  </a:solidFill>
                  <a:latin typeface="Book Antiqua" panose="02040602050305030304" pitchFamily="18" charset="0"/>
                  <a:ea typeface="宋体" panose="02010600030101010101" pitchFamily="2" charset="-122"/>
                </a:rPr>
                <a:t>ONCLUSIONS                                                                                                                         ACKNOWLEDGEMENT</a:t>
              </a:r>
            </a:p>
          </p:txBody>
        </p:sp>
        <p:sp>
          <p:nvSpPr>
            <p:cNvPr id="5203" name="Rectangle 3155">
              <a:extLst>
                <a:ext uri="{FF2B5EF4-FFF2-40B4-BE49-F238E27FC236}">
                  <a16:creationId xmlns:a16="http://schemas.microsoft.com/office/drawing/2014/main" id="{5C0F3BD7-EBD9-4C73-9AF3-1C33B620F97D}"/>
                </a:ext>
              </a:extLst>
            </p:cNvPr>
            <p:cNvSpPr>
              <a:spLocks noChangeArrowheads="1"/>
            </p:cNvSpPr>
            <p:nvPr/>
          </p:nvSpPr>
          <p:spPr bwMode="auto">
            <a:xfrm>
              <a:off x="312" y="25345"/>
              <a:ext cx="19508" cy="294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algn="just"/>
              <a:endParaRPr lang="de-DE" altLang="zh-CN">
                <a:ea typeface="宋体" panose="02010600030101010101" pitchFamily="2" charset="-122"/>
              </a:endParaRPr>
            </a:p>
          </p:txBody>
        </p:sp>
        <p:sp>
          <p:nvSpPr>
            <p:cNvPr id="5204" name="Line 3156">
              <a:extLst>
                <a:ext uri="{FF2B5EF4-FFF2-40B4-BE49-F238E27FC236}">
                  <a16:creationId xmlns:a16="http://schemas.microsoft.com/office/drawing/2014/main" id="{3CB5801D-729C-4EEA-82F2-F806055EEF5F}"/>
                </a:ext>
              </a:extLst>
            </p:cNvPr>
            <p:cNvSpPr>
              <a:spLocks noChangeShapeType="1"/>
            </p:cNvSpPr>
            <p:nvPr/>
          </p:nvSpPr>
          <p:spPr bwMode="auto">
            <a:xfrm>
              <a:off x="312" y="24764"/>
              <a:ext cx="19508" cy="0"/>
            </a:xfrm>
            <a:prstGeom prst="line">
              <a:avLst/>
            </a:prstGeom>
            <a:noFill/>
            <a:ln w="381000">
              <a:solidFill>
                <a:srgbClr val="003366"/>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05" name="Text Box 3446">
              <a:extLst>
                <a:ext uri="{FF2B5EF4-FFF2-40B4-BE49-F238E27FC236}">
                  <a16:creationId xmlns:a16="http://schemas.microsoft.com/office/drawing/2014/main" id="{B25793A6-286D-4DC0-9654-52B1481FE88B}"/>
                </a:ext>
              </a:extLst>
            </p:cNvPr>
            <p:cNvSpPr txBox="1">
              <a:spLocks noChangeArrowheads="1"/>
            </p:cNvSpPr>
            <p:nvPr/>
          </p:nvSpPr>
          <p:spPr bwMode="auto">
            <a:xfrm>
              <a:off x="15168" y="25905"/>
              <a:ext cx="4319" cy="1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algn="just">
                <a:spcBef>
                  <a:spcPct val="20000"/>
                </a:spcBef>
              </a:pPr>
              <a:r>
                <a:rPr lang="en-US" altLang="zh-CN" sz="3200" b="0" dirty="0">
                  <a:latin typeface="Times New Roman" panose="02020603050405020304" pitchFamily="18" charset="0"/>
                  <a:ea typeface="宋体" panose="02010600030101010101" pitchFamily="2" charset="-122"/>
                </a:rPr>
                <a:t>This work was supported in part by the National Natural Science Foundation of China under Grants  51722706 and 51475389</a:t>
              </a:r>
              <a:endParaRPr lang="zh-CN" altLang="zh-CN" sz="3200" b="0" dirty="0">
                <a:latin typeface="Times New Roman" panose="02020603050405020304" pitchFamily="18" charset="0"/>
                <a:ea typeface="宋体" panose="02010600030101010101" pitchFamily="2" charset="-122"/>
              </a:endParaRPr>
            </a:p>
          </p:txBody>
        </p:sp>
      </p:grpSp>
      <p:grpSp>
        <p:nvGrpSpPr>
          <p:cNvPr id="5129" name="Group 3530">
            <a:extLst>
              <a:ext uri="{FF2B5EF4-FFF2-40B4-BE49-F238E27FC236}">
                <a16:creationId xmlns:a16="http://schemas.microsoft.com/office/drawing/2014/main" id="{0BCC12A1-3AEE-43D5-918E-CBF6AC473BCA}"/>
              </a:ext>
            </a:extLst>
          </p:cNvPr>
          <p:cNvGrpSpPr>
            <a:grpSpLocks/>
          </p:cNvGrpSpPr>
          <p:nvPr/>
        </p:nvGrpSpPr>
        <p:grpSpPr bwMode="auto">
          <a:xfrm>
            <a:off x="557213" y="12423775"/>
            <a:ext cx="30970537" cy="15263813"/>
            <a:chOff x="305" y="6758"/>
            <a:chExt cx="19509" cy="10283"/>
          </a:xfrm>
        </p:grpSpPr>
        <p:grpSp>
          <p:nvGrpSpPr>
            <p:cNvPr id="5195" name="Group 3149">
              <a:extLst>
                <a:ext uri="{FF2B5EF4-FFF2-40B4-BE49-F238E27FC236}">
                  <a16:creationId xmlns:a16="http://schemas.microsoft.com/office/drawing/2014/main" id="{95987EA5-6F9A-46C4-833D-08464D2D06AF}"/>
                </a:ext>
              </a:extLst>
            </p:cNvPr>
            <p:cNvGrpSpPr>
              <a:grpSpLocks/>
            </p:cNvGrpSpPr>
            <p:nvPr/>
          </p:nvGrpSpPr>
          <p:grpSpPr bwMode="auto">
            <a:xfrm>
              <a:off x="305" y="6758"/>
              <a:ext cx="19509" cy="7569"/>
              <a:chOff x="337" y="6965"/>
              <a:chExt cx="19509" cy="5526"/>
            </a:xfrm>
          </p:grpSpPr>
          <p:sp>
            <p:nvSpPr>
              <p:cNvPr id="2" name="Rectangle 1255">
                <a:extLst>
                  <a:ext uri="{FF2B5EF4-FFF2-40B4-BE49-F238E27FC236}">
                    <a16:creationId xmlns:a16="http://schemas.microsoft.com/office/drawing/2014/main" id="{2E386CAB-1AD4-4A97-B46E-F0C7E0D9F38E}"/>
                  </a:ext>
                </a:extLst>
              </p:cNvPr>
              <p:cNvSpPr>
                <a:spLocks noChangeArrowheads="1"/>
              </p:cNvSpPr>
              <p:nvPr/>
            </p:nvSpPr>
            <p:spPr bwMode="auto">
              <a:xfrm>
                <a:off x="337" y="7093"/>
                <a:ext cx="19508" cy="5398"/>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wrap="none" anchor="ctr"/>
              <a:lstStyle/>
              <a:p>
                <a:pPr algn="just">
                  <a:defRPr/>
                </a:pPr>
                <a:endParaRPr lang="de-DE" altLang="zh-CN" noProof="1">
                  <a:solidFill>
                    <a:srgbClr val="000000"/>
                  </a:solidFill>
                  <a:ea typeface="宋体" panose="02010600030101010101" pitchFamily="2" charset="-122"/>
                </a:endParaRPr>
              </a:p>
            </p:txBody>
          </p:sp>
          <p:sp>
            <p:nvSpPr>
              <p:cNvPr id="5200" name="Line 1256">
                <a:extLst>
                  <a:ext uri="{FF2B5EF4-FFF2-40B4-BE49-F238E27FC236}">
                    <a16:creationId xmlns:a16="http://schemas.microsoft.com/office/drawing/2014/main" id="{56166562-B61E-4CFE-998C-50707F1102AE}"/>
                  </a:ext>
                </a:extLst>
              </p:cNvPr>
              <p:cNvSpPr>
                <a:spLocks noChangeShapeType="1"/>
              </p:cNvSpPr>
              <p:nvPr/>
            </p:nvSpPr>
            <p:spPr bwMode="auto">
              <a:xfrm>
                <a:off x="338" y="6965"/>
                <a:ext cx="19508" cy="0"/>
              </a:xfrm>
              <a:prstGeom prst="line">
                <a:avLst/>
              </a:prstGeom>
              <a:noFill/>
              <a:ln w="381000">
                <a:solidFill>
                  <a:srgbClr val="003366"/>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5201" name="Rectangle 3148">
                <a:extLst>
                  <a:ext uri="{FF2B5EF4-FFF2-40B4-BE49-F238E27FC236}">
                    <a16:creationId xmlns:a16="http://schemas.microsoft.com/office/drawing/2014/main" id="{58D38790-AF71-4E22-B1DB-86A9400EED56}"/>
                  </a:ext>
                </a:extLst>
              </p:cNvPr>
              <p:cNvSpPr>
                <a:spLocks noChangeArrowheads="1"/>
              </p:cNvSpPr>
              <p:nvPr/>
            </p:nvSpPr>
            <p:spPr bwMode="auto">
              <a:xfrm>
                <a:off x="340" y="7056"/>
                <a:ext cx="19505" cy="486"/>
              </a:xfrm>
              <a:prstGeom prst="rect">
                <a:avLst/>
              </a:prstGeom>
              <a:solidFill>
                <a:srgbClr val="DDDDE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r>
                  <a:rPr lang="en-US" altLang="zh-CN" sz="4800">
                    <a:solidFill>
                      <a:srgbClr val="FF0000"/>
                    </a:solidFill>
                    <a:latin typeface="Book Antiqua" panose="02040602050305030304" pitchFamily="18" charset="0"/>
                    <a:ea typeface="宋体" panose="02010600030101010101" pitchFamily="2" charset="-122"/>
                  </a:rPr>
                  <a:t>MATHMATIC MODEL</a:t>
                </a:r>
                <a:endParaRPr lang="de-DE" altLang="zh-CN" sz="4800">
                  <a:solidFill>
                    <a:srgbClr val="FF0000"/>
                  </a:solidFill>
                  <a:latin typeface="Book Antiqua" panose="02040602050305030304" pitchFamily="18" charset="0"/>
                  <a:ea typeface="宋体" panose="02010600030101010101" pitchFamily="2" charset="-122"/>
                </a:endParaRPr>
              </a:p>
            </p:txBody>
          </p:sp>
        </p:grpSp>
        <p:grpSp>
          <p:nvGrpSpPr>
            <p:cNvPr id="5196" name="Group 3525">
              <a:extLst>
                <a:ext uri="{FF2B5EF4-FFF2-40B4-BE49-F238E27FC236}">
                  <a16:creationId xmlns:a16="http://schemas.microsoft.com/office/drawing/2014/main" id="{10CAB890-089B-4ABB-B776-020196EDA6AA}"/>
                </a:ext>
              </a:extLst>
            </p:cNvPr>
            <p:cNvGrpSpPr>
              <a:grpSpLocks/>
            </p:cNvGrpSpPr>
            <p:nvPr/>
          </p:nvGrpSpPr>
          <p:grpSpPr bwMode="auto">
            <a:xfrm>
              <a:off x="18862" y="15811"/>
              <a:ext cx="681" cy="1230"/>
              <a:chOff x="18862" y="15811"/>
              <a:chExt cx="681" cy="1230"/>
            </a:xfrm>
          </p:grpSpPr>
          <p:sp>
            <p:nvSpPr>
              <p:cNvPr id="5197" name="Text Box 3523">
                <a:extLst>
                  <a:ext uri="{FF2B5EF4-FFF2-40B4-BE49-F238E27FC236}">
                    <a16:creationId xmlns:a16="http://schemas.microsoft.com/office/drawing/2014/main" id="{3ADDCF10-0CB7-48B0-BE97-A9A12331674F}"/>
                  </a:ext>
                </a:extLst>
              </p:cNvPr>
              <p:cNvSpPr txBox="1">
                <a:spLocks noChangeArrowheads="1"/>
              </p:cNvSpPr>
              <p:nvPr/>
            </p:nvSpPr>
            <p:spPr bwMode="auto">
              <a:xfrm>
                <a:off x="19089" y="15811"/>
                <a:ext cx="454"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r>
                  <a:rPr lang="de-DE" altLang="zh-CN" sz="3200" b="0">
                    <a:latin typeface="Book Antiqua" panose="02040602050305030304" pitchFamily="18" charset="0"/>
                    <a:ea typeface="宋体" panose="02010600030101010101" pitchFamily="2" charset="-122"/>
                  </a:rPr>
                  <a:t>(4)</a:t>
                </a:r>
              </a:p>
            </p:txBody>
          </p:sp>
          <p:sp>
            <p:nvSpPr>
              <p:cNvPr id="5198" name="Text Box 3523">
                <a:extLst>
                  <a:ext uri="{FF2B5EF4-FFF2-40B4-BE49-F238E27FC236}">
                    <a16:creationId xmlns:a16="http://schemas.microsoft.com/office/drawing/2014/main" id="{710DA24A-095E-4EAF-8CDE-95DDECB63347}"/>
                  </a:ext>
                </a:extLst>
              </p:cNvPr>
              <p:cNvSpPr txBox="1">
                <a:spLocks noChangeArrowheads="1"/>
              </p:cNvSpPr>
              <p:nvPr/>
            </p:nvSpPr>
            <p:spPr bwMode="auto">
              <a:xfrm>
                <a:off x="18862" y="16673"/>
                <a:ext cx="454"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r>
                  <a:rPr lang="de-DE" altLang="zh-CN" sz="3200" b="0">
                    <a:latin typeface="Book Antiqua" panose="02040602050305030304" pitchFamily="18" charset="0"/>
                    <a:ea typeface="宋体" panose="02010600030101010101" pitchFamily="2" charset="-122"/>
                  </a:rPr>
                  <a:t>(4)</a:t>
                </a:r>
              </a:p>
            </p:txBody>
          </p:sp>
        </p:grpSp>
      </p:grpSp>
      <p:sp>
        <p:nvSpPr>
          <p:cNvPr id="5130" name="Rectangle 1270">
            <a:extLst>
              <a:ext uri="{FF2B5EF4-FFF2-40B4-BE49-F238E27FC236}">
                <a16:creationId xmlns:a16="http://schemas.microsoft.com/office/drawing/2014/main" id="{AA5B320C-E36F-40F4-A84C-A06A45521F46}"/>
              </a:ext>
            </a:extLst>
          </p:cNvPr>
          <p:cNvSpPr>
            <a:spLocks noChangeArrowheads="1"/>
          </p:cNvSpPr>
          <p:nvPr/>
        </p:nvSpPr>
        <p:spPr bwMode="auto">
          <a:xfrm>
            <a:off x="0" y="0"/>
            <a:ext cx="320421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endParaRPr lang="zh-CN" altLang="en-US">
              <a:ea typeface="宋体" panose="02010600030101010101" pitchFamily="2" charset="-122"/>
            </a:endParaRPr>
          </a:p>
        </p:txBody>
      </p:sp>
      <p:sp>
        <p:nvSpPr>
          <p:cNvPr id="5131" name="Rectangle 1272">
            <a:extLst>
              <a:ext uri="{FF2B5EF4-FFF2-40B4-BE49-F238E27FC236}">
                <a16:creationId xmlns:a16="http://schemas.microsoft.com/office/drawing/2014/main" id="{EE5C5F8B-8EC1-4EFE-8428-3E2239955822}"/>
              </a:ext>
            </a:extLst>
          </p:cNvPr>
          <p:cNvSpPr>
            <a:spLocks noChangeArrowheads="1"/>
          </p:cNvSpPr>
          <p:nvPr/>
        </p:nvSpPr>
        <p:spPr bwMode="auto">
          <a:xfrm>
            <a:off x="0" y="0"/>
            <a:ext cx="320421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endParaRPr lang="zh-CN" altLang="en-US">
              <a:ea typeface="宋体" panose="02010600030101010101" pitchFamily="2" charset="-122"/>
            </a:endParaRPr>
          </a:p>
        </p:txBody>
      </p:sp>
      <p:sp>
        <p:nvSpPr>
          <p:cNvPr id="5132" name="Rectangle 1274">
            <a:extLst>
              <a:ext uri="{FF2B5EF4-FFF2-40B4-BE49-F238E27FC236}">
                <a16:creationId xmlns:a16="http://schemas.microsoft.com/office/drawing/2014/main" id="{148C6C5D-99AB-409E-A0D9-1E065BED3C39}"/>
              </a:ext>
            </a:extLst>
          </p:cNvPr>
          <p:cNvSpPr>
            <a:spLocks noChangeArrowheads="1"/>
          </p:cNvSpPr>
          <p:nvPr/>
        </p:nvSpPr>
        <p:spPr bwMode="auto">
          <a:xfrm>
            <a:off x="0" y="0"/>
            <a:ext cx="320421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endParaRPr lang="zh-CN" altLang="en-US">
              <a:ea typeface="宋体" panose="02010600030101010101" pitchFamily="2" charset="-122"/>
            </a:endParaRPr>
          </a:p>
        </p:txBody>
      </p:sp>
      <p:sp>
        <p:nvSpPr>
          <p:cNvPr id="5133" name="Rectangle 1276">
            <a:extLst>
              <a:ext uri="{FF2B5EF4-FFF2-40B4-BE49-F238E27FC236}">
                <a16:creationId xmlns:a16="http://schemas.microsoft.com/office/drawing/2014/main" id="{28601328-315C-4519-AFB0-3E78E67E5439}"/>
              </a:ext>
            </a:extLst>
          </p:cNvPr>
          <p:cNvSpPr>
            <a:spLocks noChangeArrowheads="1"/>
          </p:cNvSpPr>
          <p:nvPr/>
        </p:nvSpPr>
        <p:spPr bwMode="auto">
          <a:xfrm>
            <a:off x="0" y="0"/>
            <a:ext cx="320421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endParaRPr lang="zh-CN" altLang="en-US">
              <a:ea typeface="宋体" panose="02010600030101010101" pitchFamily="2" charset="-122"/>
            </a:endParaRPr>
          </a:p>
        </p:txBody>
      </p:sp>
      <p:sp>
        <p:nvSpPr>
          <p:cNvPr id="5134" name="Rectangle 1278">
            <a:extLst>
              <a:ext uri="{FF2B5EF4-FFF2-40B4-BE49-F238E27FC236}">
                <a16:creationId xmlns:a16="http://schemas.microsoft.com/office/drawing/2014/main" id="{B611573F-46AE-4316-B5E8-ACCBF30F2676}"/>
              </a:ext>
            </a:extLst>
          </p:cNvPr>
          <p:cNvSpPr>
            <a:spLocks noChangeArrowheads="1"/>
          </p:cNvSpPr>
          <p:nvPr/>
        </p:nvSpPr>
        <p:spPr bwMode="auto">
          <a:xfrm>
            <a:off x="0" y="0"/>
            <a:ext cx="320421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endParaRPr lang="zh-CN" altLang="en-US">
              <a:ea typeface="宋体" panose="02010600030101010101" pitchFamily="2" charset="-122"/>
            </a:endParaRPr>
          </a:p>
        </p:txBody>
      </p:sp>
      <p:grpSp>
        <p:nvGrpSpPr>
          <p:cNvPr id="5135" name="Group 3529">
            <a:extLst>
              <a:ext uri="{FF2B5EF4-FFF2-40B4-BE49-F238E27FC236}">
                <a16:creationId xmlns:a16="http://schemas.microsoft.com/office/drawing/2014/main" id="{FF761674-3EFB-4D6F-A632-853234051F94}"/>
              </a:ext>
            </a:extLst>
          </p:cNvPr>
          <p:cNvGrpSpPr>
            <a:grpSpLocks/>
          </p:cNvGrpSpPr>
          <p:nvPr/>
        </p:nvGrpSpPr>
        <p:grpSpPr bwMode="auto">
          <a:xfrm>
            <a:off x="539750" y="23802975"/>
            <a:ext cx="30986413" cy="16560800"/>
            <a:chOff x="318" y="4062"/>
            <a:chExt cx="19508" cy="2223"/>
          </a:xfrm>
        </p:grpSpPr>
        <p:grpSp>
          <p:nvGrpSpPr>
            <p:cNvPr id="5191" name="Group 2413">
              <a:extLst>
                <a:ext uri="{FF2B5EF4-FFF2-40B4-BE49-F238E27FC236}">
                  <a16:creationId xmlns:a16="http://schemas.microsoft.com/office/drawing/2014/main" id="{469E043E-FB39-4BE4-86E2-6367F680897F}"/>
                </a:ext>
              </a:extLst>
            </p:cNvPr>
            <p:cNvGrpSpPr>
              <a:grpSpLocks/>
            </p:cNvGrpSpPr>
            <p:nvPr/>
          </p:nvGrpSpPr>
          <p:grpSpPr bwMode="auto">
            <a:xfrm>
              <a:off x="318" y="4062"/>
              <a:ext cx="19508" cy="2223"/>
              <a:chOff x="336" y="20592"/>
              <a:chExt cx="9600" cy="6960"/>
            </a:xfrm>
          </p:grpSpPr>
          <p:sp>
            <p:nvSpPr>
              <p:cNvPr id="5193" name="Rectangle 2414">
                <a:extLst>
                  <a:ext uri="{FF2B5EF4-FFF2-40B4-BE49-F238E27FC236}">
                    <a16:creationId xmlns:a16="http://schemas.microsoft.com/office/drawing/2014/main" id="{34DEF5DD-E321-44B0-A7BD-DAECB692262C}"/>
                  </a:ext>
                </a:extLst>
              </p:cNvPr>
              <p:cNvSpPr>
                <a:spLocks noChangeArrowheads="1"/>
              </p:cNvSpPr>
              <p:nvPr/>
            </p:nvSpPr>
            <p:spPr bwMode="auto">
              <a:xfrm>
                <a:off x="336" y="20592"/>
                <a:ext cx="9600" cy="696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endParaRPr lang="zh-CN" altLang="en-US">
                  <a:ea typeface="宋体" panose="02010600030101010101" pitchFamily="2" charset="-122"/>
                </a:endParaRPr>
              </a:p>
            </p:txBody>
          </p:sp>
          <p:sp>
            <p:nvSpPr>
              <p:cNvPr id="5194" name="Line 2415">
                <a:extLst>
                  <a:ext uri="{FF2B5EF4-FFF2-40B4-BE49-F238E27FC236}">
                    <a16:creationId xmlns:a16="http://schemas.microsoft.com/office/drawing/2014/main" id="{BDBE84E5-B006-47DE-A3DE-23E8BCED2A60}"/>
                  </a:ext>
                </a:extLst>
              </p:cNvPr>
              <p:cNvSpPr>
                <a:spLocks noChangeShapeType="1"/>
              </p:cNvSpPr>
              <p:nvPr/>
            </p:nvSpPr>
            <p:spPr bwMode="auto">
              <a:xfrm>
                <a:off x="336" y="20652"/>
                <a:ext cx="9600" cy="0"/>
              </a:xfrm>
              <a:prstGeom prst="line">
                <a:avLst/>
              </a:prstGeom>
              <a:noFill/>
              <a:ln w="381000">
                <a:solidFill>
                  <a:srgbClr val="003366"/>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grpSp>
        <p:sp>
          <p:nvSpPr>
            <p:cNvPr id="5192" name="Rectangle 2416">
              <a:extLst>
                <a:ext uri="{FF2B5EF4-FFF2-40B4-BE49-F238E27FC236}">
                  <a16:creationId xmlns:a16="http://schemas.microsoft.com/office/drawing/2014/main" id="{FA466698-F1AE-4C92-9611-100542259F2D}"/>
                </a:ext>
              </a:extLst>
            </p:cNvPr>
            <p:cNvSpPr>
              <a:spLocks noChangeArrowheads="1"/>
            </p:cNvSpPr>
            <p:nvPr/>
          </p:nvSpPr>
          <p:spPr bwMode="auto">
            <a:xfrm>
              <a:off x="318" y="4103"/>
              <a:ext cx="19508" cy="119"/>
            </a:xfrm>
            <a:prstGeom prst="rect">
              <a:avLst/>
            </a:prstGeom>
            <a:solidFill>
              <a:srgbClr val="DDDDE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r>
                <a:rPr lang="en-US" altLang="zh-CN" sz="4800">
                  <a:solidFill>
                    <a:srgbClr val="FF0000"/>
                  </a:solidFill>
                  <a:latin typeface="Book Antiqua" panose="02040602050305030304" pitchFamily="18" charset="0"/>
                  <a:ea typeface="宋体" panose="02010600030101010101" pitchFamily="2" charset="-122"/>
                </a:rPr>
                <a:t>NUMERICAL MODEL AND RESULTS</a:t>
              </a:r>
              <a:endParaRPr lang="de-DE" altLang="zh-CN" sz="4800">
                <a:solidFill>
                  <a:srgbClr val="FF0000"/>
                </a:solidFill>
                <a:latin typeface="Book Antiqua" panose="02040602050305030304" pitchFamily="18" charset="0"/>
                <a:ea typeface="宋体" panose="02010600030101010101" pitchFamily="2" charset="-122"/>
              </a:endParaRPr>
            </a:p>
          </p:txBody>
        </p:sp>
      </p:grpSp>
      <p:sp>
        <p:nvSpPr>
          <p:cNvPr id="5136" name="Rectangle 1025">
            <a:extLst>
              <a:ext uri="{FF2B5EF4-FFF2-40B4-BE49-F238E27FC236}">
                <a16:creationId xmlns:a16="http://schemas.microsoft.com/office/drawing/2014/main" id="{7847EB11-1722-44AD-A226-61705172AE60}"/>
              </a:ext>
            </a:extLst>
          </p:cNvPr>
          <p:cNvSpPr>
            <a:spLocks noChangeArrowheads="1"/>
          </p:cNvSpPr>
          <p:nvPr/>
        </p:nvSpPr>
        <p:spPr bwMode="auto">
          <a:xfrm>
            <a:off x="0" y="0"/>
            <a:ext cx="320421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endParaRPr lang="zh-CN" altLang="en-US">
              <a:ea typeface="宋体" panose="02010600030101010101" pitchFamily="2" charset="-122"/>
            </a:endParaRPr>
          </a:p>
        </p:txBody>
      </p:sp>
      <p:sp>
        <p:nvSpPr>
          <p:cNvPr id="5137" name="Rectangle 1027">
            <a:extLst>
              <a:ext uri="{FF2B5EF4-FFF2-40B4-BE49-F238E27FC236}">
                <a16:creationId xmlns:a16="http://schemas.microsoft.com/office/drawing/2014/main" id="{CEF738FC-A968-4438-AC48-D98F909FDD95}"/>
              </a:ext>
            </a:extLst>
          </p:cNvPr>
          <p:cNvSpPr>
            <a:spLocks noChangeArrowheads="1"/>
          </p:cNvSpPr>
          <p:nvPr/>
        </p:nvSpPr>
        <p:spPr bwMode="auto">
          <a:xfrm>
            <a:off x="0" y="0"/>
            <a:ext cx="320421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endParaRPr lang="zh-CN" altLang="en-US">
              <a:ea typeface="宋体" panose="02010600030101010101" pitchFamily="2" charset="-122"/>
            </a:endParaRPr>
          </a:p>
        </p:txBody>
      </p:sp>
      <p:pic>
        <p:nvPicPr>
          <p:cNvPr id="5138" name="Picture 74">
            <a:extLst>
              <a:ext uri="{FF2B5EF4-FFF2-40B4-BE49-F238E27FC236}">
                <a16:creationId xmlns:a16="http://schemas.microsoft.com/office/drawing/2014/main" id="{01BE5E87-85DF-4AFA-97FA-75024FA6F2D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750963" y="1090613"/>
            <a:ext cx="4824412" cy="153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39" name="Picture 75">
            <a:extLst>
              <a:ext uri="{FF2B5EF4-FFF2-40B4-BE49-F238E27FC236}">
                <a16:creationId xmlns:a16="http://schemas.microsoft.com/office/drawing/2014/main" id="{F1657A72-2A27-49B1-978E-4ACBB478EA7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2625" y="3424238"/>
            <a:ext cx="3241675" cy="324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40" name="Picture 76">
            <a:extLst>
              <a:ext uri="{FF2B5EF4-FFF2-40B4-BE49-F238E27FC236}">
                <a16:creationId xmlns:a16="http://schemas.microsoft.com/office/drawing/2014/main" id="{32A551E3-F2D8-46BC-A100-FB427236B85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243088" y="3856038"/>
            <a:ext cx="4187825" cy="220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41" name="矩形 43">
            <a:extLst>
              <a:ext uri="{FF2B5EF4-FFF2-40B4-BE49-F238E27FC236}">
                <a16:creationId xmlns:a16="http://schemas.microsoft.com/office/drawing/2014/main" id="{15844995-E88B-4AEF-8113-516A0ED0217D}"/>
              </a:ext>
            </a:extLst>
          </p:cNvPr>
          <p:cNvSpPr>
            <a:spLocks noChangeArrowheads="1"/>
          </p:cNvSpPr>
          <p:nvPr/>
        </p:nvSpPr>
        <p:spPr bwMode="auto">
          <a:xfrm>
            <a:off x="539750" y="255588"/>
            <a:ext cx="15987713" cy="584200"/>
          </a:xfrm>
          <a:prstGeom prst="rect">
            <a:avLst/>
          </a:prstGeom>
          <a:noFill/>
          <a:ln>
            <a:noFill/>
          </a:ln>
        </p:spPr>
        <p:txBody>
          <a:bodyPr wrap="none">
            <a:spAutoFit/>
          </a:bodyPr>
          <a:lstStyle>
            <a:lvl1pPr>
              <a:spcBef>
                <a:spcPct val="20000"/>
              </a:spcBef>
              <a:buChar char="•"/>
              <a:defRPr sz="15500">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135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sz="116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97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97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97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97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97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9700">
                <a:solidFill>
                  <a:schemeClr val="tx1"/>
                </a:solidFill>
                <a:latin typeface="Times New Roman" panose="02020603050405020304" pitchFamily="18" charset="0"/>
                <a:ea typeface="MS PGothic" panose="020B0600070205080204" pitchFamily="34" charset="-128"/>
              </a:defRPr>
            </a:lvl9pPr>
          </a:lstStyle>
          <a:p>
            <a:pPr eaLnBrk="1" hangingPunct="1">
              <a:spcBef>
                <a:spcPct val="0"/>
              </a:spcBef>
              <a:buFontTx/>
              <a:buNone/>
              <a:defRPr/>
            </a:pPr>
            <a:r>
              <a:rPr lang="en-US" altLang="zh-CN" sz="3200" dirty="0">
                <a:latin typeface="+mn-ea"/>
                <a:cs typeface="Arial Unicode MS" pitchFamily="34" charset="-122"/>
              </a:rPr>
              <a:t>MT26, the International</a:t>
            </a:r>
            <a:r>
              <a:rPr lang="en-US" altLang="zh-CN" sz="2800" dirty="0">
                <a:latin typeface="+mn-ea"/>
                <a:cs typeface="Arial Unicode MS" pitchFamily="34" charset="-122"/>
              </a:rPr>
              <a:t> Conference on Magnet Technology, Sept. 22 – 27, 2019, Vancouver, Canada</a:t>
            </a:r>
            <a:endParaRPr lang="en-US" altLang="zh-CN" sz="2800" dirty="0">
              <a:latin typeface="Arial" panose="020B0604020202020204" pitchFamily="34" charset="0"/>
            </a:endParaRPr>
          </a:p>
        </p:txBody>
      </p:sp>
      <p:sp>
        <p:nvSpPr>
          <p:cNvPr id="5142" name="Rectangle 5">
            <a:extLst>
              <a:ext uri="{FF2B5EF4-FFF2-40B4-BE49-F238E27FC236}">
                <a16:creationId xmlns:a16="http://schemas.microsoft.com/office/drawing/2014/main" id="{25671BB8-5915-44E4-B9E4-26272749B9D2}"/>
              </a:ext>
            </a:extLst>
          </p:cNvPr>
          <p:cNvSpPr>
            <a:spLocks noChangeArrowheads="1"/>
          </p:cNvSpPr>
          <p:nvPr/>
        </p:nvSpPr>
        <p:spPr bwMode="auto">
          <a:xfrm>
            <a:off x="25814338" y="204788"/>
            <a:ext cx="615632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eaLnBrk="1" hangingPunct="1"/>
            <a:r>
              <a:rPr lang="en-US" altLang="zh-CN" sz="4400">
                <a:latin typeface="Arial Unicode MS" panose="020B0604020202020204" pitchFamily="34" charset="-122"/>
                <a:ea typeface="Arial Unicode MS" panose="020B0604020202020204" pitchFamily="34" charset="-122"/>
                <a:cs typeface="Arial Unicode MS" panose="020B0604020202020204" pitchFamily="34" charset="-122"/>
              </a:rPr>
              <a:t>Thu-Mo-Po4.13-04[100]</a:t>
            </a:r>
            <a:endParaRPr lang="zh-CN" altLang="zh-CN" sz="4400">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143" name="矩形 63">
            <a:extLst>
              <a:ext uri="{FF2B5EF4-FFF2-40B4-BE49-F238E27FC236}">
                <a16:creationId xmlns:a16="http://schemas.microsoft.com/office/drawing/2014/main" id="{2F870B7E-B97A-4214-A22F-618E051E338C}"/>
              </a:ext>
            </a:extLst>
          </p:cNvPr>
          <p:cNvSpPr>
            <a:spLocks noChangeArrowheads="1"/>
          </p:cNvSpPr>
          <p:nvPr/>
        </p:nvSpPr>
        <p:spPr bwMode="auto">
          <a:xfrm>
            <a:off x="21159788" y="13857288"/>
            <a:ext cx="95059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algn="just" eaLnBrk="1" hangingPunct="1"/>
            <a:r>
              <a:rPr lang="en-US" altLang="zh-CN" b="0">
                <a:latin typeface="Times New Roman" panose="02020603050405020304" pitchFamily="18" charset="0"/>
                <a:ea typeface="宋体" panose="02010600030101010101" pitchFamily="2" charset="-122"/>
              </a:rPr>
              <a:t>Mathematical model of dynamic circuit model</a:t>
            </a:r>
            <a:r>
              <a:rPr lang="zh-CN" altLang="en-US" b="0">
                <a:latin typeface="Times New Roman" panose="02020603050405020304" pitchFamily="18" charset="0"/>
                <a:ea typeface="宋体" panose="02010600030101010101" pitchFamily="2" charset="-122"/>
              </a:rPr>
              <a:t>,</a:t>
            </a:r>
          </a:p>
        </p:txBody>
      </p:sp>
      <p:sp>
        <p:nvSpPr>
          <p:cNvPr id="5144" name="矩形 102">
            <a:extLst>
              <a:ext uri="{FF2B5EF4-FFF2-40B4-BE49-F238E27FC236}">
                <a16:creationId xmlns:a16="http://schemas.microsoft.com/office/drawing/2014/main" id="{76BAB33D-6107-4C59-AE34-50D203235F14}"/>
              </a:ext>
            </a:extLst>
          </p:cNvPr>
          <p:cNvSpPr>
            <a:spLocks noChangeArrowheads="1"/>
          </p:cNvSpPr>
          <p:nvPr/>
        </p:nvSpPr>
        <p:spPr bwMode="auto">
          <a:xfrm>
            <a:off x="698500" y="25249188"/>
            <a:ext cx="30603825" cy="14898687"/>
          </a:xfrm>
          <a:prstGeom prst="rect">
            <a:avLst/>
          </a:prstGeom>
          <a:noFill/>
          <a:ln w="63500">
            <a:solidFill>
              <a:srgbClr val="009973"/>
            </a:solidFill>
            <a:round/>
            <a:headEnd/>
            <a:tailEnd/>
          </a:ln>
          <a:extLst>
            <a:ext uri="{909E8E84-426E-40DD-AFC4-6F175D3DCCD1}">
              <a14:hiddenFill xmlns:a14="http://schemas.microsoft.com/office/drawing/2010/main">
                <a:solidFill>
                  <a:srgbClr val="FFFFFF"/>
                </a:solidFill>
              </a14:hiddenFill>
            </a:ext>
          </a:extLst>
        </p:spPr>
        <p:txBody>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endParaRPr lang="zh-CN" altLang="en-US"/>
          </a:p>
        </p:txBody>
      </p:sp>
      <p:sp>
        <p:nvSpPr>
          <p:cNvPr id="5145" name="矩形 135">
            <a:extLst>
              <a:ext uri="{FF2B5EF4-FFF2-40B4-BE49-F238E27FC236}">
                <a16:creationId xmlns:a16="http://schemas.microsoft.com/office/drawing/2014/main" id="{0E76074C-25BE-44EC-ACD1-5D499D410243}"/>
              </a:ext>
            </a:extLst>
          </p:cNvPr>
          <p:cNvSpPr>
            <a:spLocks noChangeArrowheads="1"/>
          </p:cNvSpPr>
          <p:nvPr/>
        </p:nvSpPr>
        <p:spPr bwMode="auto">
          <a:xfrm>
            <a:off x="27016075" y="44378563"/>
            <a:ext cx="1841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algn="ctr"/>
            <a:endParaRPr lang="de-DE" altLang="zh-CN" i="1" u="sng">
              <a:solidFill>
                <a:srgbClr val="0000FF"/>
              </a:solidFill>
              <a:ea typeface="宋体" panose="02010600030101010101" pitchFamily="2" charset="-122"/>
            </a:endParaRPr>
          </a:p>
        </p:txBody>
      </p:sp>
      <p:sp>
        <p:nvSpPr>
          <p:cNvPr id="5146" name="Rectangle 2">
            <a:extLst>
              <a:ext uri="{FF2B5EF4-FFF2-40B4-BE49-F238E27FC236}">
                <a16:creationId xmlns:a16="http://schemas.microsoft.com/office/drawing/2014/main" id="{FB68780C-EA0E-4566-8CDF-D8C925F3BFBA}"/>
              </a:ext>
            </a:extLst>
          </p:cNvPr>
          <p:cNvSpPr>
            <a:spLocks noChangeArrowheads="1"/>
          </p:cNvSpPr>
          <p:nvPr/>
        </p:nvSpPr>
        <p:spPr bwMode="auto">
          <a:xfrm>
            <a:off x="0" y="0"/>
            <a:ext cx="320421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eaLnBrk="1" hangingPunct="1"/>
            <a:endParaRPr lang="zh-CN" altLang="en-US"/>
          </a:p>
        </p:txBody>
      </p:sp>
      <p:sp>
        <p:nvSpPr>
          <p:cNvPr id="5147" name="Rectangle 4">
            <a:extLst>
              <a:ext uri="{FF2B5EF4-FFF2-40B4-BE49-F238E27FC236}">
                <a16:creationId xmlns:a16="http://schemas.microsoft.com/office/drawing/2014/main" id="{0D35D21C-CD3F-4584-B5F2-473947F7647E}"/>
              </a:ext>
            </a:extLst>
          </p:cNvPr>
          <p:cNvSpPr>
            <a:spLocks noChangeArrowheads="1"/>
          </p:cNvSpPr>
          <p:nvPr/>
        </p:nvSpPr>
        <p:spPr bwMode="auto">
          <a:xfrm>
            <a:off x="0" y="0"/>
            <a:ext cx="320421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eaLnBrk="1" hangingPunct="1"/>
            <a:endParaRPr lang="zh-CN" altLang="en-US"/>
          </a:p>
        </p:txBody>
      </p:sp>
      <p:sp>
        <p:nvSpPr>
          <p:cNvPr id="5148" name="Rectangle 6">
            <a:extLst>
              <a:ext uri="{FF2B5EF4-FFF2-40B4-BE49-F238E27FC236}">
                <a16:creationId xmlns:a16="http://schemas.microsoft.com/office/drawing/2014/main" id="{65AEAB67-616D-43F3-90C6-3B7B8F2AEECF}"/>
              </a:ext>
            </a:extLst>
          </p:cNvPr>
          <p:cNvSpPr>
            <a:spLocks noChangeArrowheads="1"/>
          </p:cNvSpPr>
          <p:nvPr/>
        </p:nvSpPr>
        <p:spPr bwMode="auto">
          <a:xfrm>
            <a:off x="0" y="0"/>
            <a:ext cx="320421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eaLnBrk="1" hangingPunct="1"/>
            <a:endParaRPr lang="zh-CN" altLang="en-US"/>
          </a:p>
        </p:txBody>
      </p:sp>
      <p:sp>
        <p:nvSpPr>
          <p:cNvPr id="5149" name="Rectangle 8">
            <a:extLst>
              <a:ext uri="{FF2B5EF4-FFF2-40B4-BE49-F238E27FC236}">
                <a16:creationId xmlns:a16="http://schemas.microsoft.com/office/drawing/2014/main" id="{CD138684-7D2B-4099-85FD-B36036E0212C}"/>
              </a:ext>
            </a:extLst>
          </p:cNvPr>
          <p:cNvSpPr>
            <a:spLocks noChangeArrowheads="1"/>
          </p:cNvSpPr>
          <p:nvPr/>
        </p:nvSpPr>
        <p:spPr bwMode="auto">
          <a:xfrm>
            <a:off x="0" y="0"/>
            <a:ext cx="320421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eaLnBrk="1" hangingPunct="1"/>
            <a:endParaRPr lang="zh-CN" altLang="en-US"/>
          </a:p>
        </p:txBody>
      </p:sp>
      <p:sp>
        <p:nvSpPr>
          <p:cNvPr id="5150" name="Rectangle 10">
            <a:extLst>
              <a:ext uri="{FF2B5EF4-FFF2-40B4-BE49-F238E27FC236}">
                <a16:creationId xmlns:a16="http://schemas.microsoft.com/office/drawing/2014/main" id="{64CF8A03-BC12-4539-B7E4-22B852207287}"/>
              </a:ext>
            </a:extLst>
          </p:cNvPr>
          <p:cNvSpPr>
            <a:spLocks noChangeArrowheads="1"/>
          </p:cNvSpPr>
          <p:nvPr/>
        </p:nvSpPr>
        <p:spPr bwMode="auto">
          <a:xfrm>
            <a:off x="0" y="0"/>
            <a:ext cx="320421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eaLnBrk="1" hangingPunct="1"/>
            <a:endParaRPr lang="zh-CN" altLang="en-US"/>
          </a:p>
        </p:txBody>
      </p:sp>
      <p:sp>
        <p:nvSpPr>
          <p:cNvPr id="5151" name="Rectangle 12">
            <a:extLst>
              <a:ext uri="{FF2B5EF4-FFF2-40B4-BE49-F238E27FC236}">
                <a16:creationId xmlns:a16="http://schemas.microsoft.com/office/drawing/2014/main" id="{D0F5F8EC-29DC-442B-8D2D-2239163FBAB1}"/>
              </a:ext>
            </a:extLst>
          </p:cNvPr>
          <p:cNvSpPr>
            <a:spLocks noChangeArrowheads="1"/>
          </p:cNvSpPr>
          <p:nvPr/>
        </p:nvSpPr>
        <p:spPr bwMode="auto">
          <a:xfrm>
            <a:off x="0" y="0"/>
            <a:ext cx="320421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eaLnBrk="1" hangingPunct="1"/>
            <a:endParaRPr lang="zh-CN" altLang="en-US"/>
          </a:p>
        </p:txBody>
      </p:sp>
      <p:sp>
        <p:nvSpPr>
          <p:cNvPr id="5152" name="Rectangle 14">
            <a:extLst>
              <a:ext uri="{FF2B5EF4-FFF2-40B4-BE49-F238E27FC236}">
                <a16:creationId xmlns:a16="http://schemas.microsoft.com/office/drawing/2014/main" id="{44C18C4E-81BF-4CE6-B9A5-36EC0C554A19}"/>
              </a:ext>
            </a:extLst>
          </p:cNvPr>
          <p:cNvSpPr>
            <a:spLocks noChangeArrowheads="1"/>
          </p:cNvSpPr>
          <p:nvPr/>
        </p:nvSpPr>
        <p:spPr bwMode="auto">
          <a:xfrm>
            <a:off x="0" y="0"/>
            <a:ext cx="320421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eaLnBrk="1" hangingPunct="1"/>
            <a:endParaRPr lang="zh-CN" altLang="en-US"/>
          </a:p>
        </p:txBody>
      </p:sp>
      <p:sp>
        <p:nvSpPr>
          <p:cNvPr id="5153" name="文本框 48">
            <a:extLst>
              <a:ext uri="{FF2B5EF4-FFF2-40B4-BE49-F238E27FC236}">
                <a16:creationId xmlns:a16="http://schemas.microsoft.com/office/drawing/2014/main" id="{92138290-9CC3-4280-BEEE-E35E0F34AD6C}"/>
              </a:ext>
            </a:extLst>
          </p:cNvPr>
          <p:cNvSpPr txBox="1">
            <a:spLocks noChangeArrowheads="1"/>
          </p:cNvSpPr>
          <p:nvPr/>
        </p:nvSpPr>
        <p:spPr bwMode="auto">
          <a:xfrm>
            <a:off x="16176625" y="8142288"/>
            <a:ext cx="15003463"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algn="just" eaLnBrk="1" hangingPunct="1"/>
            <a:r>
              <a:rPr lang="en-US" altLang="zh-CN" sz="3200" b="0">
                <a:latin typeface="Times New Roman" panose="02020603050405020304" pitchFamily="18" charset="0"/>
                <a:ea typeface="宋体" panose="02010600030101010101" pitchFamily="2" charset="-122"/>
              </a:rPr>
              <a:t>-duct system were not exactly considered in the coupling system in the previous studies. Only partial coupling effects were investigated, and some dynamic characteristics of the coupling system were overlooked. In this paper, a mathematic model of the magnet/guideway and dynamic numerical model of the maglev train with vehicle/guideway coupling dynamics of EDS system are established. The frequency and acceleration responses of the carbody with electromagnetic forces irregularity in different traveling speed are presented, analyzed. The running quality of a superconducting EDS train was evaluated by analyzing the vertical and lateral dynamics characteristics.</a:t>
            </a:r>
          </a:p>
        </p:txBody>
      </p:sp>
      <p:sp>
        <p:nvSpPr>
          <p:cNvPr id="5154" name="文本框 45">
            <a:extLst>
              <a:ext uri="{FF2B5EF4-FFF2-40B4-BE49-F238E27FC236}">
                <a16:creationId xmlns:a16="http://schemas.microsoft.com/office/drawing/2014/main" id="{5683A7B5-6D12-4089-A872-43817247FF6D}"/>
              </a:ext>
            </a:extLst>
          </p:cNvPr>
          <p:cNvSpPr txBox="1">
            <a:spLocks noChangeArrowheads="1"/>
          </p:cNvSpPr>
          <p:nvPr/>
        </p:nvSpPr>
        <p:spPr bwMode="auto">
          <a:xfrm>
            <a:off x="11468100" y="34850388"/>
            <a:ext cx="10890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eaLnBrk="1" hangingPunct="1"/>
            <a:r>
              <a:rPr lang="en-US" altLang="zh-CN" b="0">
                <a:latin typeface="Times New Roman" panose="02020603050405020304" pitchFamily="18" charset="0"/>
                <a:ea typeface="宋体" panose="02010600030101010101" pitchFamily="2" charset="-122"/>
              </a:rPr>
              <a:t>Fig. 4</a:t>
            </a:r>
            <a:endParaRPr lang="en-US" altLang="zh-CN" b="0">
              <a:latin typeface="Times New Roman" panose="02020603050405020304" pitchFamily="18" charset="0"/>
            </a:endParaRPr>
          </a:p>
        </p:txBody>
      </p:sp>
      <p:sp>
        <p:nvSpPr>
          <p:cNvPr id="5155" name="Rectangle 9">
            <a:extLst>
              <a:ext uri="{FF2B5EF4-FFF2-40B4-BE49-F238E27FC236}">
                <a16:creationId xmlns:a16="http://schemas.microsoft.com/office/drawing/2014/main" id="{7EC5D293-3BCA-4B78-81C0-88AF8D0AC999}"/>
              </a:ext>
            </a:extLst>
          </p:cNvPr>
          <p:cNvSpPr>
            <a:spLocks noChangeArrowheads="1"/>
          </p:cNvSpPr>
          <p:nvPr/>
        </p:nvSpPr>
        <p:spPr bwMode="auto">
          <a:xfrm>
            <a:off x="766763" y="37915850"/>
            <a:ext cx="10701337"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algn="just" eaLnBrk="1" hangingPunct="1"/>
            <a:r>
              <a:rPr lang="en-US" altLang="zh-CN" b="0">
                <a:latin typeface="Times New Roman" panose="02020603050405020304" pitchFamily="18" charset="0"/>
                <a:ea typeface="宋体" panose="02010600030101010101" pitchFamily="2" charset="-122"/>
              </a:rPr>
              <a:t>Fig. 3 The schematic numerical mode of the maglev train and all of the DOFs related to the carbodys, bogies as well as their definitions of the positive directions. (a) The vertical plan of the train system model; (b) The top plan of the train system; (c)The model The cross section plan of the train system model.</a:t>
            </a:r>
          </a:p>
        </p:txBody>
      </p:sp>
      <p:sp>
        <p:nvSpPr>
          <p:cNvPr id="5156" name="Text Box 3446">
            <a:extLst>
              <a:ext uri="{FF2B5EF4-FFF2-40B4-BE49-F238E27FC236}">
                <a16:creationId xmlns:a16="http://schemas.microsoft.com/office/drawing/2014/main" id="{866245C9-E821-442C-9250-B66C78D31EBD}"/>
              </a:ext>
            </a:extLst>
          </p:cNvPr>
          <p:cNvSpPr txBox="1">
            <a:spLocks noChangeArrowheads="1"/>
          </p:cNvSpPr>
          <p:nvPr/>
        </p:nvSpPr>
        <p:spPr bwMode="auto">
          <a:xfrm>
            <a:off x="598488" y="41594088"/>
            <a:ext cx="22725062" cy="304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algn="just"/>
            <a:r>
              <a:rPr lang="en-US" altLang="zh-CN" sz="3200" b="0" dirty="0">
                <a:latin typeface="Times New Roman" panose="02020603050405020304" pitchFamily="18" charset="0"/>
                <a:ea typeface="宋体" panose="02010600030101010101" pitchFamily="2" charset="-122"/>
              </a:rPr>
              <a:t>This study focused on vehicle/guideway coupling dynamics of the superconducting EDS train as a train set. The dynamic characteristics of the EDS train are calculated by establishing the magnet/track coupling mathematical model and the coupling dynamic numerical model of the EDS train. Numerical results based on the mathematical model of a null-flux coil suspension system were given. The model can be used to foundation of research the electrical transient and dynamic performance of a maglev system. Through the analysis of the lateral and vertical vibration characteristics of EDS train, it can be known that the superconducting EDS train can steadily run over the straight line at the normal speed of 400 km/h, 500 km/h and also at the higher speed of 600 km/h, with favorable riding comfort.</a:t>
            </a:r>
            <a:endParaRPr lang="zh-CN" altLang="zh-CN" sz="3200" b="0" dirty="0">
              <a:latin typeface="Times New Roman" panose="02020603050405020304" pitchFamily="18" charset="0"/>
              <a:ea typeface="宋体" panose="02010600030101010101" pitchFamily="2" charset="-122"/>
            </a:endParaRPr>
          </a:p>
        </p:txBody>
      </p:sp>
      <p:sp>
        <p:nvSpPr>
          <p:cNvPr id="5157" name="矩形 2">
            <a:extLst>
              <a:ext uri="{FF2B5EF4-FFF2-40B4-BE49-F238E27FC236}">
                <a16:creationId xmlns:a16="http://schemas.microsoft.com/office/drawing/2014/main" id="{B88810FB-8C53-4FA8-9A5F-38D44ADB5CFD}"/>
              </a:ext>
            </a:extLst>
          </p:cNvPr>
          <p:cNvSpPr>
            <a:spLocks noChangeArrowheads="1"/>
          </p:cNvSpPr>
          <p:nvPr/>
        </p:nvSpPr>
        <p:spPr bwMode="auto">
          <a:xfrm>
            <a:off x="819150" y="20458113"/>
            <a:ext cx="9542463" cy="310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algn="just"/>
            <a:r>
              <a:rPr lang="en-US" altLang="zh-CN" b="0">
                <a:latin typeface="Times New Roman" panose="02020603050405020304" pitchFamily="18" charset="0"/>
                <a:ea typeface="宋体" panose="02010600030101010101" pitchFamily="2" charset="-122"/>
              </a:rPr>
              <a:t>Fig.1. Superconducting magnetically levitated transportation (Maglev) vehicles have no steel wheels or pantograph, and realize ultra-high-speed running in a state of complete non-contact with the ground.  This is enabled by electromagnets known as ground coils, which are usually classified into those used for propulsion and those used for both levitation and guidance, as shown in Fig. 1.</a:t>
            </a:r>
            <a:endParaRPr lang="zh-CN" altLang="zh-CN" b="0">
              <a:latin typeface="Times New Roman" panose="02020603050405020304" pitchFamily="18" charset="0"/>
              <a:ea typeface="宋体" panose="02010600030101010101" pitchFamily="2" charset="-122"/>
            </a:endParaRPr>
          </a:p>
        </p:txBody>
      </p:sp>
      <p:sp>
        <p:nvSpPr>
          <p:cNvPr id="5158" name="矩形 3">
            <a:extLst>
              <a:ext uri="{FF2B5EF4-FFF2-40B4-BE49-F238E27FC236}">
                <a16:creationId xmlns:a16="http://schemas.microsoft.com/office/drawing/2014/main" id="{E75B9838-4E32-49D2-B633-BD03DD180559}"/>
              </a:ext>
            </a:extLst>
          </p:cNvPr>
          <p:cNvSpPr>
            <a:spLocks noChangeArrowheads="1"/>
          </p:cNvSpPr>
          <p:nvPr/>
        </p:nvSpPr>
        <p:spPr bwMode="auto">
          <a:xfrm>
            <a:off x="21201063" y="17643475"/>
            <a:ext cx="997902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algn="just"/>
            <a:r>
              <a:rPr lang="en-US" altLang="zh-CN" b="0">
                <a:latin typeface="Times New Roman" panose="02020603050405020304" pitchFamily="18" charset="0"/>
                <a:ea typeface="宋体" panose="02010600030101010101" pitchFamily="2" charset="-122"/>
              </a:rPr>
              <a:t>Analytical method is used to calculate the magnetic resistance Fx, guidance force Fy, and levitation force Fz,,</a:t>
            </a:r>
          </a:p>
        </p:txBody>
      </p:sp>
      <p:sp>
        <p:nvSpPr>
          <p:cNvPr id="5159" name="矩形 4">
            <a:extLst>
              <a:ext uri="{FF2B5EF4-FFF2-40B4-BE49-F238E27FC236}">
                <a16:creationId xmlns:a16="http://schemas.microsoft.com/office/drawing/2014/main" id="{3DC75C06-767E-45DF-84A0-1607A3628847}"/>
              </a:ext>
            </a:extLst>
          </p:cNvPr>
          <p:cNvSpPr>
            <a:spLocks noChangeArrowheads="1"/>
          </p:cNvSpPr>
          <p:nvPr/>
        </p:nvSpPr>
        <p:spPr bwMode="auto">
          <a:xfrm>
            <a:off x="11818938" y="37915850"/>
            <a:ext cx="19251612"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algn="just"/>
            <a:r>
              <a:rPr lang="en-US" altLang="zh-CN" b="0">
                <a:latin typeface="Times New Roman" panose="02020603050405020304" pitchFamily="18" charset="0"/>
                <a:ea typeface="宋体" panose="02010600030101010101" pitchFamily="2" charset="-122"/>
              </a:rPr>
              <a:t>Fig.4</a:t>
            </a:r>
            <a:r>
              <a:rPr lang="en-US" altLang="zh-CN" b="0">
                <a:solidFill>
                  <a:srgbClr val="0000FF"/>
                </a:solidFill>
                <a:latin typeface="Times New Roman" panose="02020603050405020304" pitchFamily="18" charset="0"/>
                <a:ea typeface="宋体" panose="02010600030101010101" pitchFamily="2" charset="-122"/>
              </a:rPr>
              <a:t> </a:t>
            </a:r>
            <a:r>
              <a:rPr lang="en-US" altLang="zh-CN" b="0">
                <a:latin typeface="Times New Roman" panose="02020603050405020304" pitchFamily="18" charset="0"/>
                <a:ea typeface="宋体" panose="02010600030101010101" pitchFamily="2" charset="-122"/>
              </a:rPr>
              <a:t>(a)The dependence of the null-flux magnetic forces on a magnetic bogie displacement with different velocities,</a:t>
            </a:r>
            <a:r>
              <a:rPr lang="en-US" altLang="zh-CN"/>
              <a:t> </a:t>
            </a:r>
            <a:r>
              <a:rPr lang="en-US" altLang="zh-CN" b="0">
                <a:latin typeface="Times New Roman" panose="02020603050405020304" pitchFamily="18" charset="0"/>
                <a:ea typeface="宋体" panose="02010600030101010101" pitchFamily="2" charset="-122"/>
              </a:rPr>
              <a:t>a magnetic bogie can carry more than 30 tons of weight at high speed. (b) Frequency-domain PSD plot of the front and rear ends for carbody1 shows the peak in the range of 6 to 12 Hz can be considered as a combination of the peak corresponding to the secondary suspension and the peak corresponding to the car body pitching motion. (c) and (d)</a:t>
            </a:r>
            <a:r>
              <a:rPr lang="en-US" altLang="zh-CN"/>
              <a:t> </a:t>
            </a:r>
            <a:r>
              <a:rPr lang="en-US" altLang="zh-CN" b="0">
                <a:latin typeface="Times New Roman" panose="02020603050405020304" pitchFamily="18" charset="0"/>
                <a:ea typeface="宋体" panose="02010600030101010101" pitchFamily="2" charset="-122"/>
              </a:rPr>
              <a:t>The superconducting EDS train can run by the analysis of the lateral and vertical vibration characteristics over the straight line with favorable riding comfort.</a:t>
            </a:r>
            <a:endParaRPr lang="zh-CN" altLang="en-US" b="0">
              <a:latin typeface="Times New Roman" panose="02020603050405020304" pitchFamily="18" charset="0"/>
              <a:ea typeface="宋体" panose="02010600030101010101" pitchFamily="2" charset="-122"/>
            </a:endParaRPr>
          </a:p>
        </p:txBody>
      </p:sp>
      <p:pic>
        <p:nvPicPr>
          <p:cNvPr id="5160" name="图片 87">
            <a:extLst>
              <a:ext uri="{FF2B5EF4-FFF2-40B4-BE49-F238E27FC236}">
                <a16:creationId xmlns:a16="http://schemas.microsoft.com/office/drawing/2014/main" id="{F9B4C02D-6C6E-4FE5-B7A1-5E6564ABF10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9388" y="738188"/>
            <a:ext cx="6262687" cy="2325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61" name="图片 88">
            <a:extLst>
              <a:ext uri="{FF2B5EF4-FFF2-40B4-BE49-F238E27FC236}">
                <a16:creationId xmlns:a16="http://schemas.microsoft.com/office/drawing/2014/main" id="{FF40848F-09A9-4303-9623-83D11D09FA1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98575" y="14287500"/>
            <a:ext cx="8818563" cy="565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62" name="图片 89">
            <a:extLst>
              <a:ext uri="{FF2B5EF4-FFF2-40B4-BE49-F238E27FC236}">
                <a16:creationId xmlns:a16="http://schemas.microsoft.com/office/drawing/2014/main" id="{8686069A-424A-48F5-9587-87DA8D2BE82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236325" y="14016038"/>
            <a:ext cx="8745538" cy="341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63" name="图片 90">
            <a:extLst>
              <a:ext uri="{FF2B5EF4-FFF2-40B4-BE49-F238E27FC236}">
                <a16:creationId xmlns:a16="http://schemas.microsoft.com/office/drawing/2014/main" id="{5CDAD812-3B8B-48A5-BC9F-02387E7109FF}"/>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t="5107"/>
          <a:stretch>
            <a:fillRect/>
          </a:stretch>
        </p:blipFill>
        <p:spPr bwMode="auto">
          <a:xfrm>
            <a:off x="11307763" y="17587913"/>
            <a:ext cx="8745537" cy="294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64" name="矩形 2">
            <a:extLst>
              <a:ext uri="{FF2B5EF4-FFF2-40B4-BE49-F238E27FC236}">
                <a16:creationId xmlns:a16="http://schemas.microsoft.com/office/drawing/2014/main" id="{FAE11D8A-48DF-4003-BA3A-C668CFADF0DB}"/>
              </a:ext>
            </a:extLst>
          </p:cNvPr>
          <p:cNvSpPr>
            <a:spLocks noChangeArrowheads="1"/>
          </p:cNvSpPr>
          <p:nvPr/>
        </p:nvSpPr>
        <p:spPr bwMode="auto">
          <a:xfrm>
            <a:off x="10942638" y="20634325"/>
            <a:ext cx="9542462"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algn="just"/>
            <a:r>
              <a:rPr lang="en-US" altLang="zh-CN" b="0">
                <a:latin typeface="Times New Roman" panose="02020603050405020304" pitchFamily="18" charset="0"/>
                <a:ea typeface="宋体" panose="02010600030101010101" pitchFamily="2" charset="-122"/>
              </a:rPr>
              <a:t>Fig.2. A maglev system can be represented by the dynamic circuit model in which the system energy, power, and forces, as well as other quantities, are expressed in terms of their equivalent circuit parameters. In general, those circuit parameters are functions of a maglev system can be determined on the basic of the solution of the dynamic circuit model.</a:t>
            </a:r>
            <a:endParaRPr lang="zh-CN" altLang="zh-CN" b="0">
              <a:latin typeface="Times New Roman" panose="02020603050405020304" pitchFamily="18" charset="0"/>
              <a:ea typeface="宋体" panose="02010600030101010101" pitchFamily="2" charset="-122"/>
            </a:endParaRPr>
          </a:p>
        </p:txBody>
      </p:sp>
      <p:sp>
        <p:nvSpPr>
          <p:cNvPr id="5165" name="Rectangle 101">
            <a:extLst>
              <a:ext uri="{FF2B5EF4-FFF2-40B4-BE49-F238E27FC236}">
                <a16:creationId xmlns:a16="http://schemas.microsoft.com/office/drawing/2014/main" id="{7A33B01D-45C5-49B9-8063-C60CDAB96685}"/>
              </a:ext>
            </a:extLst>
          </p:cNvPr>
          <p:cNvSpPr>
            <a:spLocks noChangeArrowheads="1"/>
          </p:cNvSpPr>
          <p:nvPr/>
        </p:nvSpPr>
        <p:spPr bwMode="auto">
          <a:xfrm>
            <a:off x="0" y="0"/>
            <a:ext cx="320421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endParaRPr lang="zh-CN" altLang="en-US"/>
          </a:p>
        </p:txBody>
      </p:sp>
      <p:sp>
        <p:nvSpPr>
          <p:cNvPr id="5" name="矩形 4">
            <a:extLst>
              <a:ext uri="{FF2B5EF4-FFF2-40B4-BE49-F238E27FC236}">
                <a16:creationId xmlns:a16="http://schemas.microsoft.com/office/drawing/2014/main" id="{9DF6BA49-D1F5-4D25-8297-82045C0E0BE5}"/>
              </a:ext>
            </a:extLst>
          </p:cNvPr>
          <p:cNvSpPr>
            <a:spLocks noRot="1" noChangeAspect="1" noMove="1" noResize="1" noEditPoints="1" noAdjustHandles="1" noChangeArrowheads="1" noChangeShapeType="1" noTextEdit="1"/>
          </p:cNvSpPr>
          <p:nvPr/>
        </p:nvSpPr>
        <p:spPr>
          <a:xfrm>
            <a:off x="22170221" y="14516024"/>
            <a:ext cx="6150587" cy="911596"/>
          </a:xfrm>
          <a:prstGeom prst="rect">
            <a:avLst/>
          </a:prstGeom>
          <a:blipFill>
            <a:blip r:embed="rId11"/>
            <a:stretch>
              <a:fillRect/>
            </a:stretch>
          </a:blipFill>
        </p:spPr>
        <p:txBody>
          <a:bodyPr/>
          <a:lstStyle/>
          <a:p>
            <a:r>
              <a:rPr lang="zh-CN" altLang="en-US">
                <a:noFill/>
              </a:rPr>
              <a:t> </a:t>
            </a:r>
          </a:p>
        </p:txBody>
      </p:sp>
      <p:sp>
        <p:nvSpPr>
          <p:cNvPr id="6" name="矩形 5">
            <a:extLst>
              <a:ext uri="{FF2B5EF4-FFF2-40B4-BE49-F238E27FC236}">
                <a16:creationId xmlns:a16="http://schemas.microsoft.com/office/drawing/2014/main" id="{78660B3C-2A30-4D6E-B521-860760E28E23}"/>
              </a:ext>
            </a:extLst>
          </p:cNvPr>
          <p:cNvSpPr>
            <a:spLocks noRot="1" noChangeAspect="1" noMove="1" noResize="1" noEditPoints="1" noAdjustHandles="1" noChangeArrowheads="1" noChangeShapeType="1" noTextEdit="1"/>
          </p:cNvSpPr>
          <p:nvPr/>
        </p:nvSpPr>
        <p:spPr>
          <a:xfrm>
            <a:off x="22572667" y="15566578"/>
            <a:ext cx="5335583" cy="930722"/>
          </a:xfrm>
          <a:prstGeom prst="rect">
            <a:avLst/>
          </a:prstGeom>
          <a:blipFill>
            <a:blip r:embed="rId12"/>
            <a:stretch>
              <a:fillRect/>
            </a:stretch>
          </a:blipFill>
        </p:spPr>
        <p:txBody>
          <a:bodyPr/>
          <a:lstStyle/>
          <a:p>
            <a:r>
              <a:rPr lang="zh-CN" altLang="en-US">
                <a:noFill/>
              </a:rPr>
              <a:t> </a:t>
            </a:r>
          </a:p>
        </p:txBody>
      </p:sp>
      <p:sp>
        <p:nvSpPr>
          <p:cNvPr id="7" name="矩形 6">
            <a:extLst>
              <a:ext uri="{FF2B5EF4-FFF2-40B4-BE49-F238E27FC236}">
                <a16:creationId xmlns:a16="http://schemas.microsoft.com/office/drawing/2014/main" id="{A0D0141B-9BF2-4211-AA92-9303EC5CF324}"/>
              </a:ext>
            </a:extLst>
          </p:cNvPr>
          <p:cNvSpPr>
            <a:spLocks noRot="1" noChangeAspect="1" noMove="1" noResize="1" noEditPoints="1" noAdjustHandles="1" noChangeArrowheads="1" noChangeShapeType="1" noTextEdit="1"/>
          </p:cNvSpPr>
          <p:nvPr/>
        </p:nvSpPr>
        <p:spPr>
          <a:xfrm>
            <a:off x="22107779" y="16615647"/>
            <a:ext cx="7609967" cy="911596"/>
          </a:xfrm>
          <a:prstGeom prst="rect">
            <a:avLst/>
          </a:prstGeom>
          <a:blipFill>
            <a:blip r:embed="rId13"/>
            <a:stretch>
              <a:fillRect/>
            </a:stretch>
          </a:blipFill>
        </p:spPr>
        <p:txBody>
          <a:bodyPr/>
          <a:lstStyle/>
          <a:p>
            <a:r>
              <a:rPr lang="zh-CN" altLang="en-US">
                <a:noFill/>
              </a:rPr>
              <a:t> </a:t>
            </a:r>
          </a:p>
        </p:txBody>
      </p:sp>
      <p:sp>
        <p:nvSpPr>
          <p:cNvPr id="5169" name="Rectangle 103">
            <a:extLst>
              <a:ext uri="{FF2B5EF4-FFF2-40B4-BE49-F238E27FC236}">
                <a16:creationId xmlns:a16="http://schemas.microsoft.com/office/drawing/2014/main" id="{F00EB10E-26F1-4E1F-BDBD-FB28AE280F20}"/>
              </a:ext>
            </a:extLst>
          </p:cNvPr>
          <p:cNvSpPr>
            <a:spLocks noChangeArrowheads="1"/>
          </p:cNvSpPr>
          <p:nvPr/>
        </p:nvSpPr>
        <p:spPr bwMode="auto">
          <a:xfrm>
            <a:off x="24618950" y="14270038"/>
            <a:ext cx="320421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endParaRPr lang="zh-CN" altLang="en-US"/>
          </a:p>
        </p:txBody>
      </p:sp>
      <p:graphicFrame>
        <p:nvGraphicFramePr>
          <p:cNvPr id="5170" name="对象 9">
            <a:extLst>
              <a:ext uri="{FF2B5EF4-FFF2-40B4-BE49-F238E27FC236}">
                <a16:creationId xmlns:a16="http://schemas.microsoft.com/office/drawing/2014/main" id="{F25703EA-70FA-4DEB-A808-B833A44D6965}"/>
              </a:ext>
            </a:extLst>
          </p:cNvPr>
          <p:cNvGraphicFramePr>
            <a:graphicFrameLocks noChangeAspect="1"/>
          </p:cNvGraphicFramePr>
          <p:nvPr/>
        </p:nvGraphicFramePr>
        <p:xfrm>
          <a:off x="22347238" y="18651538"/>
          <a:ext cx="6899275" cy="1146175"/>
        </p:xfrm>
        <a:graphic>
          <a:graphicData uri="http://schemas.openxmlformats.org/presentationml/2006/ole">
            <mc:AlternateContent xmlns:mc="http://schemas.openxmlformats.org/markup-compatibility/2006">
              <mc:Choice xmlns:v="urn:schemas-microsoft-com:vml" Requires="v">
                <p:oleObj spid="_x0000_s5233" name="Equation" r:id="rId14" imgW="2768400" imgH="457200" progId="Equation.DSMT4">
                  <p:embed/>
                </p:oleObj>
              </mc:Choice>
              <mc:Fallback>
                <p:oleObj name="Equation" r:id="rId14" imgW="2768400" imgH="457200" progId="Equation.DSMT4">
                  <p:embed/>
                  <p:pic>
                    <p:nvPicPr>
                      <p:cNvPr id="0" name="对象 9"/>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2347238" y="18651538"/>
                        <a:ext cx="6899275" cy="114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171" name="Rectangle 105">
            <a:extLst>
              <a:ext uri="{FF2B5EF4-FFF2-40B4-BE49-F238E27FC236}">
                <a16:creationId xmlns:a16="http://schemas.microsoft.com/office/drawing/2014/main" id="{E5FB58B4-2DE4-4079-A635-A52AB442B61F}"/>
              </a:ext>
            </a:extLst>
          </p:cNvPr>
          <p:cNvSpPr>
            <a:spLocks noChangeArrowheads="1"/>
          </p:cNvSpPr>
          <p:nvPr/>
        </p:nvSpPr>
        <p:spPr bwMode="auto">
          <a:xfrm>
            <a:off x="0" y="0"/>
            <a:ext cx="320421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endParaRPr lang="zh-CN" altLang="en-US"/>
          </a:p>
        </p:txBody>
      </p:sp>
      <p:graphicFrame>
        <p:nvGraphicFramePr>
          <p:cNvPr id="5172" name="对象 11">
            <a:extLst>
              <a:ext uri="{FF2B5EF4-FFF2-40B4-BE49-F238E27FC236}">
                <a16:creationId xmlns:a16="http://schemas.microsoft.com/office/drawing/2014/main" id="{57924C9E-088C-406D-93A7-5A0E6C67492D}"/>
              </a:ext>
            </a:extLst>
          </p:cNvPr>
          <p:cNvGraphicFramePr>
            <a:graphicFrameLocks noChangeAspect="1"/>
          </p:cNvGraphicFramePr>
          <p:nvPr/>
        </p:nvGraphicFramePr>
        <p:xfrm>
          <a:off x="22396450" y="19948525"/>
          <a:ext cx="6899275" cy="1128713"/>
        </p:xfrm>
        <a:graphic>
          <a:graphicData uri="http://schemas.openxmlformats.org/presentationml/2006/ole">
            <mc:AlternateContent xmlns:mc="http://schemas.openxmlformats.org/markup-compatibility/2006">
              <mc:Choice xmlns:v="urn:schemas-microsoft-com:vml" Requires="v">
                <p:oleObj spid="_x0000_s5234" name="Equation" r:id="rId16" imgW="2781300" imgH="457200" progId="Equation.DSMT4">
                  <p:embed/>
                </p:oleObj>
              </mc:Choice>
              <mc:Fallback>
                <p:oleObj name="Equation" r:id="rId16" imgW="2781300" imgH="457200" progId="Equation.DSMT4">
                  <p:embed/>
                  <p:pic>
                    <p:nvPicPr>
                      <p:cNvPr id="0" name="对象 11"/>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2396450" y="19948525"/>
                        <a:ext cx="6899275" cy="112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173" name="Rectangle 107">
            <a:extLst>
              <a:ext uri="{FF2B5EF4-FFF2-40B4-BE49-F238E27FC236}">
                <a16:creationId xmlns:a16="http://schemas.microsoft.com/office/drawing/2014/main" id="{EA22C08F-96BC-4609-AAB8-7600CAE137E7}"/>
              </a:ext>
            </a:extLst>
          </p:cNvPr>
          <p:cNvSpPr>
            <a:spLocks noChangeArrowheads="1"/>
          </p:cNvSpPr>
          <p:nvPr/>
        </p:nvSpPr>
        <p:spPr bwMode="auto">
          <a:xfrm>
            <a:off x="0" y="0"/>
            <a:ext cx="320421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endParaRPr lang="zh-CN" altLang="en-US"/>
          </a:p>
        </p:txBody>
      </p:sp>
      <p:graphicFrame>
        <p:nvGraphicFramePr>
          <p:cNvPr id="5174" name="对象 13">
            <a:extLst>
              <a:ext uri="{FF2B5EF4-FFF2-40B4-BE49-F238E27FC236}">
                <a16:creationId xmlns:a16="http://schemas.microsoft.com/office/drawing/2014/main" id="{9A7C7C3F-21EF-4438-8C2F-CDD2C97C5A34}"/>
              </a:ext>
            </a:extLst>
          </p:cNvPr>
          <p:cNvGraphicFramePr>
            <a:graphicFrameLocks noChangeAspect="1"/>
          </p:cNvGraphicFramePr>
          <p:nvPr/>
        </p:nvGraphicFramePr>
        <p:xfrm>
          <a:off x="22293263" y="21235988"/>
          <a:ext cx="6899275" cy="1125537"/>
        </p:xfrm>
        <a:graphic>
          <a:graphicData uri="http://schemas.openxmlformats.org/presentationml/2006/ole">
            <mc:AlternateContent xmlns:mc="http://schemas.openxmlformats.org/markup-compatibility/2006">
              <mc:Choice xmlns:v="urn:schemas-microsoft-com:vml" Requires="v">
                <p:oleObj spid="_x0000_s5235" name="Equation" r:id="rId18" imgW="2768600" imgH="457200" progId="Equation.DSMT4">
                  <p:embed/>
                </p:oleObj>
              </mc:Choice>
              <mc:Fallback>
                <p:oleObj name="Equation" r:id="rId18" imgW="2768600" imgH="457200" progId="Equation.DSMT4">
                  <p:embed/>
                  <p:pic>
                    <p:nvPicPr>
                      <p:cNvPr id="0" name="对象 13"/>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2293263" y="21235988"/>
                        <a:ext cx="6899275" cy="1125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175" name="矩形 14">
            <a:extLst>
              <a:ext uri="{FF2B5EF4-FFF2-40B4-BE49-F238E27FC236}">
                <a16:creationId xmlns:a16="http://schemas.microsoft.com/office/drawing/2014/main" id="{2066BBE4-30DB-4DDC-8177-FAFE9E475F9D}"/>
              </a:ext>
            </a:extLst>
          </p:cNvPr>
          <p:cNvSpPr>
            <a:spLocks noChangeArrowheads="1"/>
          </p:cNvSpPr>
          <p:nvPr/>
        </p:nvSpPr>
        <p:spPr bwMode="auto">
          <a:xfrm>
            <a:off x="21097875" y="22394863"/>
            <a:ext cx="10020300" cy="96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127000">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algn="just">
              <a:lnSpc>
                <a:spcPct val="105000"/>
              </a:lnSpc>
            </a:pPr>
            <a:r>
              <a:rPr lang="en-US" altLang="zh-CN" b="0">
                <a:latin typeface="Times New Roman" panose="02020603050405020304" pitchFamily="18" charset="0"/>
                <a:ea typeface="宋体" panose="02010600030101010101" pitchFamily="2" charset="-122"/>
              </a:rPr>
              <a:t>Where ϕc is ﬂux and ic is current of the LG coil. The subscript 1–4 means the coil number in Fig. R is the resistance of the LG coil.</a:t>
            </a:r>
            <a:endParaRPr lang="zh-CN" altLang="zh-CN" b="0">
              <a:latin typeface="Times New Roman" panose="02020603050405020304" pitchFamily="18" charset="0"/>
              <a:ea typeface="宋体" panose="02010600030101010101" pitchFamily="2" charset="-122"/>
            </a:endParaRPr>
          </a:p>
        </p:txBody>
      </p:sp>
      <p:pic>
        <p:nvPicPr>
          <p:cNvPr id="5176" name="图片 105">
            <a:extLst>
              <a:ext uri="{FF2B5EF4-FFF2-40B4-BE49-F238E27FC236}">
                <a16:creationId xmlns:a16="http://schemas.microsoft.com/office/drawing/2014/main" id="{B5A0CBB1-3203-44FB-B338-A2DF0150E62F}"/>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l="2380" t="9125" b="3285"/>
          <a:stretch>
            <a:fillRect/>
          </a:stretch>
        </p:blipFill>
        <p:spPr bwMode="auto">
          <a:xfrm>
            <a:off x="1860550" y="25673050"/>
            <a:ext cx="10182225" cy="340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77" name="图片 106">
            <a:extLst>
              <a:ext uri="{FF2B5EF4-FFF2-40B4-BE49-F238E27FC236}">
                <a16:creationId xmlns:a16="http://schemas.microsoft.com/office/drawing/2014/main" id="{ED99866F-41AF-43CE-998D-0A4707D2F942}"/>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l="2156"/>
          <a:stretch>
            <a:fillRect/>
          </a:stretch>
        </p:blipFill>
        <p:spPr bwMode="auto">
          <a:xfrm>
            <a:off x="2844800" y="29092525"/>
            <a:ext cx="7953375" cy="3998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78" name="图片 107">
            <a:extLst>
              <a:ext uri="{FF2B5EF4-FFF2-40B4-BE49-F238E27FC236}">
                <a16:creationId xmlns:a16="http://schemas.microsoft.com/office/drawing/2014/main" id="{005F23D0-8402-4BBB-B8E5-27525FB035D4}"/>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706813" y="33193038"/>
            <a:ext cx="6229350" cy="461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79" name="文本框 44">
            <a:extLst>
              <a:ext uri="{FF2B5EF4-FFF2-40B4-BE49-F238E27FC236}">
                <a16:creationId xmlns:a16="http://schemas.microsoft.com/office/drawing/2014/main" id="{9055A6A3-19C1-4BF5-A400-C04BF4784BFE}"/>
              </a:ext>
            </a:extLst>
          </p:cNvPr>
          <p:cNvSpPr txBox="1">
            <a:spLocks noChangeArrowheads="1"/>
          </p:cNvSpPr>
          <p:nvPr/>
        </p:nvSpPr>
        <p:spPr bwMode="auto">
          <a:xfrm>
            <a:off x="1546225" y="35356800"/>
            <a:ext cx="12001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eaLnBrk="1" hangingPunct="1"/>
            <a:r>
              <a:rPr lang="en-US" altLang="zh-CN" b="0">
                <a:latin typeface="Times New Roman" panose="02020603050405020304" pitchFamily="18" charset="0"/>
                <a:ea typeface="宋体" panose="02010600030101010101" pitchFamily="2" charset="-122"/>
              </a:rPr>
              <a:t>Fig. 2</a:t>
            </a:r>
            <a:endParaRPr lang="en-US" altLang="zh-CN" b="0">
              <a:latin typeface="Times New Roman" panose="02020603050405020304" pitchFamily="18" charset="0"/>
            </a:endParaRPr>
          </a:p>
        </p:txBody>
      </p:sp>
      <p:sp>
        <p:nvSpPr>
          <p:cNvPr id="5180" name="文本框 44">
            <a:extLst>
              <a:ext uri="{FF2B5EF4-FFF2-40B4-BE49-F238E27FC236}">
                <a16:creationId xmlns:a16="http://schemas.microsoft.com/office/drawing/2014/main" id="{DB54418A-78FC-462C-90D2-19F0DB1B552A}"/>
              </a:ext>
            </a:extLst>
          </p:cNvPr>
          <p:cNvSpPr txBox="1">
            <a:spLocks noChangeArrowheads="1"/>
          </p:cNvSpPr>
          <p:nvPr/>
        </p:nvSpPr>
        <p:spPr bwMode="auto">
          <a:xfrm>
            <a:off x="1068388" y="25680988"/>
            <a:ext cx="792162"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eaLnBrk="1" hangingPunct="1"/>
            <a:r>
              <a:rPr lang="en-US" altLang="zh-CN" b="0">
                <a:latin typeface="Times New Roman" panose="02020603050405020304" pitchFamily="18" charset="0"/>
              </a:rPr>
              <a:t>(a)</a:t>
            </a:r>
          </a:p>
        </p:txBody>
      </p:sp>
      <p:sp>
        <p:nvSpPr>
          <p:cNvPr id="5181" name="文本框 45">
            <a:extLst>
              <a:ext uri="{FF2B5EF4-FFF2-40B4-BE49-F238E27FC236}">
                <a16:creationId xmlns:a16="http://schemas.microsoft.com/office/drawing/2014/main" id="{7851629B-A6E5-41D5-9CCB-66FE5390A1C0}"/>
              </a:ext>
            </a:extLst>
          </p:cNvPr>
          <p:cNvSpPr txBox="1">
            <a:spLocks noChangeArrowheads="1"/>
          </p:cNvSpPr>
          <p:nvPr/>
        </p:nvSpPr>
        <p:spPr bwMode="auto">
          <a:xfrm>
            <a:off x="969963" y="29700538"/>
            <a:ext cx="67786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eaLnBrk="1" hangingPunct="1"/>
            <a:r>
              <a:rPr lang="en-US" altLang="zh-CN" b="0">
                <a:latin typeface="Times New Roman" panose="02020603050405020304" pitchFamily="18" charset="0"/>
              </a:rPr>
              <a:t>(b)</a:t>
            </a:r>
          </a:p>
        </p:txBody>
      </p:sp>
      <p:sp>
        <p:nvSpPr>
          <p:cNvPr id="5182" name="文本框 47">
            <a:extLst>
              <a:ext uri="{FF2B5EF4-FFF2-40B4-BE49-F238E27FC236}">
                <a16:creationId xmlns:a16="http://schemas.microsoft.com/office/drawing/2014/main" id="{2042A6E5-6ED9-426D-898F-0E8C8A9B97F2}"/>
              </a:ext>
            </a:extLst>
          </p:cNvPr>
          <p:cNvSpPr txBox="1">
            <a:spLocks noChangeArrowheads="1"/>
          </p:cNvSpPr>
          <p:nvPr/>
        </p:nvSpPr>
        <p:spPr bwMode="auto">
          <a:xfrm>
            <a:off x="1068388" y="33345438"/>
            <a:ext cx="6762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eaLnBrk="1" hangingPunct="1"/>
            <a:r>
              <a:rPr lang="en-US" altLang="zh-CN" b="0">
                <a:latin typeface="Times New Roman" panose="02020603050405020304" pitchFamily="18" charset="0"/>
              </a:rPr>
              <a:t>(c)</a:t>
            </a:r>
          </a:p>
        </p:txBody>
      </p:sp>
      <p:pic>
        <p:nvPicPr>
          <p:cNvPr id="5183" name="图片 112">
            <a:extLst>
              <a:ext uri="{FF2B5EF4-FFF2-40B4-BE49-F238E27FC236}">
                <a16:creationId xmlns:a16="http://schemas.microsoft.com/office/drawing/2014/main" id="{7CB8F05E-A8FE-430F-954F-8FE7114DA282}"/>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22001163" y="25733375"/>
            <a:ext cx="8820150" cy="594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84" name="图片 113">
            <a:extLst>
              <a:ext uri="{FF2B5EF4-FFF2-40B4-BE49-F238E27FC236}">
                <a16:creationId xmlns:a16="http://schemas.microsoft.com/office/drawing/2014/main" id="{AAF1B628-B9DF-432D-926D-069AEFB6624B}"/>
              </a:ext>
            </a:extLst>
          </p:cNvP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21917025" y="32011938"/>
            <a:ext cx="8820150" cy="593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85" name="图片 114">
            <a:extLst>
              <a:ext uri="{FF2B5EF4-FFF2-40B4-BE49-F238E27FC236}">
                <a16:creationId xmlns:a16="http://schemas.microsoft.com/office/drawing/2014/main" id="{F2DED87F-1E59-4C05-A8E7-C47A01ABDD58}"/>
              </a:ext>
            </a:extLst>
          </p:cNvPr>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12844463" y="32011938"/>
            <a:ext cx="8820150" cy="593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86" name="文本框 44">
            <a:extLst>
              <a:ext uri="{FF2B5EF4-FFF2-40B4-BE49-F238E27FC236}">
                <a16:creationId xmlns:a16="http://schemas.microsoft.com/office/drawing/2014/main" id="{552EA8B1-D3D4-4F92-9B12-6486ABA49378}"/>
              </a:ext>
            </a:extLst>
          </p:cNvPr>
          <p:cNvSpPr txBox="1">
            <a:spLocks noChangeArrowheads="1"/>
          </p:cNvSpPr>
          <p:nvPr/>
        </p:nvSpPr>
        <p:spPr bwMode="auto">
          <a:xfrm>
            <a:off x="22018625" y="25415875"/>
            <a:ext cx="79216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eaLnBrk="1" hangingPunct="1"/>
            <a:r>
              <a:rPr lang="en-US" altLang="zh-CN" b="0">
                <a:latin typeface="Times New Roman" panose="02020603050405020304" pitchFamily="18" charset="0"/>
              </a:rPr>
              <a:t>(b)</a:t>
            </a:r>
          </a:p>
        </p:txBody>
      </p:sp>
      <p:sp>
        <p:nvSpPr>
          <p:cNvPr id="5187" name="文本框 44">
            <a:extLst>
              <a:ext uri="{FF2B5EF4-FFF2-40B4-BE49-F238E27FC236}">
                <a16:creationId xmlns:a16="http://schemas.microsoft.com/office/drawing/2014/main" id="{EE58D3C9-E0E7-47AC-B67D-F0E05D3D5EB5}"/>
              </a:ext>
            </a:extLst>
          </p:cNvPr>
          <p:cNvSpPr txBox="1">
            <a:spLocks noChangeArrowheads="1"/>
          </p:cNvSpPr>
          <p:nvPr/>
        </p:nvSpPr>
        <p:spPr bwMode="auto">
          <a:xfrm>
            <a:off x="12449175" y="31578550"/>
            <a:ext cx="7921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eaLnBrk="1" hangingPunct="1"/>
            <a:r>
              <a:rPr lang="en-US" altLang="zh-CN" b="0">
                <a:latin typeface="Times New Roman" panose="02020603050405020304" pitchFamily="18" charset="0"/>
              </a:rPr>
              <a:t>(c)</a:t>
            </a:r>
          </a:p>
        </p:txBody>
      </p:sp>
      <p:sp>
        <p:nvSpPr>
          <p:cNvPr id="5188" name="文本框 44">
            <a:extLst>
              <a:ext uri="{FF2B5EF4-FFF2-40B4-BE49-F238E27FC236}">
                <a16:creationId xmlns:a16="http://schemas.microsoft.com/office/drawing/2014/main" id="{474B4DB5-6FAB-41AE-A79B-4F0665405E20}"/>
              </a:ext>
            </a:extLst>
          </p:cNvPr>
          <p:cNvSpPr txBox="1">
            <a:spLocks noChangeArrowheads="1"/>
          </p:cNvSpPr>
          <p:nvPr/>
        </p:nvSpPr>
        <p:spPr bwMode="auto">
          <a:xfrm>
            <a:off x="21999575" y="31507113"/>
            <a:ext cx="7921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eaLnBrk="1" hangingPunct="1"/>
            <a:r>
              <a:rPr lang="en-US" altLang="zh-CN" b="0">
                <a:latin typeface="Times New Roman" panose="02020603050405020304" pitchFamily="18" charset="0"/>
              </a:rPr>
              <a:t>(d)</a:t>
            </a:r>
          </a:p>
        </p:txBody>
      </p:sp>
      <p:pic>
        <p:nvPicPr>
          <p:cNvPr id="5189" name="图片 26">
            <a:extLst>
              <a:ext uri="{FF2B5EF4-FFF2-40B4-BE49-F238E27FC236}">
                <a16:creationId xmlns:a16="http://schemas.microsoft.com/office/drawing/2014/main" id="{0771EC8D-E91F-4958-BE2F-B2E8C7BD017B}"/>
              </a:ext>
            </a:extLst>
          </p:cNvPr>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12901613" y="25712738"/>
            <a:ext cx="8820150" cy="580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90" name="文本框 44">
            <a:extLst>
              <a:ext uri="{FF2B5EF4-FFF2-40B4-BE49-F238E27FC236}">
                <a16:creationId xmlns:a16="http://schemas.microsoft.com/office/drawing/2014/main" id="{B82DE189-659D-47DD-BE76-0BBC3E6ECC9F}"/>
              </a:ext>
            </a:extLst>
          </p:cNvPr>
          <p:cNvSpPr txBox="1">
            <a:spLocks noChangeArrowheads="1"/>
          </p:cNvSpPr>
          <p:nvPr/>
        </p:nvSpPr>
        <p:spPr bwMode="auto">
          <a:xfrm>
            <a:off x="12449175" y="25438100"/>
            <a:ext cx="792163"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b="1">
                <a:solidFill>
                  <a:schemeClr val="tx1"/>
                </a:solidFill>
                <a:latin typeface="Arial" panose="020B0604020202020204" pitchFamily="34" charset="0"/>
                <a:ea typeface="MS PGothic" panose="020B0600070205080204" pitchFamily="34" charset="-128"/>
              </a:defRPr>
            </a:lvl1pPr>
            <a:lvl2pPr marL="742950" indent="-285750">
              <a:defRPr sz="2800" b="1">
                <a:solidFill>
                  <a:schemeClr val="tx1"/>
                </a:solidFill>
                <a:latin typeface="Arial" panose="020B0604020202020204" pitchFamily="34" charset="0"/>
                <a:ea typeface="MS PGothic" panose="020B0600070205080204" pitchFamily="34" charset="-128"/>
              </a:defRPr>
            </a:lvl2pPr>
            <a:lvl3pPr marL="1143000" indent="-228600">
              <a:defRPr sz="2800" b="1">
                <a:solidFill>
                  <a:schemeClr val="tx1"/>
                </a:solidFill>
                <a:latin typeface="Arial" panose="020B0604020202020204" pitchFamily="34" charset="0"/>
                <a:ea typeface="MS PGothic" panose="020B0600070205080204" pitchFamily="34" charset="-128"/>
              </a:defRPr>
            </a:lvl3pPr>
            <a:lvl4pPr marL="1600200" indent="-228600">
              <a:defRPr sz="2800" b="1">
                <a:solidFill>
                  <a:schemeClr val="tx1"/>
                </a:solidFill>
                <a:latin typeface="Arial" panose="020B0604020202020204" pitchFamily="34" charset="0"/>
                <a:ea typeface="MS PGothic" panose="020B0600070205080204" pitchFamily="34" charset="-128"/>
              </a:defRPr>
            </a:lvl4pPr>
            <a:lvl5pPr marL="2057400" indent="-228600">
              <a:defRPr sz="2800" b="1">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800" b="1">
                <a:solidFill>
                  <a:schemeClr val="tx1"/>
                </a:solidFill>
                <a:latin typeface="Arial" panose="020B0604020202020204" pitchFamily="34" charset="0"/>
                <a:ea typeface="MS PGothic" panose="020B0600070205080204" pitchFamily="34" charset="-128"/>
              </a:defRPr>
            </a:lvl9pPr>
          </a:lstStyle>
          <a:p>
            <a:pPr eaLnBrk="1" hangingPunct="1"/>
            <a:r>
              <a:rPr lang="en-US" altLang="zh-CN" b="0">
                <a:latin typeface="Times New Roman" panose="02020603050405020304" pitchFamily="18" charset="0"/>
              </a:rPr>
              <a:t>(a)</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PostervorlageSFB1949_4">
  <a:themeElements>
    <a:clrScheme name="PostervorlageSFB1949_4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ostervorlageSFB1949_4">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rtlCol="0"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sz="2800" b="1"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2800" b="1" i="0" u="none" strike="noStrike" cap="none" normalizeH="0" baseline="0" smtClean="0">
            <a:ln>
              <a:noFill/>
            </a:ln>
            <a:solidFill>
              <a:schemeClr val="tx1"/>
            </a:solidFill>
            <a:effectLst/>
            <a:latin typeface="Arial" panose="020B0604020202020204" pitchFamily="34" charset="0"/>
          </a:defRPr>
        </a:defPPr>
      </a:lstStyle>
    </a:lnDef>
    <a:txDef>
      <a:spPr bwMode="auto">
        <a:blipFill rotWithShape="0">
          <a:blip xmlns:r="http://schemas.openxmlformats.org/officeDocument/2006/relationships" r:embed="rId1"/>
          <a:stretch>
            <a:fillRect l="-837" t="-2215" r="-837" b="-4770"/>
          </a:stretch>
        </a:blipFill>
        <a:ln>
          <a:noFill/>
        </a:ln>
        <a:extLst>
          <a:ext uri="{91240B29-F687-4F45-9708-019B960494DF}">
            <a14:hiddenLine xmlns:a14="http://schemas.microsoft.com/office/drawing/2010/main" w="9525">
              <a:solidFill>
                <a:srgbClr val="000000"/>
              </a:solidFill>
              <a:miter lim="800000"/>
              <a:headEnd/>
              <a:tailEnd/>
            </a14:hiddenLine>
          </a:ext>
        </a:extLst>
      </a:spPr>
      <a:bodyPr/>
      <a:lstStyle>
        <a:defPPr>
          <a:defRPr>
            <a:noFill/>
          </a:defRPr>
        </a:defPPr>
      </a:lstStyle>
    </a:txDef>
  </a:objectDefaults>
  <a:extraClrSchemeLst>
    <a:extraClrScheme>
      <a:clrScheme name="PostervorlageSFB1949_4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ostervorlageSFB1949_4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ostervorlageSFB1949_4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ostervorlageSFB1949_4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ostervorlageSFB1949_4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ostervorlageSFB1949_4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ostervorlageSFB1949_4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enutzerdefiniertes Design">
  <a:themeElements>
    <a:clrScheme name="Benutzerdefiniertes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enutzerdefiniertes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2800" b="1"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2800" b="1"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Benutzerdefiniertes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enutzerdefiniertes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enutzerdefiniertes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enutzerdefiniertes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enutzerdefiniertes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enutzerdefiniertes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enutzerdefiniertes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enutzerdefiniertes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enutzerdefiniertes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enutzerdefiniertes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enutzerdefiniertes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enutzerdefiniertes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F:\Projekte\SFB\PostervorlageSFB1949_4.pot</Template>
  <TotalTime>3548</TotalTime>
  <Pages>0</Pages>
  <Words>832</Words>
  <Characters>0</Characters>
  <Application>Microsoft Office PowerPoint</Application>
  <PresentationFormat>自定义</PresentationFormat>
  <Lines>0</Lines>
  <Paragraphs>39</Paragraphs>
  <Slides>1</Slides>
  <Notes>1</Notes>
  <HiddenSlides>0</HiddenSlides>
  <MMClips>0</MMClips>
  <ScaleCrop>false</ScaleCrop>
  <HeadingPairs>
    <vt:vector size="8" baseType="variant">
      <vt:variant>
        <vt:lpstr>已用的字体</vt:lpstr>
      </vt:variant>
      <vt:variant>
        <vt:i4>5</vt:i4>
      </vt:variant>
      <vt:variant>
        <vt:lpstr>主题</vt:lpstr>
      </vt:variant>
      <vt:variant>
        <vt:i4>2</vt:i4>
      </vt:variant>
      <vt:variant>
        <vt:lpstr>嵌入 OLE 服务器</vt:lpstr>
      </vt:variant>
      <vt:variant>
        <vt:i4>1</vt:i4>
      </vt:variant>
      <vt:variant>
        <vt:lpstr>幻灯片标题</vt:lpstr>
      </vt:variant>
      <vt:variant>
        <vt:i4>1</vt:i4>
      </vt:variant>
    </vt:vector>
  </HeadingPairs>
  <TitlesOfParts>
    <vt:vector size="9" baseType="lpstr">
      <vt:lpstr>Arial Unicode MS</vt:lpstr>
      <vt:lpstr>Arial</vt:lpstr>
      <vt:lpstr>Book Antiqua</vt:lpstr>
      <vt:lpstr>Calibri</vt:lpstr>
      <vt:lpstr>Times New Roman</vt:lpstr>
      <vt:lpstr>PostervorlageSFB1949_4</vt:lpstr>
      <vt:lpstr>Benutzerdefiniertes Design</vt:lpstr>
      <vt:lpstr>Equation</vt:lpstr>
      <vt:lpstr>PowerPoint 演示文稿</vt:lpstr>
    </vt:vector>
  </TitlesOfParts>
  <Manager/>
  <Company>TUD</Company>
  <LinksUpToDate>false</LinksUpToDate>
  <CharactersWithSpaces>0</CharactersWithSpaces>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Yuri Genenko</dc:creator>
  <cp:keywords/>
  <dc:description/>
  <cp:lastModifiedBy>个人用户</cp:lastModifiedBy>
  <cp:revision>1079</cp:revision>
  <cp:lastPrinted>2002-05-14T08:17:00Z</cp:lastPrinted>
  <dcterms:created xsi:type="dcterms:W3CDTF">2002-05-24T09:26:00Z</dcterms:created>
  <dcterms:modified xsi:type="dcterms:W3CDTF">2019-09-19T10:59:42Z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2052-10.1.0.5864</vt:lpwstr>
  </property>
</Properties>
</file>