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4">
  <p:sldMasterIdLst>
    <p:sldMasterId id="2147483648" r:id="rId1"/>
    <p:sldMasterId id="2147483649" r:id="rId2"/>
  </p:sldMasterIdLst>
  <p:notesMasterIdLst>
    <p:notesMasterId r:id="rId4"/>
  </p:notesMasterIdLst>
  <p:handoutMasterIdLst>
    <p:handoutMasterId r:id="rId5"/>
  </p:handoutMasterIdLst>
  <p:sldIdLst>
    <p:sldId id="256" r:id="rId3"/>
  </p:sldIdLst>
  <p:sldSz cx="32042100" cy="38879463"/>
  <p:notesSz cx="6723063" cy="9853613"/>
  <p:defaultTextStyle>
    <a:defPPr>
      <a:defRPr lang="en-US"/>
    </a:defPPr>
    <a:lvl1pPr algn="l" rtl="0" fontAlgn="base">
      <a:spcBef>
        <a:spcPct val="0"/>
      </a:spcBef>
      <a:spcAft>
        <a:spcPct val="0"/>
      </a:spcAft>
      <a:defRPr sz="2800" b="1" kern="1200">
        <a:solidFill>
          <a:schemeClr val="tx1"/>
        </a:solidFill>
        <a:latin typeface="Arial" charset="0"/>
        <a:ea typeface="MS PGothic" pitchFamily="34" charset="-128"/>
        <a:cs typeface="+mn-cs"/>
      </a:defRPr>
    </a:lvl1pPr>
    <a:lvl2pPr marL="457200" algn="l" rtl="0" fontAlgn="base">
      <a:spcBef>
        <a:spcPct val="0"/>
      </a:spcBef>
      <a:spcAft>
        <a:spcPct val="0"/>
      </a:spcAft>
      <a:defRPr sz="2800" b="1" kern="1200">
        <a:solidFill>
          <a:schemeClr val="tx1"/>
        </a:solidFill>
        <a:latin typeface="Arial" charset="0"/>
        <a:ea typeface="MS PGothic" pitchFamily="34" charset="-128"/>
        <a:cs typeface="+mn-cs"/>
      </a:defRPr>
    </a:lvl2pPr>
    <a:lvl3pPr marL="914400" algn="l" rtl="0" fontAlgn="base">
      <a:spcBef>
        <a:spcPct val="0"/>
      </a:spcBef>
      <a:spcAft>
        <a:spcPct val="0"/>
      </a:spcAft>
      <a:defRPr sz="2800" b="1" kern="1200">
        <a:solidFill>
          <a:schemeClr val="tx1"/>
        </a:solidFill>
        <a:latin typeface="Arial" charset="0"/>
        <a:ea typeface="MS PGothic" pitchFamily="34" charset="-128"/>
        <a:cs typeface="+mn-cs"/>
      </a:defRPr>
    </a:lvl3pPr>
    <a:lvl4pPr marL="1371600" algn="l" rtl="0" fontAlgn="base">
      <a:spcBef>
        <a:spcPct val="0"/>
      </a:spcBef>
      <a:spcAft>
        <a:spcPct val="0"/>
      </a:spcAft>
      <a:defRPr sz="2800" b="1" kern="1200">
        <a:solidFill>
          <a:schemeClr val="tx1"/>
        </a:solidFill>
        <a:latin typeface="Arial" charset="0"/>
        <a:ea typeface="MS PGothic" pitchFamily="34" charset="-128"/>
        <a:cs typeface="+mn-cs"/>
      </a:defRPr>
    </a:lvl4pPr>
    <a:lvl5pPr marL="1828800" algn="l" rtl="0" fontAlgn="base">
      <a:spcBef>
        <a:spcPct val="0"/>
      </a:spcBef>
      <a:spcAft>
        <a:spcPct val="0"/>
      </a:spcAft>
      <a:defRPr sz="2800" b="1" kern="1200">
        <a:solidFill>
          <a:schemeClr val="tx1"/>
        </a:solidFill>
        <a:latin typeface="Arial" charset="0"/>
        <a:ea typeface="MS PGothic" pitchFamily="34" charset="-128"/>
        <a:cs typeface="+mn-cs"/>
      </a:defRPr>
    </a:lvl5pPr>
    <a:lvl6pPr marL="2286000" algn="l" defTabSz="914400" rtl="0" eaLnBrk="1" latinLnBrk="0" hangingPunct="1">
      <a:defRPr sz="2800" b="1" kern="1200">
        <a:solidFill>
          <a:schemeClr val="tx1"/>
        </a:solidFill>
        <a:latin typeface="Arial" charset="0"/>
        <a:ea typeface="MS PGothic" pitchFamily="34" charset="-128"/>
        <a:cs typeface="+mn-cs"/>
      </a:defRPr>
    </a:lvl6pPr>
    <a:lvl7pPr marL="2743200" algn="l" defTabSz="914400" rtl="0" eaLnBrk="1" latinLnBrk="0" hangingPunct="1">
      <a:defRPr sz="2800" b="1" kern="1200">
        <a:solidFill>
          <a:schemeClr val="tx1"/>
        </a:solidFill>
        <a:latin typeface="Arial" charset="0"/>
        <a:ea typeface="MS PGothic" pitchFamily="34" charset="-128"/>
        <a:cs typeface="+mn-cs"/>
      </a:defRPr>
    </a:lvl7pPr>
    <a:lvl8pPr marL="3200400" algn="l" defTabSz="914400" rtl="0" eaLnBrk="1" latinLnBrk="0" hangingPunct="1">
      <a:defRPr sz="2800" b="1" kern="1200">
        <a:solidFill>
          <a:schemeClr val="tx1"/>
        </a:solidFill>
        <a:latin typeface="Arial" charset="0"/>
        <a:ea typeface="MS PGothic" pitchFamily="34" charset="-128"/>
        <a:cs typeface="+mn-cs"/>
      </a:defRPr>
    </a:lvl8pPr>
    <a:lvl9pPr marL="3657600" algn="l" defTabSz="914400" rtl="0" eaLnBrk="1" latinLnBrk="0" hangingPunct="1">
      <a:defRPr sz="2800" b="1"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2246" userDrawn="1">
          <p15:clr>
            <a:srgbClr val="A4A3A4"/>
          </p15:clr>
        </p15:guide>
        <p15:guide id="2" pos="1009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ot" initials="r" lastIdx="6" clrIdx="0"/>
  <p:cmAuthor id="1" name="loic queval" initials="lq" lastIdx="8" clrIdx="1"/>
  <p:cmAuthor id="2" name="个人用户" initials="个人用户" lastIdx="1" clrIdx="2">
    <p:extLst>
      <p:ext uri="{19B8F6BF-5375-455C-9EA6-DF929625EA0E}">
        <p15:presenceInfo xmlns:p15="http://schemas.microsoft.com/office/powerpoint/2012/main" userId="个人用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0E0E4"/>
    <a:srgbClr val="CC9900"/>
    <a:srgbClr val="FFCC66"/>
    <a:srgbClr val="FF9900"/>
    <a:srgbClr val="003366"/>
    <a:srgbClr val="336699"/>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991" autoAdjust="0"/>
    <p:restoredTop sz="96366" autoAdjust="0"/>
  </p:normalViewPr>
  <p:slideViewPr>
    <p:cSldViewPr>
      <p:cViewPr>
        <p:scale>
          <a:sx n="50" d="100"/>
          <a:sy n="50" d="100"/>
        </p:scale>
        <p:origin x="342" y="108"/>
      </p:cViewPr>
      <p:guideLst>
        <p:guide orient="horz" pos="12246"/>
        <p:guide pos="1009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026"/>
          <p:cNvSpPr>
            <a:spLocks noGrp="1" noChangeArrowheads="1"/>
          </p:cNvSpPr>
          <p:nvPr>
            <p:ph type="hdr" sz="quarter"/>
          </p:nvPr>
        </p:nvSpPr>
        <p:spPr bwMode="auto">
          <a:xfrm>
            <a:off x="0" y="0"/>
            <a:ext cx="2881313" cy="514350"/>
          </a:xfrm>
          <a:prstGeom prst="rect">
            <a:avLst/>
          </a:prstGeom>
          <a:noFill/>
          <a:ln w="9525">
            <a:noFill/>
            <a:miter lim="800000"/>
            <a:headEnd/>
            <a:tailEnd/>
          </a:ln>
          <a:effectLst/>
        </p:spPr>
        <p:txBody>
          <a:bodyPr vert="horz" wrap="square" lIns="86415" tIns="43207" rIns="86415" bIns="43207" numCol="1" anchor="t" anchorCtr="0" compatLnSpc="1">
            <a:prstTxWarp prst="textNoShape">
              <a:avLst/>
            </a:prstTxWarp>
          </a:bodyPr>
          <a:lstStyle>
            <a:lvl1pPr defTabSz="865188" eaLnBrk="0" hangingPunct="0">
              <a:defRPr sz="1100" smtClean="0">
                <a:latin typeface="Arial" pitchFamily="34" charset="0"/>
                <a:ea typeface="宋体" pitchFamily="2" charset="-122"/>
              </a:defRPr>
            </a:lvl1pPr>
          </a:lstStyle>
          <a:p>
            <a:pPr>
              <a:defRPr/>
            </a:pPr>
            <a:endParaRPr lang="de-DE" altLang="zh-CN"/>
          </a:p>
        </p:txBody>
      </p:sp>
      <p:sp>
        <p:nvSpPr>
          <p:cNvPr id="9219" name="Rectangle 1027"/>
          <p:cNvSpPr>
            <a:spLocks noGrp="1" noChangeArrowheads="1"/>
          </p:cNvSpPr>
          <p:nvPr>
            <p:ph type="dt" sz="quarter" idx="1"/>
          </p:nvPr>
        </p:nvSpPr>
        <p:spPr bwMode="auto">
          <a:xfrm>
            <a:off x="3817938" y="0"/>
            <a:ext cx="2881312" cy="514350"/>
          </a:xfrm>
          <a:prstGeom prst="rect">
            <a:avLst/>
          </a:prstGeom>
          <a:noFill/>
          <a:ln w="9525">
            <a:noFill/>
            <a:miter lim="800000"/>
            <a:headEnd/>
            <a:tailEnd/>
          </a:ln>
          <a:effectLst/>
        </p:spPr>
        <p:txBody>
          <a:bodyPr vert="horz" wrap="square" lIns="86415" tIns="43207" rIns="86415" bIns="43207" numCol="1" anchor="t" anchorCtr="0" compatLnSpc="1">
            <a:prstTxWarp prst="textNoShape">
              <a:avLst/>
            </a:prstTxWarp>
          </a:bodyPr>
          <a:lstStyle>
            <a:lvl1pPr algn="r" defTabSz="865188" eaLnBrk="0" hangingPunct="0">
              <a:defRPr sz="1100" smtClean="0">
                <a:latin typeface="Arial" pitchFamily="34" charset="0"/>
                <a:ea typeface="宋体" pitchFamily="2" charset="-122"/>
              </a:defRPr>
            </a:lvl1pPr>
          </a:lstStyle>
          <a:p>
            <a:pPr>
              <a:defRPr/>
            </a:pPr>
            <a:endParaRPr lang="de-DE" altLang="zh-CN"/>
          </a:p>
        </p:txBody>
      </p:sp>
      <p:sp>
        <p:nvSpPr>
          <p:cNvPr id="9220" name="Rectangle 1028"/>
          <p:cNvSpPr>
            <a:spLocks noGrp="1" noChangeArrowheads="1"/>
          </p:cNvSpPr>
          <p:nvPr>
            <p:ph type="ftr" sz="quarter" idx="2"/>
          </p:nvPr>
        </p:nvSpPr>
        <p:spPr bwMode="auto">
          <a:xfrm>
            <a:off x="0" y="9328150"/>
            <a:ext cx="2881313" cy="512763"/>
          </a:xfrm>
          <a:prstGeom prst="rect">
            <a:avLst/>
          </a:prstGeom>
          <a:noFill/>
          <a:ln w="9525">
            <a:noFill/>
            <a:miter lim="800000"/>
            <a:headEnd/>
            <a:tailEnd/>
          </a:ln>
          <a:effectLst/>
        </p:spPr>
        <p:txBody>
          <a:bodyPr vert="horz" wrap="square" lIns="86415" tIns="43207" rIns="86415" bIns="43207" numCol="1" anchor="b" anchorCtr="0" compatLnSpc="1">
            <a:prstTxWarp prst="textNoShape">
              <a:avLst/>
            </a:prstTxWarp>
          </a:bodyPr>
          <a:lstStyle>
            <a:lvl1pPr defTabSz="865188" eaLnBrk="0" hangingPunct="0">
              <a:defRPr sz="1100" smtClean="0">
                <a:latin typeface="Arial" pitchFamily="34" charset="0"/>
                <a:ea typeface="宋体" pitchFamily="2" charset="-122"/>
              </a:defRPr>
            </a:lvl1pPr>
          </a:lstStyle>
          <a:p>
            <a:pPr>
              <a:defRPr/>
            </a:pPr>
            <a:endParaRPr lang="de-DE" altLang="zh-CN"/>
          </a:p>
        </p:txBody>
      </p:sp>
      <p:sp>
        <p:nvSpPr>
          <p:cNvPr id="9221" name="Rectangle 1029"/>
          <p:cNvSpPr>
            <a:spLocks noGrp="1" noChangeArrowheads="1"/>
          </p:cNvSpPr>
          <p:nvPr>
            <p:ph type="sldNum" sz="quarter" idx="3"/>
          </p:nvPr>
        </p:nvSpPr>
        <p:spPr bwMode="auto">
          <a:xfrm>
            <a:off x="3817938" y="9328150"/>
            <a:ext cx="2881312" cy="512763"/>
          </a:xfrm>
          <a:prstGeom prst="rect">
            <a:avLst/>
          </a:prstGeom>
          <a:noFill/>
          <a:ln w="9525">
            <a:noFill/>
            <a:miter lim="800000"/>
            <a:headEnd/>
            <a:tailEnd/>
          </a:ln>
          <a:effectLst/>
        </p:spPr>
        <p:txBody>
          <a:bodyPr vert="horz" wrap="square" lIns="86415" tIns="43207" rIns="86415" bIns="43207" numCol="1" anchor="b" anchorCtr="0" compatLnSpc="1">
            <a:prstTxWarp prst="textNoShape">
              <a:avLst/>
            </a:prstTxWarp>
          </a:bodyPr>
          <a:lstStyle>
            <a:lvl1pPr algn="r" defTabSz="865188" eaLnBrk="0" hangingPunct="0">
              <a:defRPr sz="1100" smtClean="0">
                <a:latin typeface="Arial" pitchFamily="34" charset="0"/>
                <a:ea typeface="宋体" pitchFamily="2" charset="-122"/>
              </a:defRPr>
            </a:lvl1pPr>
          </a:lstStyle>
          <a:p>
            <a:pPr>
              <a:defRPr/>
            </a:pPr>
            <a:fld id="{82E4E0B7-9E6B-4536-935B-5478DC6CB9D4}" type="slidenum">
              <a:rPr lang="de-DE" altLang="zh-CN"/>
              <a:pPr>
                <a:defRPr/>
              </a:pPr>
              <a:t>‹#›</a:t>
            </a:fld>
            <a:endParaRPr lang="de-DE" altLang="zh-CN"/>
          </a:p>
        </p:txBody>
      </p:sp>
    </p:spTree>
    <p:extLst>
      <p:ext uri="{BB962C8B-B14F-4D97-AF65-F5344CB8AC3E}">
        <p14:creationId xmlns:p14="http://schemas.microsoft.com/office/powerpoint/2010/main" val="40569832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13063" cy="492125"/>
          </a:xfrm>
          <a:prstGeom prst="rect">
            <a:avLst/>
          </a:prstGeom>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de-DE"/>
          </a:p>
        </p:txBody>
      </p:sp>
      <p:sp>
        <p:nvSpPr>
          <p:cNvPr id="3" name="Datumsplatzhalter 2"/>
          <p:cNvSpPr>
            <a:spLocks noGrp="1"/>
          </p:cNvSpPr>
          <p:nvPr>
            <p:ph type="dt" idx="1"/>
          </p:nvPr>
        </p:nvSpPr>
        <p:spPr>
          <a:xfrm>
            <a:off x="3808413" y="0"/>
            <a:ext cx="2913062" cy="492125"/>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fld id="{FE6A3BE2-89DE-4AB1-A8C8-75F294B95AFC}" type="datetimeFigureOut">
              <a:rPr lang="de-DE"/>
              <a:pPr>
                <a:defRPr/>
              </a:pPr>
              <a:t>19.09.2019</a:t>
            </a:fld>
            <a:endParaRPr lang="de-DE"/>
          </a:p>
        </p:txBody>
      </p:sp>
      <p:sp>
        <p:nvSpPr>
          <p:cNvPr id="4" name="Folienbildplatzhalter 3"/>
          <p:cNvSpPr>
            <a:spLocks noGrp="1" noRot="1" noChangeAspect="1"/>
          </p:cNvSpPr>
          <p:nvPr>
            <p:ph type="sldImg" idx="2"/>
          </p:nvPr>
        </p:nvSpPr>
        <p:spPr>
          <a:xfrm>
            <a:off x="1839913" y="739775"/>
            <a:ext cx="3043237" cy="3694113"/>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de-DE" noProof="0"/>
          </a:p>
        </p:txBody>
      </p:sp>
      <p:sp>
        <p:nvSpPr>
          <p:cNvPr id="5" name="Notizenplatzhalter 4"/>
          <p:cNvSpPr>
            <a:spLocks noGrp="1"/>
          </p:cNvSpPr>
          <p:nvPr>
            <p:ph type="body" sz="quarter" idx="3"/>
          </p:nvPr>
        </p:nvSpPr>
        <p:spPr>
          <a:xfrm>
            <a:off x="673100" y="4679950"/>
            <a:ext cx="5378450" cy="4433888"/>
          </a:xfrm>
          <a:prstGeom prst="rect">
            <a:avLst/>
          </a:prstGeom>
        </p:spPr>
        <p:txBody>
          <a:bodyPr vert="horz" wrap="square" lIns="91440" tIns="45720" rIns="91440" bIns="45720"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359900"/>
            <a:ext cx="2913063" cy="492125"/>
          </a:xfrm>
          <a:prstGeom prst="rect">
            <a:avLst/>
          </a:prstGeom>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de-DE"/>
          </a:p>
        </p:txBody>
      </p:sp>
      <p:sp>
        <p:nvSpPr>
          <p:cNvPr id="7" name="Foliennummernplatzhalter 6"/>
          <p:cNvSpPr>
            <a:spLocks noGrp="1"/>
          </p:cNvSpPr>
          <p:nvPr>
            <p:ph type="sldNum" sz="quarter" idx="5"/>
          </p:nvPr>
        </p:nvSpPr>
        <p:spPr>
          <a:xfrm>
            <a:off x="3808413" y="9359900"/>
            <a:ext cx="2913062" cy="492125"/>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4216E2E0-31D7-4E3F-9BCB-1C35B3827C2D}" type="slidenum">
              <a:rPr lang="de-DE"/>
              <a:pPr>
                <a:defRPr/>
              </a:pPr>
              <a:t>‹#›</a:t>
            </a:fld>
            <a:endParaRPr lang="de-DE"/>
          </a:p>
        </p:txBody>
      </p:sp>
    </p:spTree>
    <p:extLst>
      <p:ext uri="{BB962C8B-B14F-4D97-AF65-F5344CB8AC3E}">
        <p14:creationId xmlns:p14="http://schemas.microsoft.com/office/powerpoint/2010/main" val="378596257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lienbildplatzhalter 1"/>
          <p:cNvSpPr>
            <a:spLocks noGrp="1" noRot="1" noChangeAspect="1" noTextEdit="1"/>
          </p:cNvSpPr>
          <p:nvPr>
            <p:ph type="sldImg"/>
          </p:nvPr>
        </p:nvSpPr>
        <p:spPr bwMode="auto">
          <a:xfrm>
            <a:off x="1839913" y="739775"/>
            <a:ext cx="3043237" cy="3694113"/>
          </a:xfrm>
          <a:noFill/>
          <a:ln>
            <a:solidFill>
              <a:srgbClr val="000000"/>
            </a:solidFill>
            <a:miter lim="800000"/>
            <a:headEnd/>
            <a:tailEnd/>
          </a:ln>
        </p:spPr>
      </p:sp>
      <p:sp>
        <p:nvSpPr>
          <p:cNvPr id="5123" name="Notizenplatzhalter 2"/>
          <p:cNvSpPr>
            <a:spLocks noGrp="1"/>
          </p:cNvSpPr>
          <p:nvPr>
            <p:ph type="body" idx="1"/>
          </p:nvPr>
        </p:nvSpPr>
        <p:spPr bwMode="auto">
          <a:noFill/>
        </p:spPr>
        <p:txBody>
          <a:bodyPr/>
          <a:lstStyle/>
          <a:p>
            <a:pPr eaLnBrk="1" hangingPunct="1">
              <a:spcBef>
                <a:spcPct val="0"/>
              </a:spcBef>
            </a:pPr>
            <a:endParaRPr lang="de-DE" dirty="0"/>
          </a:p>
        </p:txBody>
      </p:sp>
      <p:sp>
        <p:nvSpPr>
          <p:cNvPr id="5124" name="Foliennummernplatzhalter 3"/>
          <p:cNvSpPr>
            <a:spLocks noGrp="1"/>
          </p:cNvSpPr>
          <p:nvPr>
            <p:ph type="sldNum" sz="quarter" idx="5"/>
          </p:nvPr>
        </p:nvSpPr>
        <p:spPr bwMode="auto">
          <a:noFill/>
          <a:ln>
            <a:miter lim="800000"/>
            <a:headEnd/>
            <a:tailEnd/>
          </a:ln>
        </p:spPr>
        <p:txBody>
          <a:bodyPr/>
          <a:lstStyle/>
          <a:p>
            <a:fld id="{F75279DE-1EC7-4338-9568-BDAFE7BB19A0}" type="slidenum">
              <a:rPr lang="de-DE">
                <a:latin typeface="Arial" charset="0"/>
              </a:rPr>
              <a:pPr/>
              <a:t>1</a:t>
            </a:fld>
            <a:endParaRPr lang="de-DE">
              <a:latin typeface="Arial" charset="0"/>
            </a:endParaRPr>
          </a:p>
        </p:txBody>
      </p:sp>
    </p:spTree>
    <p:extLst>
      <p:ext uri="{BB962C8B-B14F-4D97-AF65-F5344CB8AC3E}">
        <p14:creationId xmlns:p14="http://schemas.microsoft.com/office/powerpoint/2010/main" val="520061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03475" y="12078303"/>
            <a:ext cx="27235150" cy="8332870"/>
          </a:xfrm>
        </p:spPr>
        <p:txBody>
          <a:bodyPr/>
          <a:lstStyle/>
          <a:p>
            <a:r>
              <a:rPr lang="zh-CN" altLang="en-US"/>
              <a:t>单击此处编辑母版标题样式</a:t>
            </a:r>
          </a:p>
        </p:txBody>
      </p:sp>
      <p:sp>
        <p:nvSpPr>
          <p:cNvPr id="3" name="副标题 2"/>
          <p:cNvSpPr>
            <a:spLocks noGrp="1"/>
          </p:cNvSpPr>
          <p:nvPr>
            <p:ph type="subTitle" idx="1"/>
          </p:nvPr>
        </p:nvSpPr>
        <p:spPr>
          <a:xfrm>
            <a:off x="4806950" y="22031151"/>
            <a:ext cx="22428200" cy="9936499"/>
          </a:xfrm>
        </p:spPr>
        <p:txBody>
          <a:bodyPr/>
          <a:lstStyle>
            <a:lvl1pPr marL="0" indent="0" algn="ctr">
              <a:buNone/>
              <a:defRPr/>
            </a:lvl1pPr>
            <a:lvl2pPr marL="392384" indent="0" algn="ctr">
              <a:buNone/>
              <a:defRPr/>
            </a:lvl2pPr>
            <a:lvl3pPr marL="784766" indent="0" algn="ctr">
              <a:buNone/>
              <a:defRPr/>
            </a:lvl3pPr>
            <a:lvl4pPr marL="1177150" indent="0" algn="ctr">
              <a:buNone/>
              <a:defRPr/>
            </a:lvl4pPr>
            <a:lvl5pPr marL="1569533" indent="0" algn="ctr">
              <a:buNone/>
              <a:defRPr/>
            </a:lvl5pPr>
            <a:lvl6pPr marL="1961916" indent="0" algn="ctr">
              <a:buNone/>
              <a:defRPr/>
            </a:lvl6pPr>
            <a:lvl7pPr marL="2354299" indent="0" algn="ctr">
              <a:buNone/>
              <a:defRPr/>
            </a:lvl7pPr>
            <a:lvl8pPr marL="2746682" indent="0" algn="ctr">
              <a:buNone/>
              <a:defRPr/>
            </a:lvl8pPr>
            <a:lvl9pPr marL="3139065"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962822E-14C9-4970-BF23-79AF519CADAB}"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AD658FA-7A59-42D5-80C7-96FA86F0BE2C}"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2829840" y="3456589"/>
            <a:ext cx="6808787" cy="31102481"/>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2403477" y="3456589"/>
            <a:ext cx="20273963" cy="31102481"/>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D5D5DB7-19D9-481B-AC9F-AAD7B8C41C76}"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03475" y="12078303"/>
            <a:ext cx="27235150" cy="8332870"/>
          </a:xfrm>
        </p:spPr>
        <p:txBody>
          <a:bodyPr/>
          <a:lstStyle/>
          <a:p>
            <a:r>
              <a:rPr lang="zh-CN" altLang="en-US"/>
              <a:t>单击此处编辑母版标题样式</a:t>
            </a:r>
          </a:p>
        </p:txBody>
      </p:sp>
      <p:sp>
        <p:nvSpPr>
          <p:cNvPr id="3" name="副标题 2"/>
          <p:cNvSpPr>
            <a:spLocks noGrp="1"/>
          </p:cNvSpPr>
          <p:nvPr>
            <p:ph type="subTitle" idx="1"/>
          </p:nvPr>
        </p:nvSpPr>
        <p:spPr>
          <a:xfrm>
            <a:off x="4806950" y="22031151"/>
            <a:ext cx="22428200" cy="9936499"/>
          </a:xfrm>
        </p:spPr>
        <p:txBody>
          <a:bodyPr/>
          <a:lstStyle>
            <a:lvl1pPr marL="0" indent="0" algn="ctr">
              <a:buNone/>
              <a:defRPr/>
            </a:lvl1pPr>
            <a:lvl2pPr marL="392384" indent="0" algn="ctr">
              <a:buNone/>
              <a:defRPr/>
            </a:lvl2pPr>
            <a:lvl3pPr marL="784766" indent="0" algn="ctr">
              <a:buNone/>
              <a:defRPr/>
            </a:lvl3pPr>
            <a:lvl4pPr marL="1177150" indent="0" algn="ctr">
              <a:buNone/>
              <a:defRPr/>
            </a:lvl4pPr>
            <a:lvl5pPr marL="1569533" indent="0" algn="ctr">
              <a:buNone/>
              <a:defRPr/>
            </a:lvl5pPr>
            <a:lvl6pPr marL="1961916" indent="0" algn="ctr">
              <a:buNone/>
              <a:defRPr/>
            </a:lvl6pPr>
            <a:lvl7pPr marL="2354299" indent="0" algn="ctr">
              <a:buNone/>
              <a:defRPr/>
            </a:lvl7pPr>
            <a:lvl8pPr marL="2746682" indent="0" algn="ctr">
              <a:buNone/>
              <a:defRPr/>
            </a:lvl8pPr>
            <a:lvl9pPr marL="3139065"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p:cNvSpPr>
            <a:spLocks noGrp="1" noChangeArrowheads="1"/>
          </p:cNvSpPr>
          <p:nvPr>
            <p:ph type="sldNum" sz="quarter" idx="12"/>
          </p:nvPr>
        </p:nvSpPr>
        <p:spPr>
          <a:ln/>
        </p:spPr>
        <p:txBody>
          <a:bodyPr/>
          <a:lstStyle>
            <a:lvl1pPr>
              <a:defRPr/>
            </a:lvl1pPr>
          </a:lstStyle>
          <a:p>
            <a:pPr>
              <a:defRPr/>
            </a:pPr>
            <a:fld id="{932AA981-3F66-4A0E-BE96-B088A6DD365F}" type="slidenum">
              <a:rPr lang="de-DE" altLang="zh-CN"/>
              <a:pPr>
                <a:defRPr/>
              </a:pPr>
              <a:t>‹#›</a:t>
            </a:fld>
            <a:endParaRPr lang="de-DE"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p:cNvSpPr>
            <a:spLocks noGrp="1" noChangeArrowheads="1"/>
          </p:cNvSpPr>
          <p:nvPr>
            <p:ph type="sldNum" sz="quarter" idx="12"/>
          </p:nvPr>
        </p:nvSpPr>
        <p:spPr>
          <a:ln/>
        </p:spPr>
        <p:txBody>
          <a:bodyPr/>
          <a:lstStyle>
            <a:lvl1pPr>
              <a:defRPr/>
            </a:lvl1pPr>
          </a:lstStyle>
          <a:p>
            <a:pPr>
              <a:defRPr/>
            </a:pPr>
            <a:fld id="{5DFEB821-63C4-4411-A3EA-91FC3BCC9D9A}" type="slidenum">
              <a:rPr lang="de-DE" altLang="zh-CN"/>
              <a:pPr>
                <a:defRPr/>
              </a:pPr>
              <a:t>‹#›</a:t>
            </a:fld>
            <a:endParaRPr lang="de-DE"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30475" y="24983626"/>
            <a:ext cx="27236738" cy="7722484"/>
          </a:xfrm>
        </p:spPr>
        <p:txBody>
          <a:bodyPr anchor="t"/>
          <a:lstStyle>
            <a:lvl1pPr algn="l">
              <a:defRPr sz="3433" b="1" cap="all"/>
            </a:lvl1pPr>
          </a:lstStyle>
          <a:p>
            <a:r>
              <a:rPr lang="zh-CN" altLang="en-US"/>
              <a:t>单击此处编辑母版标题样式</a:t>
            </a:r>
          </a:p>
        </p:txBody>
      </p:sp>
      <p:sp>
        <p:nvSpPr>
          <p:cNvPr id="3" name="文本占位符 2"/>
          <p:cNvSpPr>
            <a:spLocks noGrp="1"/>
          </p:cNvSpPr>
          <p:nvPr>
            <p:ph type="body" idx="1"/>
          </p:nvPr>
        </p:nvSpPr>
        <p:spPr>
          <a:xfrm>
            <a:off x="2530475" y="16479083"/>
            <a:ext cx="27236738" cy="8504542"/>
          </a:xfrm>
        </p:spPr>
        <p:txBody>
          <a:bodyPr anchor="b"/>
          <a:lstStyle>
            <a:lvl1pPr marL="0" indent="0">
              <a:buNone/>
              <a:defRPr sz="1716"/>
            </a:lvl1pPr>
            <a:lvl2pPr marL="392384" indent="0">
              <a:buNone/>
              <a:defRPr sz="1545"/>
            </a:lvl2pPr>
            <a:lvl3pPr marL="784766" indent="0">
              <a:buNone/>
              <a:defRPr sz="1373"/>
            </a:lvl3pPr>
            <a:lvl4pPr marL="1177150" indent="0">
              <a:buNone/>
              <a:defRPr sz="1202"/>
            </a:lvl4pPr>
            <a:lvl5pPr marL="1569533" indent="0">
              <a:buNone/>
              <a:defRPr sz="1202"/>
            </a:lvl5pPr>
            <a:lvl6pPr marL="1961916" indent="0">
              <a:buNone/>
              <a:defRPr sz="1202"/>
            </a:lvl6pPr>
            <a:lvl7pPr marL="2354299" indent="0">
              <a:buNone/>
              <a:defRPr sz="1202"/>
            </a:lvl7pPr>
            <a:lvl8pPr marL="2746682" indent="0">
              <a:buNone/>
              <a:defRPr sz="1202"/>
            </a:lvl8pPr>
            <a:lvl9pPr marL="3139065" indent="0">
              <a:buNone/>
              <a:defRPr sz="1202"/>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p:cNvSpPr>
            <a:spLocks noGrp="1" noChangeArrowheads="1"/>
          </p:cNvSpPr>
          <p:nvPr>
            <p:ph type="sldNum" sz="quarter" idx="12"/>
          </p:nvPr>
        </p:nvSpPr>
        <p:spPr>
          <a:ln/>
        </p:spPr>
        <p:txBody>
          <a:bodyPr/>
          <a:lstStyle>
            <a:lvl1pPr>
              <a:defRPr/>
            </a:lvl1pPr>
          </a:lstStyle>
          <a:p>
            <a:pPr>
              <a:defRPr/>
            </a:pPr>
            <a:fld id="{962D516F-59D1-4B8F-9DD4-08FAAB33B9B0}" type="slidenum">
              <a:rPr lang="de-DE" altLang="zh-CN"/>
              <a:pPr>
                <a:defRPr/>
              </a:pPr>
              <a:t>‹#›</a:t>
            </a:fld>
            <a:endParaRPr lang="de-DE"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601788" y="9071329"/>
            <a:ext cx="14343062" cy="25659411"/>
          </a:xfrm>
        </p:spPr>
        <p:txBody>
          <a:bodyPr/>
          <a:lstStyle>
            <a:lvl1pPr>
              <a:defRPr sz="2403"/>
            </a:lvl1pPr>
            <a:lvl2pPr>
              <a:defRPr sz="2060"/>
            </a:lvl2pPr>
            <a:lvl3pPr>
              <a:defRPr sz="1716"/>
            </a:lvl3pPr>
            <a:lvl4pPr>
              <a:defRPr sz="1545"/>
            </a:lvl4pPr>
            <a:lvl5pPr>
              <a:defRPr sz="1545"/>
            </a:lvl5pPr>
            <a:lvl6pPr>
              <a:defRPr sz="1545"/>
            </a:lvl6pPr>
            <a:lvl7pPr>
              <a:defRPr sz="1545"/>
            </a:lvl7pPr>
            <a:lvl8pPr>
              <a:defRPr sz="1545"/>
            </a:lvl8pPr>
            <a:lvl9pPr>
              <a:defRPr sz="154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16097252" y="9071329"/>
            <a:ext cx="14343063" cy="25659411"/>
          </a:xfrm>
        </p:spPr>
        <p:txBody>
          <a:bodyPr/>
          <a:lstStyle>
            <a:lvl1pPr>
              <a:defRPr sz="2403"/>
            </a:lvl1pPr>
            <a:lvl2pPr>
              <a:defRPr sz="2060"/>
            </a:lvl2pPr>
            <a:lvl3pPr>
              <a:defRPr sz="1716"/>
            </a:lvl3pPr>
            <a:lvl4pPr>
              <a:defRPr sz="1545"/>
            </a:lvl4pPr>
            <a:lvl5pPr>
              <a:defRPr sz="1545"/>
            </a:lvl5pPr>
            <a:lvl6pPr>
              <a:defRPr sz="1545"/>
            </a:lvl6pPr>
            <a:lvl7pPr>
              <a:defRPr sz="1545"/>
            </a:lvl7pPr>
            <a:lvl8pPr>
              <a:defRPr sz="1545"/>
            </a:lvl8pPr>
            <a:lvl9pPr>
              <a:defRPr sz="154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7" name="Rectangle 6"/>
          <p:cNvSpPr>
            <a:spLocks noGrp="1" noChangeArrowheads="1"/>
          </p:cNvSpPr>
          <p:nvPr>
            <p:ph type="sldNum" sz="quarter" idx="12"/>
          </p:nvPr>
        </p:nvSpPr>
        <p:spPr>
          <a:ln/>
        </p:spPr>
        <p:txBody>
          <a:bodyPr/>
          <a:lstStyle>
            <a:lvl1pPr>
              <a:defRPr/>
            </a:lvl1pPr>
          </a:lstStyle>
          <a:p>
            <a:pPr>
              <a:defRPr/>
            </a:pPr>
            <a:fld id="{342083A7-CCEF-4DB8-AB4E-4246C246366D}" type="slidenum">
              <a:rPr lang="de-DE" altLang="zh-CN"/>
              <a:pPr>
                <a:defRPr/>
              </a:pPr>
              <a:t>‹#›</a:t>
            </a:fld>
            <a:endParaRPr lang="de-DE"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1601790" y="8703463"/>
            <a:ext cx="14157325" cy="3626897"/>
          </a:xfrm>
        </p:spPr>
        <p:txBody>
          <a:bodyPr anchor="b"/>
          <a:lstStyle>
            <a:lvl1pPr marL="0" indent="0">
              <a:buNone/>
              <a:defRPr sz="2060" b="1"/>
            </a:lvl1pPr>
            <a:lvl2pPr marL="392384" indent="0">
              <a:buNone/>
              <a:defRPr sz="1716" b="1"/>
            </a:lvl2pPr>
            <a:lvl3pPr marL="784766" indent="0">
              <a:buNone/>
              <a:defRPr sz="1545" b="1"/>
            </a:lvl3pPr>
            <a:lvl4pPr marL="1177150" indent="0">
              <a:buNone/>
              <a:defRPr sz="1373" b="1"/>
            </a:lvl4pPr>
            <a:lvl5pPr marL="1569533" indent="0">
              <a:buNone/>
              <a:defRPr sz="1373" b="1"/>
            </a:lvl5pPr>
            <a:lvl6pPr marL="1961916" indent="0">
              <a:buNone/>
              <a:defRPr sz="1373" b="1"/>
            </a:lvl6pPr>
            <a:lvl7pPr marL="2354299" indent="0">
              <a:buNone/>
              <a:defRPr sz="1373" b="1"/>
            </a:lvl7pPr>
            <a:lvl8pPr marL="2746682" indent="0">
              <a:buNone/>
              <a:defRPr sz="1373" b="1"/>
            </a:lvl8pPr>
            <a:lvl9pPr marL="3139065" indent="0">
              <a:buNone/>
              <a:defRPr sz="1373" b="1"/>
            </a:lvl9pPr>
          </a:lstStyle>
          <a:p>
            <a:pPr lvl="0"/>
            <a:r>
              <a:rPr lang="zh-CN" altLang="en-US"/>
              <a:t>单击此处编辑母版文本样式</a:t>
            </a:r>
          </a:p>
        </p:txBody>
      </p:sp>
      <p:sp>
        <p:nvSpPr>
          <p:cNvPr id="4" name="内容占位符 3"/>
          <p:cNvSpPr>
            <a:spLocks noGrp="1"/>
          </p:cNvSpPr>
          <p:nvPr>
            <p:ph sz="half" idx="2"/>
          </p:nvPr>
        </p:nvSpPr>
        <p:spPr>
          <a:xfrm>
            <a:off x="1601790" y="12330360"/>
            <a:ext cx="14157325" cy="22400381"/>
          </a:xfrm>
        </p:spPr>
        <p:txBody>
          <a:bodyPr/>
          <a:lstStyle>
            <a:lvl1pPr>
              <a:defRPr sz="2060"/>
            </a:lvl1pPr>
            <a:lvl2pPr>
              <a:defRPr sz="1716"/>
            </a:lvl2pPr>
            <a:lvl3pPr>
              <a:defRPr sz="1545"/>
            </a:lvl3pPr>
            <a:lvl4pPr>
              <a:defRPr sz="1373"/>
            </a:lvl4pPr>
            <a:lvl5pPr>
              <a:defRPr sz="1373"/>
            </a:lvl5pPr>
            <a:lvl6pPr>
              <a:defRPr sz="1373"/>
            </a:lvl6pPr>
            <a:lvl7pPr>
              <a:defRPr sz="1373"/>
            </a:lvl7pPr>
            <a:lvl8pPr>
              <a:defRPr sz="1373"/>
            </a:lvl8pPr>
            <a:lvl9pPr>
              <a:defRPr sz="137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16276640" y="8703463"/>
            <a:ext cx="14163675" cy="3626897"/>
          </a:xfrm>
        </p:spPr>
        <p:txBody>
          <a:bodyPr anchor="b"/>
          <a:lstStyle>
            <a:lvl1pPr marL="0" indent="0">
              <a:buNone/>
              <a:defRPr sz="2060" b="1"/>
            </a:lvl1pPr>
            <a:lvl2pPr marL="392384" indent="0">
              <a:buNone/>
              <a:defRPr sz="1716" b="1"/>
            </a:lvl2pPr>
            <a:lvl3pPr marL="784766" indent="0">
              <a:buNone/>
              <a:defRPr sz="1545" b="1"/>
            </a:lvl3pPr>
            <a:lvl4pPr marL="1177150" indent="0">
              <a:buNone/>
              <a:defRPr sz="1373" b="1"/>
            </a:lvl4pPr>
            <a:lvl5pPr marL="1569533" indent="0">
              <a:buNone/>
              <a:defRPr sz="1373" b="1"/>
            </a:lvl5pPr>
            <a:lvl6pPr marL="1961916" indent="0">
              <a:buNone/>
              <a:defRPr sz="1373" b="1"/>
            </a:lvl6pPr>
            <a:lvl7pPr marL="2354299" indent="0">
              <a:buNone/>
              <a:defRPr sz="1373" b="1"/>
            </a:lvl7pPr>
            <a:lvl8pPr marL="2746682" indent="0">
              <a:buNone/>
              <a:defRPr sz="1373" b="1"/>
            </a:lvl8pPr>
            <a:lvl9pPr marL="3139065" indent="0">
              <a:buNone/>
              <a:defRPr sz="1373" b="1"/>
            </a:lvl9pPr>
          </a:lstStyle>
          <a:p>
            <a:pPr lvl="0"/>
            <a:r>
              <a:rPr lang="zh-CN" altLang="en-US"/>
              <a:t>单击此处编辑母版文本样式</a:t>
            </a:r>
          </a:p>
        </p:txBody>
      </p:sp>
      <p:sp>
        <p:nvSpPr>
          <p:cNvPr id="6" name="内容占位符 5"/>
          <p:cNvSpPr>
            <a:spLocks noGrp="1"/>
          </p:cNvSpPr>
          <p:nvPr>
            <p:ph sz="quarter" idx="4"/>
          </p:nvPr>
        </p:nvSpPr>
        <p:spPr>
          <a:xfrm>
            <a:off x="16276640" y="12330360"/>
            <a:ext cx="14163675" cy="22400381"/>
          </a:xfrm>
        </p:spPr>
        <p:txBody>
          <a:bodyPr/>
          <a:lstStyle>
            <a:lvl1pPr>
              <a:defRPr sz="2060"/>
            </a:lvl1pPr>
            <a:lvl2pPr>
              <a:defRPr sz="1716"/>
            </a:lvl2pPr>
            <a:lvl3pPr>
              <a:defRPr sz="1545"/>
            </a:lvl3pPr>
            <a:lvl4pPr>
              <a:defRPr sz="1373"/>
            </a:lvl4pPr>
            <a:lvl5pPr>
              <a:defRPr sz="1373"/>
            </a:lvl5pPr>
            <a:lvl6pPr>
              <a:defRPr sz="1373"/>
            </a:lvl6pPr>
            <a:lvl7pPr>
              <a:defRPr sz="1373"/>
            </a:lvl7pPr>
            <a:lvl8pPr>
              <a:defRPr sz="1373"/>
            </a:lvl8pPr>
            <a:lvl9pPr>
              <a:defRPr sz="137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9" name="Rectangle 6"/>
          <p:cNvSpPr>
            <a:spLocks noGrp="1" noChangeArrowheads="1"/>
          </p:cNvSpPr>
          <p:nvPr>
            <p:ph type="sldNum" sz="quarter" idx="12"/>
          </p:nvPr>
        </p:nvSpPr>
        <p:spPr>
          <a:ln/>
        </p:spPr>
        <p:txBody>
          <a:bodyPr/>
          <a:lstStyle>
            <a:lvl1pPr>
              <a:defRPr/>
            </a:lvl1pPr>
          </a:lstStyle>
          <a:p>
            <a:pPr>
              <a:defRPr/>
            </a:pPr>
            <a:fld id="{CC098926-A7BD-4BEE-BD1C-83E6CBC645BD}" type="slidenum">
              <a:rPr lang="de-DE" altLang="zh-CN"/>
              <a:pPr>
                <a:defRPr/>
              </a:pPr>
              <a:t>‹#›</a:t>
            </a:fld>
            <a:endParaRPr lang="de-DE"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5" name="Rectangle 6"/>
          <p:cNvSpPr>
            <a:spLocks noGrp="1" noChangeArrowheads="1"/>
          </p:cNvSpPr>
          <p:nvPr>
            <p:ph type="sldNum" sz="quarter" idx="12"/>
          </p:nvPr>
        </p:nvSpPr>
        <p:spPr>
          <a:ln/>
        </p:spPr>
        <p:txBody>
          <a:bodyPr/>
          <a:lstStyle>
            <a:lvl1pPr>
              <a:defRPr/>
            </a:lvl1pPr>
          </a:lstStyle>
          <a:p>
            <a:pPr>
              <a:defRPr/>
            </a:pPr>
            <a:fld id="{C4DE84E7-5CA0-42B6-8AD7-63AC51B0E5C0}" type="slidenum">
              <a:rPr lang="de-DE" altLang="zh-CN"/>
              <a:pPr>
                <a:defRPr/>
              </a:pPr>
              <a:t>‹#›</a:t>
            </a:fld>
            <a:endParaRPr lang="de-DE"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4" name="Rectangle 6"/>
          <p:cNvSpPr>
            <a:spLocks noGrp="1" noChangeArrowheads="1"/>
          </p:cNvSpPr>
          <p:nvPr>
            <p:ph type="sldNum" sz="quarter" idx="12"/>
          </p:nvPr>
        </p:nvSpPr>
        <p:spPr>
          <a:ln/>
        </p:spPr>
        <p:txBody>
          <a:bodyPr/>
          <a:lstStyle>
            <a:lvl1pPr>
              <a:defRPr/>
            </a:lvl1pPr>
          </a:lstStyle>
          <a:p>
            <a:pPr>
              <a:defRPr/>
            </a:pPr>
            <a:fld id="{DC7C96E8-1154-4DE9-876A-EDD63C7FACD8}" type="slidenum">
              <a:rPr lang="de-DE" altLang="zh-CN"/>
              <a:pPr>
                <a:defRPr/>
              </a:pPr>
              <a:t>‹#›</a:t>
            </a:fld>
            <a:endParaRPr lang="de-DE"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01790" y="1547767"/>
            <a:ext cx="10542587" cy="6587546"/>
          </a:xfrm>
        </p:spPr>
        <p:txBody>
          <a:bodyPr anchor="b"/>
          <a:lstStyle>
            <a:lvl1pPr algn="l">
              <a:defRPr sz="1716" b="1"/>
            </a:lvl1pPr>
          </a:lstStyle>
          <a:p>
            <a:r>
              <a:rPr lang="zh-CN" altLang="en-US"/>
              <a:t>单击此处编辑母版标题样式</a:t>
            </a:r>
          </a:p>
        </p:txBody>
      </p:sp>
      <p:sp>
        <p:nvSpPr>
          <p:cNvPr id="3" name="内容占位符 2"/>
          <p:cNvSpPr>
            <a:spLocks noGrp="1"/>
          </p:cNvSpPr>
          <p:nvPr>
            <p:ph idx="1"/>
          </p:nvPr>
        </p:nvSpPr>
        <p:spPr>
          <a:xfrm>
            <a:off x="12526963" y="1547768"/>
            <a:ext cx="17913350" cy="33182974"/>
          </a:xfrm>
        </p:spPr>
        <p:txBody>
          <a:bodyPr/>
          <a:lstStyle>
            <a:lvl1pPr>
              <a:defRPr sz="2746"/>
            </a:lvl1pPr>
            <a:lvl2pPr>
              <a:defRPr sz="2403"/>
            </a:lvl2pPr>
            <a:lvl3pPr>
              <a:defRPr sz="2060"/>
            </a:lvl3pPr>
            <a:lvl4pPr>
              <a:defRPr sz="1716"/>
            </a:lvl4pPr>
            <a:lvl5pPr>
              <a:defRPr sz="1716"/>
            </a:lvl5pPr>
            <a:lvl6pPr>
              <a:defRPr sz="1716"/>
            </a:lvl6pPr>
            <a:lvl7pPr>
              <a:defRPr sz="1716"/>
            </a:lvl7pPr>
            <a:lvl8pPr>
              <a:defRPr sz="1716"/>
            </a:lvl8pPr>
            <a:lvl9pPr>
              <a:defRPr sz="1716"/>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1601790" y="8135313"/>
            <a:ext cx="10542587" cy="26595427"/>
          </a:xfrm>
        </p:spPr>
        <p:txBody>
          <a:bodyPr/>
          <a:lstStyle>
            <a:lvl1pPr marL="0" indent="0">
              <a:buNone/>
              <a:defRPr sz="1202"/>
            </a:lvl1pPr>
            <a:lvl2pPr marL="392384" indent="0">
              <a:buNone/>
              <a:defRPr sz="1029"/>
            </a:lvl2pPr>
            <a:lvl3pPr marL="784766" indent="0">
              <a:buNone/>
              <a:defRPr sz="858"/>
            </a:lvl3pPr>
            <a:lvl4pPr marL="1177150" indent="0">
              <a:buNone/>
              <a:defRPr sz="773"/>
            </a:lvl4pPr>
            <a:lvl5pPr marL="1569533" indent="0">
              <a:buNone/>
              <a:defRPr sz="773"/>
            </a:lvl5pPr>
            <a:lvl6pPr marL="1961916" indent="0">
              <a:buNone/>
              <a:defRPr sz="773"/>
            </a:lvl6pPr>
            <a:lvl7pPr marL="2354299" indent="0">
              <a:buNone/>
              <a:defRPr sz="773"/>
            </a:lvl7pPr>
            <a:lvl8pPr marL="2746682" indent="0">
              <a:buNone/>
              <a:defRPr sz="773"/>
            </a:lvl8pPr>
            <a:lvl9pPr marL="3139065" indent="0">
              <a:buNone/>
              <a:defRPr sz="773"/>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7" name="Rectangle 6"/>
          <p:cNvSpPr>
            <a:spLocks noGrp="1" noChangeArrowheads="1"/>
          </p:cNvSpPr>
          <p:nvPr>
            <p:ph type="sldNum" sz="quarter" idx="12"/>
          </p:nvPr>
        </p:nvSpPr>
        <p:spPr>
          <a:ln/>
        </p:spPr>
        <p:txBody>
          <a:bodyPr/>
          <a:lstStyle>
            <a:lvl1pPr>
              <a:defRPr/>
            </a:lvl1pPr>
          </a:lstStyle>
          <a:p>
            <a:pPr>
              <a:defRPr/>
            </a:pPr>
            <a:fld id="{E6503E31-50D7-499B-B06C-DDD5664DB613}" type="slidenum">
              <a:rPr lang="de-DE" altLang="zh-CN"/>
              <a:pPr>
                <a:defRPr/>
              </a:pPr>
              <a:t>‹#›</a:t>
            </a:fld>
            <a:endParaRPr lang="de-DE"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98AE70E-C2DD-47A3-8E31-5E53107A71B1}" type="slidenum">
              <a:rPr lang="en-US" altLang="zh-CN"/>
              <a:pPr>
                <a:defRPr/>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80152" y="27215354"/>
            <a:ext cx="19226213" cy="3212705"/>
          </a:xfrm>
        </p:spPr>
        <p:txBody>
          <a:bodyPr anchor="b"/>
          <a:lstStyle>
            <a:lvl1pPr algn="l">
              <a:defRPr sz="1716" b="1"/>
            </a:lvl1pPr>
          </a:lstStyle>
          <a:p>
            <a:r>
              <a:rPr lang="zh-CN" altLang="en-US"/>
              <a:t>单击此处编辑母版标题样式</a:t>
            </a:r>
          </a:p>
        </p:txBody>
      </p:sp>
      <p:sp>
        <p:nvSpPr>
          <p:cNvPr id="3" name="图片占位符 2"/>
          <p:cNvSpPr>
            <a:spLocks noGrp="1"/>
          </p:cNvSpPr>
          <p:nvPr>
            <p:ph type="pic" idx="1"/>
          </p:nvPr>
        </p:nvSpPr>
        <p:spPr>
          <a:xfrm>
            <a:off x="6280152" y="3474301"/>
            <a:ext cx="19226213" cy="23326860"/>
          </a:xfrm>
        </p:spPr>
        <p:txBody>
          <a:bodyPr/>
          <a:lstStyle>
            <a:lvl1pPr marL="0" indent="0">
              <a:buNone/>
              <a:defRPr sz="2746"/>
            </a:lvl1pPr>
            <a:lvl2pPr marL="392384" indent="0">
              <a:buNone/>
              <a:defRPr sz="2403"/>
            </a:lvl2pPr>
            <a:lvl3pPr marL="784766" indent="0">
              <a:buNone/>
              <a:defRPr sz="2060"/>
            </a:lvl3pPr>
            <a:lvl4pPr marL="1177150" indent="0">
              <a:buNone/>
              <a:defRPr sz="1716"/>
            </a:lvl4pPr>
            <a:lvl5pPr marL="1569533" indent="0">
              <a:buNone/>
              <a:defRPr sz="1716"/>
            </a:lvl5pPr>
            <a:lvl6pPr marL="1961916" indent="0">
              <a:buNone/>
              <a:defRPr sz="1716"/>
            </a:lvl6pPr>
            <a:lvl7pPr marL="2354299" indent="0">
              <a:buNone/>
              <a:defRPr sz="1716"/>
            </a:lvl7pPr>
            <a:lvl8pPr marL="2746682" indent="0">
              <a:buNone/>
              <a:defRPr sz="1716"/>
            </a:lvl8pPr>
            <a:lvl9pPr marL="3139065" indent="0">
              <a:buNone/>
              <a:defRPr sz="1716"/>
            </a:lvl9pPr>
          </a:lstStyle>
          <a:p>
            <a:pPr lvl="0"/>
            <a:endParaRPr lang="zh-CN" altLang="en-US" noProof="0"/>
          </a:p>
        </p:txBody>
      </p:sp>
      <p:sp>
        <p:nvSpPr>
          <p:cNvPr id="4" name="文本占位符 3"/>
          <p:cNvSpPr>
            <a:spLocks noGrp="1"/>
          </p:cNvSpPr>
          <p:nvPr>
            <p:ph type="body" sz="half" idx="2"/>
          </p:nvPr>
        </p:nvSpPr>
        <p:spPr>
          <a:xfrm>
            <a:off x="6280152" y="30428058"/>
            <a:ext cx="19226213" cy="4562914"/>
          </a:xfrm>
        </p:spPr>
        <p:txBody>
          <a:bodyPr/>
          <a:lstStyle>
            <a:lvl1pPr marL="0" indent="0">
              <a:buNone/>
              <a:defRPr sz="1202"/>
            </a:lvl1pPr>
            <a:lvl2pPr marL="392384" indent="0">
              <a:buNone/>
              <a:defRPr sz="1029"/>
            </a:lvl2pPr>
            <a:lvl3pPr marL="784766" indent="0">
              <a:buNone/>
              <a:defRPr sz="858"/>
            </a:lvl3pPr>
            <a:lvl4pPr marL="1177150" indent="0">
              <a:buNone/>
              <a:defRPr sz="773"/>
            </a:lvl4pPr>
            <a:lvl5pPr marL="1569533" indent="0">
              <a:buNone/>
              <a:defRPr sz="773"/>
            </a:lvl5pPr>
            <a:lvl6pPr marL="1961916" indent="0">
              <a:buNone/>
              <a:defRPr sz="773"/>
            </a:lvl6pPr>
            <a:lvl7pPr marL="2354299" indent="0">
              <a:buNone/>
              <a:defRPr sz="773"/>
            </a:lvl7pPr>
            <a:lvl8pPr marL="2746682" indent="0">
              <a:buNone/>
              <a:defRPr sz="773"/>
            </a:lvl8pPr>
            <a:lvl9pPr marL="3139065" indent="0">
              <a:buNone/>
              <a:defRPr sz="773"/>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7" name="Rectangle 6"/>
          <p:cNvSpPr>
            <a:spLocks noGrp="1" noChangeArrowheads="1"/>
          </p:cNvSpPr>
          <p:nvPr>
            <p:ph type="sldNum" sz="quarter" idx="12"/>
          </p:nvPr>
        </p:nvSpPr>
        <p:spPr>
          <a:ln/>
        </p:spPr>
        <p:txBody>
          <a:bodyPr/>
          <a:lstStyle>
            <a:lvl1pPr>
              <a:defRPr/>
            </a:lvl1pPr>
          </a:lstStyle>
          <a:p>
            <a:pPr>
              <a:defRPr/>
            </a:pPr>
            <a:fld id="{288A1FC1-7B57-45C2-B42B-6925CE6A9B18}" type="slidenum">
              <a:rPr lang="de-DE" altLang="zh-CN"/>
              <a:pPr>
                <a:defRPr/>
              </a:pPr>
              <a:t>‹#›</a:t>
            </a:fld>
            <a:endParaRPr lang="de-DE"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p:cNvSpPr>
            <a:spLocks noGrp="1" noChangeArrowheads="1"/>
          </p:cNvSpPr>
          <p:nvPr>
            <p:ph type="sldNum" sz="quarter" idx="12"/>
          </p:nvPr>
        </p:nvSpPr>
        <p:spPr>
          <a:ln/>
        </p:spPr>
        <p:txBody>
          <a:bodyPr/>
          <a:lstStyle>
            <a:lvl1pPr>
              <a:defRPr/>
            </a:lvl1pPr>
          </a:lstStyle>
          <a:p>
            <a:pPr>
              <a:defRPr/>
            </a:pPr>
            <a:fld id="{E1DCA423-A31B-49C8-A72C-60F0005E8F56}" type="slidenum">
              <a:rPr lang="de-DE" altLang="zh-CN"/>
              <a:pPr>
                <a:defRPr/>
              </a:pPr>
              <a:t>‹#›</a:t>
            </a:fld>
            <a:endParaRPr lang="de-DE"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231475" y="1557305"/>
            <a:ext cx="7208838" cy="3317343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601790" y="1557305"/>
            <a:ext cx="21477287" cy="3317343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p:cNvSpPr>
            <a:spLocks noGrp="1" noChangeArrowheads="1"/>
          </p:cNvSpPr>
          <p:nvPr>
            <p:ph type="sldNum" sz="quarter" idx="12"/>
          </p:nvPr>
        </p:nvSpPr>
        <p:spPr>
          <a:ln/>
        </p:spPr>
        <p:txBody>
          <a:bodyPr/>
          <a:lstStyle>
            <a:lvl1pPr>
              <a:defRPr/>
            </a:lvl1pPr>
          </a:lstStyle>
          <a:p>
            <a:pPr>
              <a:defRPr/>
            </a:pPr>
            <a:fld id="{226C1760-28F8-488F-BA82-70D024D035D7}" type="slidenum">
              <a:rPr lang="de-DE" altLang="zh-CN"/>
              <a:pPr>
                <a:defRPr/>
              </a:pPr>
              <a:t>‹#›</a:t>
            </a:fld>
            <a:endParaRPr lang="de-DE"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30475" y="24983626"/>
            <a:ext cx="27236738" cy="7722484"/>
          </a:xfrm>
        </p:spPr>
        <p:txBody>
          <a:bodyPr anchor="t"/>
          <a:lstStyle>
            <a:lvl1pPr algn="l">
              <a:defRPr sz="3433" b="1" cap="all"/>
            </a:lvl1pPr>
          </a:lstStyle>
          <a:p>
            <a:r>
              <a:rPr lang="zh-CN" altLang="en-US"/>
              <a:t>单击此处编辑母版标题样式</a:t>
            </a:r>
          </a:p>
        </p:txBody>
      </p:sp>
      <p:sp>
        <p:nvSpPr>
          <p:cNvPr id="3" name="文本占位符 2"/>
          <p:cNvSpPr>
            <a:spLocks noGrp="1"/>
          </p:cNvSpPr>
          <p:nvPr>
            <p:ph type="body" idx="1"/>
          </p:nvPr>
        </p:nvSpPr>
        <p:spPr>
          <a:xfrm>
            <a:off x="2530475" y="16479083"/>
            <a:ext cx="27236738" cy="8504542"/>
          </a:xfrm>
        </p:spPr>
        <p:txBody>
          <a:bodyPr anchor="b"/>
          <a:lstStyle>
            <a:lvl1pPr marL="0" indent="0">
              <a:buNone/>
              <a:defRPr sz="1716"/>
            </a:lvl1pPr>
            <a:lvl2pPr marL="392384" indent="0">
              <a:buNone/>
              <a:defRPr sz="1545"/>
            </a:lvl2pPr>
            <a:lvl3pPr marL="784766" indent="0">
              <a:buNone/>
              <a:defRPr sz="1373"/>
            </a:lvl3pPr>
            <a:lvl4pPr marL="1177150" indent="0">
              <a:buNone/>
              <a:defRPr sz="1202"/>
            </a:lvl4pPr>
            <a:lvl5pPr marL="1569533" indent="0">
              <a:buNone/>
              <a:defRPr sz="1202"/>
            </a:lvl5pPr>
            <a:lvl6pPr marL="1961916" indent="0">
              <a:buNone/>
              <a:defRPr sz="1202"/>
            </a:lvl6pPr>
            <a:lvl7pPr marL="2354299" indent="0">
              <a:buNone/>
              <a:defRPr sz="1202"/>
            </a:lvl7pPr>
            <a:lvl8pPr marL="2746682" indent="0">
              <a:buNone/>
              <a:defRPr sz="1202"/>
            </a:lvl8pPr>
            <a:lvl9pPr marL="3139065" indent="0">
              <a:buNone/>
              <a:defRPr sz="1202"/>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534B59B-5759-42E4-A4FC-43E14735ABBC}"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2403477" y="11232208"/>
            <a:ext cx="13541375" cy="23326860"/>
          </a:xfrm>
        </p:spPr>
        <p:txBody>
          <a:bodyPr/>
          <a:lstStyle>
            <a:lvl1pPr>
              <a:defRPr sz="2403"/>
            </a:lvl1pPr>
            <a:lvl2pPr>
              <a:defRPr sz="2060"/>
            </a:lvl2pPr>
            <a:lvl3pPr>
              <a:defRPr sz="1716"/>
            </a:lvl3pPr>
            <a:lvl4pPr>
              <a:defRPr sz="1545"/>
            </a:lvl4pPr>
            <a:lvl5pPr>
              <a:defRPr sz="1545"/>
            </a:lvl5pPr>
            <a:lvl6pPr>
              <a:defRPr sz="1545"/>
            </a:lvl6pPr>
            <a:lvl7pPr>
              <a:defRPr sz="1545"/>
            </a:lvl7pPr>
            <a:lvl8pPr>
              <a:defRPr sz="1545"/>
            </a:lvl8pPr>
            <a:lvl9pPr>
              <a:defRPr sz="154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16097252" y="11232208"/>
            <a:ext cx="13541375" cy="23326860"/>
          </a:xfrm>
        </p:spPr>
        <p:txBody>
          <a:bodyPr/>
          <a:lstStyle>
            <a:lvl1pPr>
              <a:defRPr sz="2403"/>
            </a:lvl1pPr>
            <a:lvl2pPr>
              <a:defRPr sz="2060"/>
            </a:lvl2pPr>
            <a:lvl3pPr>
              <a:defRPr sz="1716"/>
            </a:lvl3pPr>
            <a:lvl4pPr>
              <a:defRPr sz="1545"/>
            </a:lvl4pPr>
            <a:lvl5pPr>
              <a:defRPr sz="1545"/>
            </a:lvl5pPr>
            <a:lvl6pPr>
              <a:defRPr sz="1545"/>
            </a:lvl6pPr>
            <a:lvl7pPr>
              <a:defRPr sz="1545"/>
            </a:lvl7pPr>
            <a:lvl8pPr>
              <a:defRPr sz="1545"/>
            </a:lvl8pPr>
            <a:lvl9pPr>
              <a:defRPr sz="154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7D484079-7A73-4DED-92DF-8522B7F98285}"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601790" y="1557305"/>
            <a:ext cx="28838525" cy="6479911"/>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1601790" y="8703463"/>
            <a:ext cx="14157325" cy="3626897"/>
          </a:xfrm>
        </p:spPr>
        <p:txBody>
          <a:bodyPr anchor="b"/>
          <a:lstStyle>
            <a:lvl1pPr marL="0" indent="0">
              <a:buNone/>
              <a:defRPr sz="2060" b="1"/>
            </a:lvl1pPr>
            <a:lvl2pPr marL="392384" indent="0">
              <a:buNone/>
              <a:defRPr sz="1716" b="1"/>
            </a:lvl2pPr>
            <a:lvl3pPr marL="784766" indent="0">
              <a:buNone/>
              <a:defRPr sz="1545" b="1"/>
            </a:lvl3pPr>
            <a:lvl4pPr marL="1177150" indent="0">
              <a:buNone/>
              <a:defRPr sz="1373" b="1"/>
            </a:lvl4pPr>
            <a:lvl5pPr marL="1569533" indent="0">
              <a:buNone/>
              <a:defRPr sz="1373" b="1"/>
            </a:lvl5pPr>
            <a:lvl6pPr marL="1961916" indent="0">
              <a:buNone/>
              <a:defRPr sz="1373" b="1"/>
            </a:lvl6pPr>
            <a:lvl7pPr marL="2354299" indent="0">
              <a:buNone/>
              <a:defRPr sz="1373" b="1"/>
            </a:lvl7pPr>
            <a:lvl8pPr marL="2746682" indent="0">
              <a:buNone/>
              <a:defRPr sz="1373" b="1"/>
            </a:lvl8pPr>
            <a:lvl9pPr marL="3139065" indent="0">
              <a:buNone/>
              <a:defRPr sz="1373" b="1"/>
            </a:lvl9pPr>
          </a:lstStyle>
          <a:p>
            <a:pPr lvl="0"/>
            <a:r>
              <a:rPr lang="zh-CN" altLang="en-US"/>
              <a:t>单击此处编辑母版文本样式</a:t>
            </a:r>
          </a:p>
        </p:txBody>
      </p:sp>
      <p:sp>
        <p:nvSpPr>
          <p:cNvPr id="4" name="内容占位符 3"/>
          <p:cNvSpPr>
            <a:spLocks noGrp="1"/>
          </p:cNvSpPr>
          <p:nvPr>
            <p:ph sz="half" idx="2"/>
          </p:nvPr>
        </p:nvSpPr>
        <p:spPr>
          <a:xfrm>
            <a:off x="1601790" y="12330360"/>
            <a:ext cx="14157325" cy="22400381"/>
          </a:xfrm>
        </p:spPr>
        <p:txBody>
          <a:bodyPr/>
          <a:lstStyle>
            <a:lvl1pPr>
              <a:defRPr sz="2060"/>
            </a:lvl1pPr>
            <a:lvl2pPr>
              <a:defRPr sz="1716"/>
            </a:lvl2pPr>
            <a:lvl3pPr>
              <a:defRPr sz="1545"/>
            </a:lvl3pPr>
            <a:lvl4pPr>
              <a:defRPr sz="1373"/>
            </a:lvl4pPr>
            <a:lvl5pPr>
              <a:defRPr sz="1373"/>
            </a:lvl5pPr>
            <a:lvl6pPr>
              <a:defRPr sz="1373"/>
            </a:lvl6pPr>
            <a:lvl7pPr>
              <a:defRPr sz="1373"/>
            </a:lvl7pPr>
            <a:lvl8pPr>
              <a:defRPr sz="1373"/>
            </a:lvl8pPr>
            <a:lvl9pPr>
              <a:defRPr sz="137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16276640" y="8703463"/>
            <a:ext cx="14163675" cy="3626897"/>
          </a:xfrm>
        </p:spPr>
        <p:txBody>
          <a:bodyPr anchor="b"/>
          <a:lstStyle>
            <a:lvl1pPr marL="0" indent="0">
              <a:buNone/>
              <a:defRPr sz="2060" b="1"/>
            </a:lvl1pPr>
            <a:lvl2pPr marL="392384" indent="0">
              <a:buNone/>
              <a:defRPr sz="1716" b="1"/>
            </a:lvl2pPr>
            <a:lvl3pPr marL="784766" indent="0">
              <a:buNone/>
              <a:defRPr sz="1545" b="1"/>
            </a:lvl3pPr>
            <a:lvl4pPr marL="1177150" indent="0">
              <a:buNone/>
              <a:defRPr sz="1373" b="1"/>
            </a:lvl4pPr>
            <a:lvl5pPr marL="1569533" indent="0">
              <a:buNone/>
              <a:defRPr sz="1373" b="1"/>
            </a:lvl5pPr>
            <a:lvl6pPr marL="1961916" indent="0">
              <a:buNone/>
              <a:defRPr sz="1373" b="1"/>
            </a:lvl6pPr>
            <a:lvl7pPr marL="2354299" indent="0">
              <a:buNone/>
              <a:defRPr sz="1373" b="1"/>
            </a:lvl7pPr>
            <a:lvl8pPr marL="2746682" indent="0">
              <a:buNone/>
              <a:defRPr sz="1373" b="1"/>
            </a:lvl8pPr>
            <a:lvl9pPr marL="3139065" indent="0">
              <a:buNone/>
              <a:defRPr sz="1373" b="1"/>
            </a:lvl9pPr>
          </a:lstStyle>
          <a:p>
            <a:pPr lvl="0"/>
            <a:r>
              <a:rPr lang="zh-CN" altLang="en-US"/>
              <a:t>单击此处编辑母版文本样式</a:t>
            </a:r>
          </a:p>
        </p:txBody>
      </p:sp>
      <p:sp>
        <p:nvSpPr>
          <p:cNvPr id="6" name="内容占位符 5"/>
          <p:cNvSpPr>
            <a:spLocks noGrp="1"/>
          </p:cNvSpPr>
          <p:nvPr>
            <p:ph sz="quarter" idx="4"/>
          </p:nvPr>
        </p:nvSpPr>
        <p:spPr>
          <a:xfrm>
            <a:off x="16276640" y="12330360"/>
            <a:ext cx="14163675" cy="22400381"/>
          </a:xfrm>
        </p:spPr>
        <p:txBody>
          <a:bodyPr/>
          <a:lstStyle>
            <a:lvl1pPr>
              <a:defRPr sz="2060"/>
            </a:lvl1pPr>
            <a:lvl2pPr>
              <a:defRPr sz="1716"/>
            </a:lvl2pPr>
            <a:lvl3pPr>
              <a:defRPr sz="1545"/>
            </a:lvl3pPr>
            <a:lvl4pPr>
              <a:defRPr sz="1373"/>
            </a:lvl4pPr>
            <a:lvl5pPr>
              <a:defRPr sz="1373"/>
            </a:lvl5pPr>
            <a:lvl6pPr>
              <a:defRPr sz="1373"/>
            </a:lvl6pPr>
            <a:lvl7pPr>
              <a:defRPr sz="1373"/>
            </a:lvl7pPr>
            <a:lvl8pPr>
              <a:defRPr sz="1373"/>
            </a:lvl8pPr>
            <a:lvl9pPr>
              <a:defRPr sz="137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02442E2D-4605-4AF7-B2B3-6300ADEE0C8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BA9B465-EA49-4EEE-A366-0DBD2E50A391}"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21E88BAB-5DEA-4D52-9B34-3F892AE79CB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01790" y="1547767"/>
            <a:ext cx="10542587" cy="6587546"/>
          </a:xfrm>
        </p:spPr>
        <p:txBody>
          <a:bodyPr anchor="b"/>
          <a:lstStyle>
            <a:lvl1pPr algn="l">
              <a:defRPr sz="1716" b="1"/>
            </a:lvl1pPr>
          </a:lstStyle>
          <a:p>
            <a:r>
              <a:rPr lang="zh-CN" altLang="en-US"/>
              <a:t>单击此处编辑母版标题样式</a:t>
            </a:r>
          </a:p>
        </p:txBody>
      </p:sp>
      <p:sp>
        <p:nvSpPr>
          <p:cNvPr id="3" name="内容占位符 2"/>
          <p:cNvSpPr>
            <a:spLocks noGrp="1"/>
          </p:cNvSpPr>
          <p:nvPr>
            <p:ph idx="1"/>
          </p:nvPr>
        </p:nvSpPr>
        <p:spPr>
          <a:xfrm>
            <a:off x="12526963" y="1547768"/>
            <a:ext cx="17913350" cy="33182974"/>
          </a:xfrm>
        </p:spPr>
        <p:txBody>
          <a:bodyPr/>
          <a:lstStyle>
            <a:lvl1pPr>
              <a:defRPr sz="2746"/>
            </a:lvl1pPr>
            <a:lvl2pPr>
              <a:defRPr sz="2403"/>
            </a:lvl2pPr>
            <a:lvl3pPr>
              <a:defRPr sz="2060"/>
            </a:lvl3pPr>
            <a:lvl4pPr>
              <a:defRPr sz="1716"/>
            </a:lvl4pPr>
            <a:lvl5pPr>
              <a:defRPr sz="1716"/>
            </a:lvl5pPr>
            <a:lvl6pPr>
              <a:defRPr sz="1716"/>
            </a:lvl6pPr>
            <a:lvl7pPr>
              <a:defRPr sz="1716"/>
            </a:lvl7pPr>
            <a:lvl8pPr>
              <a:defRPr sz="1716"/>
            </a:lvl8pPr>
            <a:lvl9pPr>
              <a:defRPr sz="1716"/>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1601790" y="8135313"/>
            <a:ext cx="10542587" cy="26595427"/>
          </a:xfrm>
        </p:spPr>
        <p:txBody>
          <a:bodyPr/>
          <a:lstStyle>
            <a:lvl1pPr marL="0" indent="0">
              <a:buNone/>
              <a:defRPr sz="1202"/>
            </a:lvl1pPr>
            <a:lvl2pPr marL="392384" indent="0">
              <a:buNone/>
              <a:defRPr sz="1029"/>
            </a:lvl2pPr>
            <a:lvl3pPr marL="784766" indent="0">
              <a:buNone/>
              <a:defRPr sz="858"/>
            </a:lvl3pPr>
            <a:lvl4pPr marL="1177150" indent="0">
              <a:buNone/>
              <a:defRPr sz="773"/>
            </a:lvl4pPr>
            <a:lvl5pPr marL="1569533" indent="0">
              <a:buNone/>
              <a:defRPr sz="773"/>
            </a:lvl5pPr>
            <a:lvl6pPr marL="1961916" indent="0">
              <a:buNone/>
              <a:defRPr sz="773"/>
            </a:lvl6pPr>
            <a:lvl7pPr marL="2354299" indent="0">
              <a:buNone/>
              <a:defRPr sz="773"/>
            </a:lvl7pPr>
            <a:lvl8pPr marL="2746682" indent="0">
              <a:buNone/>
              <a:defRPr sz="773"/>
            </a:lvl8pPr>
            <a:lvl9pPr marL="3139065" indent="0">
              <a:buNone/>
              <a:defRPr sz="773"/>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46092C9B-8678-44D5-878F-71C6ACEE4A1F}"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80152" y="27215354"/>
            <a:ext cx="19226213" cy="3212705"/>
          </a:xfrm>
        </p:spPr>
        <p:txBody>
          <a:bodyPr anchor="b"/>
          <a:lstStyle>
            <a:lvl1pPr algn="l">
              <a:defRPr sz="1716" b="1"/>
            </a:lvl1pPr>
          </a:lstStyle>
          <a:p>
            <a:r>
              <a:rPr lang="zh-CN" altLang="en-US"/>
              <a:t>单击此处编辑母版标题样式</a:t>
            </a:r>
          </a:p>
        </p:txBody>
      </p:sp>
      <p:sp>
        <p:nvSpPr>
          <p:cNvPr id="3" name="图片占位符 2"/>
          <p:cNvSpPr>
            <a:spLocks noGrp="1"/>
          </p:cNvSpPr>
          <p:nvPr>
            <p:ph type="pic" idx="1"/>
          </p:nvPr>
        </p:nvSpPr>
        <p:spPr>
          <a:xfrm>
            <a:off x="6280152" y="3474301"/>
            <a:ext cx="19226213" cy="23326860"/>
          </a:xfrm>
        </p:spPr>
        <p:txBody>
          <a:bodyPr/>
          <a:lstStyle>
            <a:lvl1pPr marL="0" indent="0">
              <a:buNone/>
              <a:defRPr sz="2746"/>
            </a:lvl1pPr>
            <a:lvl2pPr marL="392384" indent="0">
              <a:buNone/>
              <a:defRPr sz="2403"/>
            </a:lvl2pPr>
            <a:lvl3pPr marL="784766" indent="0">
              <a:buNone/>
              <a:defRPr sz="2060"/>
            </a:lvl3pPr>
            <a:lvl4pPr marL="1177150" indent="0">
              <a:buNone/>
              <a:defRPr sz="1716"/>
            </a:lvl4pPr>
            <a:lvl5pPr marL="1569533" indent="0">
              <a:buNone/>
              <a:defRPr sz="1716"/>
            </a:lvl5pPr>
            <a:lvl6pPr marL="1961916" indent="0">
              <a:buNone/>
              <a:defRPr sz="1716"/>
            </a:lvl6pPr>
            <a:lvl7pPr marL="2354299" indent="0">
              <a:buNone/>
              <a:defRPr sz="1716"/>
            </a:lvl7pPr>
            <a:lvl8pPr marL="2746682" indent="0">
              <a:buNone/>
              <a:defRPr sz="1716"/>
            </a:lvl8pPr>
            <a:lvl9pPr marL="3139065" indent="0">
              <a:buNone/>
              <a:defRPr sz="1716"/>
            </a:lvl9pPr>
          </a:lstStyle>
          <a:p>
            <a:pPr lvl="0"/>
            <a:endParaRPr lang="zh-CN" altLang="en-US" noProof="0"/>
          </a:p>
        </p:txBody>
      </p:sp>
      <p:sp>
        <p:nvSpPr>
          <p:cNvPr id="4" name="文本占位符 3"/>
          <p:cNvSpPr>
            <a:spLocks noGrp="1"/>
          </p:cNvSpPr>
          <p:nvPr>
            <p:ph type="body" sz="half" idx="2"/>
          </p:nvPr>
        </p:nvSpPr>
        <p:spPr>
          <a:xfrm>
            <a:off x="6280152" y="30428058"/>
            <a:ext cx="19226213" cy="4562914"/>
          </a:xfrm>
        </p:spPr>
        <p:txBody>
          <a:bodyPr/>
          <a:lstStyle>
            <a:lvl1pPr marL="0" indent="0">
              <a:buNone/>
              <a:defRPr sz="1202"/>
            </a:lvl1pPr>
            <a:lvl2pPr marL="392384" indent="0">
              <a:buNone/>
              <a:defRPr sz="1029"/>
            </a:lvl2pPr>
            <a:lvl3pPr marL="784766" indent="0">
              <a:buNone/>
              <a:defRPr sz="858"/>
            </a:lvl3pPr>
            <a:lvl4pPr marL="1177150" indent="0">
              <a:buNone/>
              <a:defRPr sz="773"/>
            </a:lvl4pPr>
            <a:lvl5pPr marL="1569533" indent="0">
              <a:buNone/>
              <a:defRPr sz="773"/>
            </a:lvl5pPr>
            <a:lvl6pPr marL="1961916" indent="0">
              <a:buNone/>
              <a:defRPr sz="773"/>
            </a:lvl6pPr>
            <a:lvl7pPr marL="2354299" indent="0">
              <a:buNone/>
              <a:defRPr sz="773"/>
            </a:lvl7pPr>
            <a:lvl8pPr marL="2746682" indent="0">
              <a:buNone/>
              <a:defRPr sz="773"/>
            </a:lvl8pPr>
            <a:lvl9pPr marL="3139065" indent="0">
              <a:buNone/>
              <a:defRPr sz="773"/>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03C951C-9305-4818-BF69-047C64005650}"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03475" y="3456589"/>
            <a:ext cx="27235150" cy="6479911"/>
          </a:xfrm>
          <a:prstGeom prst="rect">
            <a:avLst/>
          </a:prstGeom>
          <a:noFill/>
          <a:ln w="9525">
            <a:noFill/>
            <a:miter lim="800000"/>
            <a:headEnd/>
            <a:tailEnd/>
          </a:ln>
        </p:spPr>
        <p:txBody>
          <a:bodyPr vert="horz" wrap="square" lIns="441957" tIns="220978" rIns="441957" bIns="220978" numCol="1" anchor="ctr" anchorCtr="0" compatLnSpc="1">
            <a:prstTxWarp prst="textNoShape">
              <a:avLst/>
            </a:prstTxWarp>
          </a:bodyPr>
          <a:lstStyle/>
          <a:p>
            <a:pPr lvl="0"/>
            <a:r>
              <a:rPr lang="en-US" altLang="zh-CN"/>
              <a:t>Hier klicken, um Master-Titelformat zu bearbeiten.</a:t>
            </a:r>
          </a:p>
        </p:txBody>
      </p:sp>
      <p:sp>
        <p:nvSpPr>
          <p:cNvPr id="1027" name="Rectangle 3"/>
          <p:cNvSpPr>
            <a:spLocks noGrp="1" noChangeArrowheads="1"/>
          </p:cNvSpPr>
          <p:nvPr>
            <p:ph type="body" idx="1"/>
          </p:nvPr>
        </p:nvSpPr>
        <p:spPr bwMode="auto">
          <a:xfrm>
            <a:off x="2403475" y="11232208"/>
            <a:ext cx="27235150" cy="23326860"/>
          </a:xfrm>
          <a:prstGeom prst="rect">
            <a:avLst/>
          </a:prstGeom>
          <a:noFill/>
          <a:ln w="9525">
            <a:noFill/>
            <a:miter lim="800000"/>
            <a:headEnd/>
            <a:tailEnd/>
          </a:ln>
        </p:spPr>
        <p:txBody>
          <a:bodyPr vert="horz" wrap="square" lIns="441957" tIns="220978" rIns="441957" bIns="220978" numCol="1" anchor="t" anchorCtr="0" compatLnSpc="1">
            <a:prstTxWarp prst="textNoShape">
              <a:avLst/>
            </a:prstTxWarp>
          </a:bodyPr>
          <a:lstStyle/>
          <a:p>
            <a:pPr lvl="0"/>
            <a:r>
              <a:rPr lang="en-US" altLang="zh-CN"/>
              <a:t>Hier klicken, um Master-Textformat zu bearbeiten.</a:t>
            </a:r>
          </a:p>
          <a:p>
            <a:pPr lvl="1"/>
            <a:r>
              <a:rPr lang="en-US" altLang="zh-CN"/>
              <a:t>Zweite Ebene</a:t>
            </a:r>
          </a:p>
          <a:p>
            <a:pPr lvl="2"/>
            <a:r>
              <a:rPr lang="en-US" altLang="zh-CN"/>
              <a:t>Dritte Ebene</a:t>
            </a:r>
          </a:p>
          <a:p>
            <a:pPr lvl="3"/>
            <a:r>
              <a:rPr lang="en-US" altLang="zh-CN"/>
              <a:t>Vierte Ebene</a:t>
            </a:r>
          </a:p>
          <a:p>
            <a:pPr lvl="4"/>
            <a:r>
              <a:rPr lang="en-US" altLang="zh-CN"/>
              <a:t>Fünfte Ebene</a:t>
            </a:r>
          </a:p>
        </p:txBody>
      </p:sp>
      <p:sp>
        <p:nvSpPr>
          <p:cNvPr id="1028" name="Rectangle 4"/>
          <p:cNvSpPr>
            <a:spLocks noGrp="1" noChangeArrowheads="1"/>
          </p:cNvSpPr>
          <p:nvPr>
            <p:ph type="dt" sz="half" idx="2"/>
          </p:nvPr>
        </p:nvSpPr>
        <p:spPr bwMode="auto">
          <a:xfrm>
            <a:off x="2403475" y="35422876"/>
            <a:ext cx="6675438" cy="2592781"/>
          </a:xfrm>
          <a:prstGeom prst="rect">
            <a:avLst/>
          </a:prstGeom>
          <a:noFill/>
          <a:ln w="9525">
            <a:noFill/>
            <a:miter lim="800000"/>
            <a:headEnd/>
            <a:tailEnd/>
          </a:ln>
          <a:effectLst/>
        </p:spPr>
        <p:txBody>
          <a:bodyPr vert="horz" wrap="square" lIns="441957" tIns="220978" rIns="441957" bIns="220978" numCol="1" anchor="t" anchorCtr="0" compatLnSpc="1">
            <a:prstTxWarp prst="textNoShape">
              <a:avLst/>
            </a:prstTxWarp>
          </a:bodyPr>
          <a:lstStyle>
            <a:lvl1pPr eaLnBrk="0" hangingPunct="0">
              <a:defRPr sz="5836" b="0" smtClean="0">
                <a:latin typeface="Times New Roman" pitchFamily="18" charset="0"/>
                <a:ea typeface="宋体" pitchFamily="2"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10947400" y="35422876"/>
            <a:ext cx="10147300" cy="2592781"/>
          </a:xfrm>
          <a:prstGeom prst="rect">
            <a:avLst/>
          </a:prstGeom>
          <a:noFill/>
          <a:ln w="9525">
            <a:noFill/>
            <a:miter lim="800000"/>
            <a:headEnd/>
            <a:tailEnd/>
          </a:ln>
          <a:effectLst/>
        </p:spPr>
        <p:txBody>
          <a:bodyPr vert="horz" wrap="square" lIns="441957" tIns="220978" rIns="441957" bIns="220978" numCol="1" anchor="t" anchorCtr="0" compatLnSpc="1">
            <a:prstTxWarp prst="textNoShape">
              <a:avLst/>
            </a:prstTxWarp>
          </a:bodyPr>
          <a:lstStyle>
            <a:lvl1pPr algn="ctr" eaLnBrk="0" hangingPunct="0">
              <a:defRPr sz="5836" b="0" smtClean="0">
                <a:latin typeface="Times New Roman" pitchFamily="18" charset="0"/>
                <a:ea typeface="宋体"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22963190" y="35422876"/>
            <a:ext cx="6675437" cy="2592781"/>
          </a:xfrm>
          <a:prstGeom prst="rect">
            <a:avLst/>
          </a:prstGeom>
          <a:noFill/>
          <a:ln w="9525">
            <a:noFill/>
            <a:miter lim="800000"/>
            <a:headEnd/>
            <a:tailEnd/>
          </a:ln>
          <a:effectLst/>
        </p:spPr>
        <p:txBody>
          <a:bodyPr vert="horz" wrap="square" lIns="441957" tIns="220978" rIns="441957" bIns="220978" numCol="1" anchor="t" anchorCtr="0" compatLnSpc="1">
            <a:prstTxWarp prst="textNoShape">
              <a:avLst/>
            </a:prstTxWarp>
          </a:bodyPr>
          <a:lstStyle>
            <a:lvl1pPr algn="r" eaLnBrk="0" hangingPunct="0">
              <a:defRPr sz="5836" b="0" smtClean="0">
                <a:latin typeface="Times New Roman" pitchFamily="18" charset="0"/>
                <a:ea typeface="宋体" pitchFamily="2" charset="-122"/>
              </a:defRPr>
            </a:lvl1pPr>
          </a:lstStyle>
          <a:p>
            <a:pPr>
              <a:defRPr/>
            </a:pPr>
            <a:fld id="{7EA412F6-1415-4611-A389-4680F4113D6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3793038" rtl="0" eaLnBrk="0" fontAlgn="base" hangingPunct="0">
        <a:spcBef>
          <a:spcPct val="0"/>
        </a:spcBef>
        <a:spcAft>
          <a:spcPct val="0"/>
        </a:spcAft>
        <a:defRPr sz="18280">
          <a:solidFill>
            <a:schemeClr val="tx2"/>
          </a:solidFill>
          <a:latin typeface="+mj-lt"/>
          <a:ea typeface="MS PGothic" pitchFamily="34" charset="-128"/>
          <a:cs typeface="MS PGothic" charset="0"/>
        </a:defRPr>
      </a:lvl1pPr>
      <a:lvl2pPr algn="ctr" defTabSz="3793038" rtl="0" eaLnBrk="0" fontAlgn="base" hangingPunct="0">
        <a:spcBef>
          <a:spcPct val="0"/>
        </a:spcBef>
        <a:spcAft>
          <a:spcPct val="0"/>
        </a:spcAft>
        <a:defRPr sz="18280">
          <a:solidFill>
            <a:schemeClr val="tx2"/>
          </a:solidFill>
          <a:latin typeface="Times New Roman" pitchFamily="18" charset="0"/>
          <a:ea typeface="MS PGothic" pitchFamily="34" charset="-128"/>
          <a:cs typeface="MS PGothic" charset="0"/>
        </a:defRPr>
      </a:lvl2pPr>
      <a:lvl3pPr algn="ctr" defTabSz="3793038" rtl="0" eaLnBrk="0" fontAlgn="base" hangingPunct="0">
        <a:spcBef>
          <a:spcPct val="0"/>
        </a:spcBef>
        <a:spcAft>
          <a:spcPct val="0"/>
        </a:spcAft>
        <a:defRPr sz="18280">
          <a:solidFill>
            <a:schemeClr val="tx2"/>
          </a:solidFill>
          <a:latin typeface="Times New Roman" pitchFamily="18" charset="0"/>
          <a:ea typeface="MS PGothic" pitchFamily="34" charset="-128"/>
          <a:cs typeface="MS PGothic" charset="0"/>
        </a:defRPr>
      </a:lvl3pPr>
      <a:lvl4pPr algn="ctr" defTabSz="3793038" rtl="0" eaLnBrk="0" fontAlgn="base" hangingPunct="0">
        <a:spcBef>
          <a:spcPct val="0"/>
        </a:spcBef>
        <a:spcAft>
          <a:spcPct val="0"/>
        </a:spcAft>
        <a:defRPr sz="18280">
          <a:solidFill>
            <a:schemeClr val="tx2"/>
          </a:solidFill>
          <a:latin typeface="Times New Roman" pitchFamily="18" charset="0"/>
          <a:ea typeface="MS PGothic" pitchFamily="34" charset="-128"/>
          <a:cs typeface="MS PGothic" charset="0"/>
        </a:defRPr>
      </a:lvl4pPr>
      <a:lvl5pPr algn="ctr" defTabSz="3793038" rtl="0" eaLnBrk="0" fontAlgn="base" hangingPunct="0">
        <a:spcBef>
          <a:spcPct val="0"/>
        </a:spcBef>
        <a:spcAft>
          <a:spcPct val="0"/>
        </a:spcAft>
        <a:defRPr sz="18280">
          <a:solidFill>
            <a:schemeClr val="tx2"/>
          </a:solidFill>
          <a:latin typeface="Times New Roman" pitchFamily="18" charset="0"/>
          <a:ea typeface="MS PGothic" pitchFamily="34" charset="-128"/>
          <a:cs typeface="MS PGothic" charset="0"/>
        </a:defRPr>
      </a:lvl5pPr>
      <a:lvl6pPr marL="392384" algn="ctr" defTabSz="3793038" rtl="0" eaLnBrk="0" fontAlgn="base" hangingPunct="0">
        <a:spcBef>
          <a:spcPct val="0"/>
        </a:spcBef>
        <a:spcAft>
          <a:spcPct val="0"/>
        </a:spcAft>
        <a:defRPr sz="18280">
          <a:solidFill>
            <a:schemeClr val="tx2"/>
          </a:solidFill>
          <a:latin typeface="Times New Roman" pitchFamily="18" charset="0"/>
        </a:defRPr>
      </a:lvl6pPr>
      <a:lvl7pPr marL="784766" algn="ctr" defTabSz="3793038" rtl="0" eaLnBrk="0" fontAlgn="base" hangingPunct="0">
        <a:spcBef>
          <a:spcPct val="0"/>
        </a:spcBef>
        <a:spcAft>
          <a:spcPct val="0"/>
        </a:spcAft>
        <a:defRPr sz="18280">
          <a:solidFill>
            <a:schemeClr val="tx2"/>
          </a:solidFill>
          <a:latin typeface="Times New Roman" pitchFamily="18" charset="0"/>
        </a:defRPr>
      </a:lvl7pPr>
      <a:lvl8pPr marL="1177150" algn="ctr" defTabSz="3793038" rtl="0" eaLnBrk="0" fontAlgn="base" hangingPunct="0">
        <a:spcBef>
          <a:spcPct val="0"/>
        </a:spcBef>
        <a:spcAft>
          <a:spcPct val="0"/>
        </a:spcAft>
        <a:defRPr sz="18280">
          <a:solidFill>
            <a:schemeClr val="tx2"/>
          </a:solidFill>
          <a:latin typeface="Times New Roman" pitchFamily="18" charset="0"/>
        </a:defRPr>
      </a:lvl8pPr>
      <a:lvl9pPr marL="1569533" algn="ctr" defTabSz="3793038" rtl="0" eaLnBrk="0" fontAlgn="base" hangingPunct="0">
        <a:spcBef>
          <a:spcPct val="0"/>
        </a:spcBef>
        <a:spcAft>
          <a:spcPct val="0"/>
        </a:spcAft>
        <a:defRPr sz="18280">
          <a:solidFill>
            <a:schemeClr val="tx2"/>
          </a:solidFill>
          <a:latin typeface="Times New Roman" pitchFamily="18" charset="0"/>
        </a:defRPr>
      </a:lvl9pPr>
    </p:titleStyle>
    <p:bodyStyle>
      <a:lvl1pPr marL="1422390" indent="-1422390" algn="l" defTabSz="3793038" rtl="0" eaLnBrk="0" fontAlgn="base" hangingPunct="0">
        <a:spcBef>
          <a:spcPct val="20000"/>
        </a:spcBef>
        <a:spcAft>
          <a:spcPct val="0"/>
        </a:spcAft>
        <a:buChar char="•"/>
        <a:defRPr sz="13302">
          <a:solidFill>
            <a:schemeClr val="tx1"/>
          </a:solidFill>
          <a:latin typeface="+mn-lt"/>
          <a:ea typeface="MS PGothic" pitchFamily="34" charset="-128"/>
          <a:cs typeface="MS PGothic" charset="0"/>
        </a:defRPr>
      </a:lvl1pPr>
      <a:lvl2pPr marL="3081843" indent="-1185324" algn="l" defTabSz="3793038" rtl="0" eaLnBrk="0" fontAlgn="base" hangingPunct="0">
        <a:spcBef>
          <a:spcPct val="20000"/>
        </a:spcBef>
        <a:spcAft>
          <a:spcPct val="0"/>
        </a:spcAft>
        <a:buChar char="–"/>
        <a:defRPr sz="11586">
          <a:solidFill>
            <a:schemeClr val="tx1"/>
          </a:solidFill>
          <a:latin typeface="+mn-lt"/>
          <a:ea typeface="MS PGothic" pitchFamily="34" charset="-128"/>
          <a:cs typeface="MS PGothic" charset="0"/>
        </a:defRPr>
      </a:lvl2pPr>
      <a:lvl3pPr marL="4741297" indent="-948259" algn="l" defTabSz="3793038" rtl="0" eaLnBrk="0" fontAlgn="base" hangingPunct="0">
        <a:spcBef>
          <a:spcPct val="20000"/>
        </a:spcBef>
        <a:spcAft>
          <a:spcPct val="0"/>
        </a:spcAft>
        <a:buChar char="•"/>
        <a:defRPr sz="9956">
          <a:solidFill>
            <a:schemeClr val="tx1"/>
          </a:solidFill>
          <a:latin typeface="+mn-lt"/>
          <a:ea typeface="MS PGothic" pitchFamily="34" charset="-128"/>
          <a:cs typeface="MS PGothic" charset="0"/>
        </a:defRPr>
      </a:lvl3pPr>
      <a:lvl4pPr marL="6637816" indent="-948259" algn="l" defTabSz="3793038" rtl="0" eaLnBrk="0" fontAlgn="base" hangingPunct="0">
        <a:spcBef>
          <a:spcPct val="20000"/>
        </a:spcBef>
        <a:spcAft>
          <a:spcPct val="0"/>
        </a:spcAft>
        <a:buChar char="–"/>
        <a:defRPr sz="8325">
          <a:solidFill>
            <a:schemeClr val="tx1"/>
          </a:solidFill>
          <a:latin typeface="+mn-lt"/>
          <a:ea typeface="MS PGothic" pitchFamily="34" charset="-128"/>
          <a:cs typeface="MS PGothic" charset="0"/>
        </a:defRPr>
      </a:lvl4pPr>
      <a:lvl5pPr marL="8534334" indent="-948259" algn="l" defTabSz="3793038" rtl="0" eaLnBrk="0" fontAlgn="base" hangingPunct="0">
        <a:spcBef>
          <a:spcPct val="20000"/>
        </a:spcBef>
        <a:spcAft>
          <a:spcPct val="0"/>
        </a:spcAft>
        <a:buChar char="»"/>
        <a:defRPr sz="8325">
          <a:solidFill>
            <a:schemeClr val="tx1"/>
          </a:solidFill>
          <a:latin typeface="+mn-lt"/>
          <a:ea typeface="MS PGothic" pitchFamily="34" charset="-128"/>
          <a:cs typeface="MS PGothic" charset="0"/>
        </a:defRPr>
      </a:lvl5pPr>
      <a:lvl6pPr marL="8926718" indent="-948259" algn="l" defTabSz="3793038" rtl="0" eaLnBrk="0" fontAlgn="base" hangingPunct="0">
        <a:spcBef>
          <a:spcPct val="20000"/>
        </a:spcBef>
        <a:spcAft>
          <a:spcPct val="0"/>
        </a:spcAft>
        <a:buChar char="»"/>
        <a:defRPr sz="8325">
          <a:solidFill>
            <a:schemeClr val="tx1"/>
          </a:solidFill>
          <a:latin typeface="+mn-lt"/>
        </a:defRPr>
      </a:lvl6pPr>
      <a:lvl7pPr marL="9319101" indent="-948259" algn="l" defTabSz="3793038" rtl="0" eaLnBrk="0" fontAlgn="base" hangingPunct="0">
        <a:spcBef>
          <a:spcPct val="20000"/>
        </a:spcBef>
        <a:spcAft>
          <a:spcPct val="0"/>
        </a:spcAft>
        <a:buChar char="»"/>
        <a:defRPr sz="8325">
          <a:solidFill>
            <a:schemeClr val="tx1"/>
          </a:solidFill>
          <a:latin typeface="+mn-lt"/>
        </a:defRPr>
      </a:lvl7pPr>
      <a:lvl8pPr marL="9711484" indent="-948259" algn="l" defTabSz="3793038" rtl="0" eaLnBrk="0" fontAlgn="base" hangingPunct="0">
        <a:spcBef>
          <a:spcPct val="20000"/>
        </a:spcBef>
        <a:spcAft>
          <a:spcPct val="0"/>
        </a:spcAft>
        <a:buChar char="»"/>
        <a:defRPr sz="8325">
          <a:solidFill>
            <a:schemeClr val="tx1"/>
          </a:solidFill>
          <a:latin typeface="+mn-lt"/>
        </a:defRPr>
      </a:lvl8pPr>
      <a:lvl9pPr marL="10103867" indent="-948259" algn="l" defTabSz="3793038" rtl="0" eaLnBrk="0" fontAlgn="base" hangingPunct="0">
        <a:spcBef>
          <a:spcPct val="20000"/>
        </a:spcBef>
        <a:spcAft>
          <a:spcPct val="0"/>
        </a:spcAft>
        <a:buChar char="»"/>
        <a:defRPr sz="8325">
          <a:solidFill>
            <a:schemeClr val="tx1"/>
          </a:solidFill>
          <a:latin typeface="+mn-lt"/>
        </a:defRPr>
      </a:lvl9pPr>
    </p:bodyStyle>
    <p:otherStyle>
      <a:defPPr>
        <a:defRPr lang="zh-CN"/>
      </a:defPPr>
      <a:lvl1pPr marL="0" algn="l" defTabSz="784766" rtl="0" eaLnBrk="1" latinLnBrk="0" hangingPunct="1">
        <a:defRPr sz="1545" kern="1200">
          <a:solidFill>
            <a:schemeClr val="tx1"/>
          </a:solidFill>
          <a:latin typeface="+mn-lt"/>
          <a:ea typeface="+mn-ea"/>
          <a:cs typeface="+mn-cs"/>
        </a:defRPr>
      </a:lvl1pPr>
      <a:lvl2pPr marL="392384" algn="l" defTabSz="784766" rtl="0" eaLnBrk="1" latinLnBrk="0" hangingPunct="1">
        <a:defRPr sz="1545" kern="1200">
          <a:solidFill>
            <a:schemeClr val="tx1"/>
          </a:solidFill>
          <a:latin typeface="+mn-lt"/>
          <a:ea typeface="+mn-ea"/>
          <a:cs typeface="+mn-cs"/>
        </a:defRPr>
      </a:lvl2pPr>
      <a:lvl3pPr marL="784766" algn="l" defTabSz="784766" rtl="0" eaLnBrk="1" latinLnBrk="0" hangingPunct="1">
        <a:defRPr sz="1545" kern="1200">
          <a:solidFill>
            <a:schemeClr val="tx1"/>
          </a:solidFill>
          <a:latin typeface="+mn-lt"/>
          <a:ea typeface="+mn-ea"/>
          <a:cs typeface="+mn-cs"/>
        </a:defRPr>
      </a:lvl3pPr>
      <a:lvl4pPr marL="1177150" algn="l" defTabSz="784766" rtl="0" eaLnBrk="1" latinLnBrk="0" hangingPunct="1">
        <a:defRPr sz="1545" kern="1200">
          <a:solidFill>
            <a:schemeClr val="tx1"/>
          </a:solidFill>
          <a:latin typeface="+mn-lt"/>
          <a:ea typeface="+mn-ea"/>
          <a:cs typeface="+mn-cs"/>
        </a:defRPr>
      </a:lvl4pPr>
      <a:lvl5pPr marL="1569533" algn="l" defTabSz="784766" rtl="0" eaLnBrk="1" latinLnBrk="0" hangingPunct="1">
        <a:defRPr sz="1545" kern="1200">
          <a:solidFill>
            <a:schemeClr val="tx1"/>
          </a:solidFill>
          <a:latin typeface="+mn-lt"/>
          <a:ea typeface="+mn-ea"/>
          <a:cs typeface="+mn-cs"/>
        </a:defRPr>
      </a:lvl5pPr>
      <a:lvl6pPr marL="1961916" algn="l" defTabSz="784766" rtl="0" eaLnBrk="1" latinLnBrk="0" hangingPunct="1">
        <a:defRPr sz="1545" kern="1200">
          <a:solidFill>
            <a:schemeClr val="tx1"/>
          </a:solidFill>
          <a:latin typeface="+mn-lt"/>
          <a:ea typeface="+mn-ea"/>
          <a:cs typeface="+mn-cs"/>
        </a:defRPr>
      </a:lvl6pPr>
      <a:lvl7pPr marL="2354299" algn="l" defTabSz="784766" rtl="0" eaLnBrk="1" latinLnBrk="0" hangingPunct="1">
        <a:defRPr sz="1545" kern="1200">
          <a:solidFill>
            <a:schemeClr val="tx1"/>
          </a:solidFill>
          <a:latin typeface="+mn-lt"/>
          <a:ea typeface="+mn-ea"/>
          <a:cs typeface="+mn-cs"/>
        </a:defRPr>
      </a:lvl7pPr>
      <a:lvl8pPr marL="2746682" algn="l" defTabSz="784766" rtl="0" eaLnBrk="1" latinLnBrk="0" hangingPunct="1">
        <a:defRPr sz="1545" kern="1200">
          <a:solidFill>
            <a:schemeClr val="tx1"/>
          </a:solidFill>
          <a:latin typeface="+mn-lt"/>
          <a:ea typeface="+mn-ea"/>
          <a:cs typeface="+mn-cs"/>
        </a:defRPr>
      </a:lvl8pPr>
      <a:lvl9pPr marL="3139065" algn="l" defTabSz="784766" rtl="0" eaLnBrk="1" latinLnBrk="0" hangingPunct="1">
        <a:defRPr sz="154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1790" y="1557305"/>
            <a:ext cx="28838525" cy="647991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altLang="zh-CN"/>
              <a:t>Titelmasterformat durch Klicken bearbeiten</a:t>
            </a:r>
          </a:p>
        </p:txBody>
      </p:sp>
      <p:sp>
        <p:nvSpPr>
          <p:cNvPr id="2051" name="Rectangle 3"/>
          <p:cNvSpPr>
            <a:spLocks noGrp="1" noChangeArrowheads="1"/>
          </p:cNvSpPr>
          <p:nvPr>
            <p:ph type="body" idx="1"/>
          </p:nvPr>
        </p:nvSpPr>
        <p:spPr bwMode="auto">
          <a:xfrm>
            <a:off x="1601790" y="9071329"/>
            <a:ext cx="28838525" cy="25659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ltLang="zh-CN"/>
              <a:t>Textmasterformate durch Klicken bearbeiten</a:t>
            </a:r>
          </a:p>
          <a:p>
            <a:pPr lvl="1"/>
            <a:r>
              <a:rPr lang="de-DE" altLang="zh-CN"/>
              <a:t>Zweite Ebene</a:t>
            </a:r>
          </a:p>
          <a:p>
            <a:pPr lvl="2"/>
            <a:r>
              <a:rPr lang="de-DE" altLang="zh-CN"/>
              <a:t>Dritte Ebene</a:t>
            </a:r>
          </a:p>
          <a:p>
            <a:pPr lvl="3"/>
            <a:r>
              <a:rPr lang="de-DE" altLang="zh-CN"/>
              <a:t>Vierte Ebene</a:t>
            </a:r>
          </a:p>
          <a:p>
            <a:pPr lvl="4"/>
            <a:r>
              <a:rPr lang="de-DE" altLang="zh-CN"/>
              <a:t>Fünfte Ebene</a:t>
            </a:r>
          </a:p>
        </p:txBody>
      </p:sp>
      <p:sp>
        <p:nvSpPr>
          <p:cNvPr id="17412" name="Rectangle 4"/>
          <p:cNvSpPr>
            <a:spLocks noGrp="1" noChangeArrowheads="1"/>
          </p:cNvSpPr>
          <p:nvPr>
            <p:ph type="dt" sz="half" idx="2"/>
          </p:nvPr>
        </p:nvSpPr>
        <p:spPr bwMode="auto">
          <a:xfrm>
            <a:off x="1601790" y="35405163"/>
            <a:ext cx="7477125" cy="27004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2" b="0" smtClean="0">
                <a:latin typeface="Times New Roman" pitchFamily="18" charset="0"/>
                <a:ea typeface="宋体" pitchFamily="2" charset="-122"/>
              </a:defRPr>
            </a:lvl1pPr>
          </a:lstStyle>
          <a:p>
            <a:pPr>
              <a:defRPr/>
            </a:pPr>
            <a:endParaRPr lang="de-DE" altLang="zh-CN"/>
          </a:p>
        </p:txBody>
      </p:sp>
      <p:sp>
        <p:nvSpPr>
          <p:cNvPr id="17413" name="Rectangle 5"/>
          <p:cNvSpPr>
            <a:spLocks noGrp="1" noChangeArrowheads="1"/>
          </p:cNvSpPr>
          <p:nvPr>
            <p:ph type="ftr" sz="quarter" idx="3"/>
          </p:nvPr>
        </p:nvSpPr>
        <p:spPr bwMode="auto">
          <a:xfrm>
            <a:off x="10947400" y="35405163"/>
            <a:ext cx="10147300" cy="27004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202" b="0" smtClean="0">
                <a:latin typeface="Times New Roman" pitchFamily="18" charset="0"/>
                <a:ea typeface="宋体" pitchFamily="2" charset="-122"/>
              </a:defRPr>
            </a:lvl1pPr>
          </a:lstStyle>
          <a:p>
            <a:pPr>
              <a:defRPr/>
            </a:pPr>
            <a:endParaRPr lang="de-DE" altLang="zh-CN"/>
          </a:p>
        </p:txBody>
      </p:sp>
      <p:sp>
        <p:nvSpPr>
          <p:cNvPr id="17414" name="Rectangle 6"/>
          <p:cNvSpPr>
            <a:spLocks noGrp="1" noChangeArrowheads="1"/>
          </p:cNvSpPr>
          <p:nvPr>
            <p:ph type="sldNum" sz="quarter" idx="4"/>
          </p:nvPr>
        </p:nvSpPr>
        <p:spPr bwMode="auto">
          <a:xfrm>
            <a:off x="22963190" y="35405163"/>
            <a:ext cx="7477125" cy="27004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2" b="0" smtClean="0">
                <a:latin typeface="Times New Roman" pitchFamily="18" charset="0"/>
                <a:ea typeface="宋体" pitchFamily="2" charset="-122"/>
              </a:defRPr>
            </a:lvl1pPr>
          </a:lstStyle>
          <a:p>
            <a:pPr>
              <a:defRPr/>
            </a:pPr>
            <a:fld id="{60A5F032-1957-4016-B1F8-58EC7AF1A04A}" type="slidenum">
              <a:rPr lang="de-DE" altLang="zh-CN"/>
              <a:pPr>
                <a:defRPr/>
              </a:pPr>
              <a:t>‹#›</a:t>
            </a:fld>
            <a:endParaRPr lang="de-DE"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776">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776">
          <a:solidFill>
            <a:schemeClr val="tx2"/>
          </a:solidFill>
          <a:latin typeface="Arial" charset="0"/>
          <a:ea typeface="MS PGothic" pitchFamily="34" charset="-128"/>
          <a:cs typeface="MS PGothic" charset="0"/>
        </a:defRPr>
      </a:lvl2pPr>
      <a:lvl3pPr algn="ctr" rtl="0" eaLnBrk="0" fontAlgn="base" hangingPunct="0">
        <a:spcBef>
          <a:spcPct val="0"/>
        </a:spcBef>
        <a:spcAft>
          <a:spcPct val="0"/>
        </a:spcAft>
        <a:defRPr sz="3776">
          <a:solidFill>
            <a:schemeClr val="tx2"/>
          </a:solidFill>
          <a:latin typeface="Arial" charset="0"/>
          <a:ea typeface="MS PGothic" pitchFamily="34" charset="-128"/>
          <a:cs typeface="MS PGothic" charset="0"/>
        </a:defRPr>
      </a:lvl3pPr>
      <a:lvl4pPr algn="ctr" rtl="0" eaLnBrk="0" fontAlgn="base" hangingPunct="0">
        <a:spcBef>
          <a:spcPct val="0"/>
        </a:spcBef>
        <a:spcAft>
          <a:spcPct val="0"/>
        </a:spcAft>
        <a:defRPr sz="3776">
          <a:solidFill>
            <a:schemeClr val="tx2"/>
          </a:solidFill>
          <a:latin typeface="Arial" charset="0"/>
          <a:ea typeface="MS PGothic" pitchFamily="34" charset="-128"/>
          <a:cs typeface="MS PGothic" charset="0"/>
        </a:defRPr>
      </a:lvl4pPr>
      <a:lvl5pPr algn="ctr" rtl="0" eaLnBrk="0" fontAlgn="base" hangingPunct="0">
        <a:spcBef>
          <a:spcPct val="0"/>
        </a:spcBef>
        <a:spcAft>
          <a:spcPct val="0"/>
        </a:spcAft>
        <a:defRPr sz="3776">
          <a:solidFill>
            <a:schemeClr val="tx2"/>
          </a:solidFill>
          <a:latin typeface="Arial" charset="0"/>
          <a:ea typeface="MS PGothic" pitchFamily="34" charset="-128"/>
          <a:cs typeface="MS PGothic" charset="0"/>
        </a:defRPr>
      </a:lvl5pPr>
      <a:lvl6pPr marL="392384" algn="ctr" rtl="0" fontAlgn="base">
        <a:spcBef>
          <a:spcPct val="0"/>
        </a:spcBef>
        <a:spcAft>
          <a:spcPct val="0"/>
        </a:spcAft>
        <a:defRPr sz="3776">
          <a:solidFill>
            <a:schemeClr val="tx2"/>
          </a:solidFill>
          <a:latin typeface="Arial" charset="0"/>
        </a:defRPr>
      </a:lvl6pPr>
      <a:lvl7pPr marL="784766" algn="ctr" rtl="0" fontAlgn="base">
        <a:spcBef>
          <a:spcPct val="0"/>
        </a:spcBef>
        <a:spcAft>
          <a:spcPct val="0"/>
        </a:spcAft>
        <a:defRPr sz="3776">
          <a:solidFill>
            <a:schemeClr val="tx2"/>
          </a:solidFill>
          <a:latin typeface="Arial" charset="0"/>
        </a:defRPr>
      </a:lvl7pPr>
      <a:lvl8pPr marL="1177150" algn="ctr" rtl="0" fontAlgn="base">
        <a:spcBef>
          <a:spcPct val="0"/>
        </a:spcBef>
        <a:spcAft>
          <a:spcPct val="0"/>
        </a:spcAft>
        <a:defRPr sz="3776">
          <a:solidFill>
            <a:schemeClr val="tx2"/>
          </a:solidFill>
          <a:latin typeface="Arial" charset="0"/>
        </a:defRPr>
      </a:lvl8pPr>
      <a:lvl9pPr marL="1569533" algn="ctr" rtl="0" fontAlgn="base">
        <a:spcBef>
          <a:spcPct val="0"/>
        </a:spcBef>
        <a:spcAft>
          <a:spcPct val="0"/>
        </a:spcAft>
        <a:defRPr sz="3776">
          <a:solidFill>
            <a:schemeClr val="tx2"/>
          </a:solidFill>
          <a:latin typeface="Arial" charset="0"/>
        </a:defRPr>
      </a:lvl9pPr>
    </p:titleStyle>
    <p:bodyStyle>
      <a:lvl1pPr marL="294287" indent="-294287" algn="l" rtl="0" eaLnBrk="0" fontAlgn="base" hangingPunct="0">
        <a:spcBef>
          <a:spcPct val="20000"/>
        </a:spcBef>
        <a:spcAft>
          <a:spcPct val="0"/>
        </a:spcAft>
        <a:buChar char="•"/>
        <a:defRPr sz="2746">
          <a:solidFill>
            <a:schemeClr val="tx1"/>
          </a:solidFill>
          <a:latin typeface="+mn-lt"/>
          <a:ea typeface="MS PGothic" pitchFamily="34" charset="-128"/>
          <a:cs typeface="MS PGothic" charset="0"/>
        </a:defRPr>
      </a:lvl1pPr>
      <a:lvl2pPr marL="637622" indent="-245240" algn="l" rtl="0" eaLnBrk="0" fontAlgn="base" hangingPunct="0">
        <a:spcBef>
          <a:spcPct val="20000"/>
        </a:spcBef>
        <a:spcAft>
          <a:spcPct val="0"/>
        </a:spcAft>
        <a:buChar char="–"/>
        <a:defRPr sz="2403">
          <a:solidFill>
            <a:schemeClr val="tx1"/>
          </a:solidFill>
          <a:latin typeface="+mn-lt"/>
          <a:ea typeface="MS PGothic" pitchFamily="34" charset="-128"/>
          <a:cs typeface="MS PGothic" charset="0"/>
        </a:defRPr>
      </a:lvl2pPr>
      <a:lvl3pPr marL="980958" indent="-196191" algn="l" rtl="0" eaLnBrk="0" fontAlgn="base" hangingPunct="0">
        <a:spcBef>
          <a:spcPct val="20000"/>
        </a:spcBef>
        <a:spcAft>
          <a:spcPct val="0"/>
        </a:spcAft>
        <a:buChar char="•"/>
        <a:defRPr sz="2060">
          <a:solidFill>
            <a:schemeClr val="tx1"/>
          </a:solidFill>
          <a:latin typeface="+mn-lt"/>
          <a:ea typeface="MS PGothic" pitchFamily="34" charset="-128"/>
          <a:cs typeface="MS PGothic" charset="0"/>
        </a:defRPr>
      </a:lvl3pPr>
      <a:lvl4pPr marL="1373341" indent="-196191" algn="l" rtl="0" eaLnBrk="0" fontAlgn="base" hangingPunct="0">
        <a:spcBef>
          <a:spcPct val="20000"/>
        </a:spcBef>
        <a:spcAft>
          <a:spcPct val="0"/>
        </a:spcAft>
        <a:buChar char="–"/>
        <a:defRPr sz="1716">
          <a:solidFill>
            <a:schemeClr val="tx1"/>
          </a:solidFill>
          <a:latin typeface="+mn-lt"/>
          <a:ea typeface="MS PGothic" pitchFamily="34" charset="-128"/>
          <a:cs typeface="MS PGothic" charset="0"/>
        </a:defRPr>
      </a:lvl4pPr>
      <a:lvl5pPr marL="1765724" indent="-196191" algn="l" rtl="0" eaLnBrk="0" fontAlgn="base" hangingPunct="0">
        <a:spcBef>
          <a:spcPct val="20000"/>
        </a:spcBef>
        <a:spcAft>
          <a:spcPct val="0"/>
        </a:spcAft>
        <a:buChar char="»"/>
        <a:defRPr sz="1716">
          <a:solidFill>
            <a:schemeClr val="tx1"/>
          </a:solidFill>
          <a:latin typeface="+mn-lt"/>
          <a:ea typeface="MS PGothic" pitchFamily="34" charset="-128"/>
          <a:cs typeface="MS PGothic" charset="0"/>
        </a:defRPr>
      </a:lvl5pPr>
      <a:lvl6pPr marL="2158108" indent="-196191" algn="l" rtl="0" fontAlgn="base">
        <a:spcBef>
          <a:spcPct val="20000"/>
        </a:spcBef>
        <a:spcAft>
          <a:spcPct val="0"/>
        </a:spcAft>
        <a:buChar char="»"/>
        <a:defRPr sz="1716">
          <a:solidFill>
            <a:schemeClr val="tx1"/>
          </a:solidFill>
          <a:latin typeface="+mn-lt"/>
        </a:defRPr>
      </a:lvl6pPr>
      <a:lvl7pPr marL="2550491" indent="-196191" algn="l" rtl="0" fontAlgn="base">
        <a:spcBef>
          <a:spcPct val="20000"/>
        </a:spcBef>
        <a:spcAft>
          <a:spcPct val="0"/>
        </a:spcAft>
        <a:buChar char="»"/>
        <a:defRPr sz="1716">
          <a:solidFill>
            <a:schemeClr val="tx1"/>
          </a:solidFill>
          <a:latin typeface="+mn-lt"/>
        </a:defRPr>
      </a:lvl7pPr>
      <a:lvl8pPr marL="2942874" indent="-196191" algn="l" rtl="0" fontAlgn="base">
        <a:spcBef>
          <a:spcPct val="20000"/>
        </a:spcBef>
        <a:spcAft>
          <a:spcPct val="0"/>
        </a:spcAft>
        <a:buChar char="»"/>
        <a:defRPr sz="1716">
          <a:solidFill>
            <a:schemeClr val="tx1"/>
          </a:solidFill>
          <a:latin typeface="+mn-lt"/>
        </a:defRPr>
      </a:lvl8pPr>
      <a:lvl9pPr marL="3335257" indent="-196191" algn="l" rtl="0" fontAlgn="base">
        <a:spcBef>
          <a:spcPct val="20000"/>
        </a:spcBef>
        <a:spcAft>
          <a:spcPct val="0"/>
        </a:spcAft>
        <a:buChar char="»"/>
        <a:defRPr sz="1716">
          <a:solidFill>
            <a:schemeClr val="tx1"/>
          </a:solidFill>
          <a:latin typeface="+mn-lt"/>
        </a:defRPr>
      </a:lvl9pPr>
    </p:bodyStyle>
    <p:otherStyle>
      <a:defPPr>
        <a:defRPr lang="zh-CN"/>
      </a:defPPr>
      <a:lvl1pPr marL="0" algn="l" defTabSz="784766" rtl="0" eaLnBrk="1" latinLnBrk="0" hangingPunct="1">
        <a:defRPr sz="1545" kern="1200">
          <a:solidFill>
            <a:schemeClr val="tx1"/>
          </a:solidFill>
          <a:latin typeface="+mn-lt"/>
          <a:ea typeface="+mn-ea"/>
          <a:cs typeface="+mn-cs"/>
        </a:defRPr>
      </a:lvl1pPr>
      <a:lvl2pPr marL="392384" algn="l" defTabSz="784766" rtl="0" eaLnBrk="1" latinLnBrk="0" hangingPunct="1">
        <a:defRPr sz="1545" kern="1200">
          <a:solidFill>
            <a:schemeClr val="tx1"/>
          </a:solidFill>
          <a:latin typeface="+mn-lt"/>
          <a:ea typeface="+mn-ea"/>
          <a:cs typeface="+mn-cs"/>
        </a:defRPr>
      </a:lvl2pPr>
      <a:lvl3pPr marL="784766" algn="l" defTabSz="784766" rtl="0" eaLnBrk="1" latinLnBrk="0" hangingPunct="1">
        <a:defRPr sz="1545" kern="1200">
          <a:solidFill>
            <a:schemeClr val="tx1"/>
          </a:solidFill>
          <a:latin typeface="+mn-lt"/>
          <a:ea typeface="+mn-ea"/>
          <a:cs typeface="+mn-cs"/>
        </a:defRPr>
      </a:lvl3pPr>
      <a:lvl4pPr marL="1177150" algn="l" defTabSz="784766" rtl="0" eaLnBrk="1" latinLnBrk="0" hangingPunct="1">
        <a:defRPr sz="1545" kern="1200">
          <a:solidFill>
            <a:schemeClr val="tx1"/>
          </a:solidFill>
          <a:latin typeface="+mn-lt"/>
          <a:ea typeface="+mn-ea"/>
          <a:cs typeface="+mn-cs"/>
        </a:defRPr>
      </a:lvl4pPr>
      <a:lvl5pPr marL="1569533" algn="l" defTabSz="784766" rtl="0" eaLnBrk="1" latinLnBrk="0" hangingPunct="1">
        <a:defRPr sz="1545" kern="1200">
          <a:solidFill>
            <a:schemeClr val="tx1"/>
          </a:solidFill>
          <a:latin typeface="+mn-lt"/>
          <a:ea typeface="+mn-ea"/>
          <a:cs typeface="+mn-cs"/>
        </a:defRPr>
      </a:lvl5pPr>
      <a:lvl6pPr marL="1961916" algn="l" defTabSz="784766" rtl="0" eaLnBrk="1" latinLnBrk="0" hangingPunct="1">
        <a:defRPr sz="1545" kern="1200">
          <a:solidFill>
            <a:schemeClr val="tx1"/>
          </a:solidFill>
          <a:latin typeface="+mn-lt"/>
          <a:ea typeface="+mn-ea"/>
          <a:cs typeface="+mn-cs"/>
        </a:defRPr>
      </a:lvl6pPr>
      <a:lvl7pPr marL="2354299" algn="l" defTabSz="784766" rtl="0" eaLnBrk="1" latinLnBrk="0" hangingPunct="1">
        <a:defRPr sz="1545" kern="1200">
          <a:solidFill>
            <a:schemeClr val="tx1"/>
          </a:solidFill>
          <a:latin typeface="+mn-lt"/>
          <a:ea typeface="+mn-ea"/>
          <a:cs typeface="+mn-cs"/>
        </a:defRPr>
      </a:lvl7pPr>
      <a:lvl8pPr marL="2746682" algn="l" defTabSz="784766" rtl="0" eaLnBrk="1" latinLnBrk="0" hangingPunct="1">
        <a:defRPr sz="1545" kern="1200">
          <a:solidFill>
            <a:schemeClr val="tx1"/>
          </a:solidFill>
          <a:latin typeface="+mn-lt"/>
          <a:ea typeface="+mn-ea"/>
          <a:cs typeface="+mn-cs"/>
        </a:defRPr>
      </a:lvl8pPr>
      <a:lvl9pPr marL="3139065" algn="l" defTabSz="784766" rtl="0" eaLnBrk="1" latinLnBrk="0" hangingPunct="1">
        <a:defRPr sz="15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tiff"/><Relationship Id="rId18" Type="http://schemas.openxmlformats.org/officeDocument/2006/relationships/image" Target="../media/image16.tiff"/><Relationship Id="rId3" Type="http://schemas.openxmlformats.org/officeDocument/2006/relationships/image" Target="../media/image1.tif"/><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tiff"/><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tiff"/><Relationship Id="rId19" Type="http://schemas.openxmlformats.org/officeDocument/2006/relationships/image" Target="../media/image17.tiff"/><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a:extLst>
              <a:ext uri="{28A0092B-C50C-407E-A947-70E740481C1C}">
                <a14:useLocalDpi xmlns:a14="http://schemas.microsoft.com/office/drawing/2010/main" val="0"/>
              </a:ext>
            </a:extLst>
          </a:blip>
          <a:srcRect l="11019" t="25850" r="10428" b="31100"/>
          <a:stretch/>
        </p:blipFill>
        <p:spPr>
          <a:xfrm>
            <a:off x="3311253" y="10852641"/>
            <a:ext cx="8219508" cy="2533834"/>
          </a:xfrm>
          <a:prstGeom prst="rect">
            <a:avLst/>
          </a:prstGeom>
        </p:spPr>
      </p:pic>
      <p:sp>
        <p:nvSpPr>
          <p:cNvPr id="3074" name="圆角矩形 2054"/>
          <p:cNvSpPr>
            <a:spLocks noChangeArrowheads="1"/>
          </p:cNvSpPr>
          <p:nvPr/>
        </p:nvSpPr>
        <p:spPr bwMode="auto">
          <a:xfrm>
            <a:off x="2685275" y="3155808"/>
            <a:ext cx="26585247" cy="2502900"/>
          </a:xfrm>
          <a:prstGeom prst="roundRect">
            <a:avLst>
              <a:gd name="adj" fmla="val 16667"/>
            </a:avLst>
          </a:prstGeom>
          <a:solidFill>
            <a:schemeClr val="bg1"/>
          </a:solidFill>
          <a:ln w="9525">
            <a:solidFill>
              <a:schemeClr val="tx1"/>
            </a:solidFill>
            <a:round/>
            <a:headEnd/>
            <a:tailEnd/>
          </a:ln>
        </p:spPr>
        <p:txBody>
          <a:bodyPr/>
          <a:lstStyle/>
          <a:p>
            <a:pPr eaLnBrk="0" hangingPunct="0"/>
            <a:endParaRPr lang="zh-CN" altLang="en-US" sz="2403">
              <a:ea typeface="宋体" pitchFamily="2" charset="-122"/>
            </a:endParaRPr>
          </a:p>
        </p:txBody>
      </p:sp>
      <p:sp>
        <p:nvSpPr>
          <p:cNvPr id="3075" name="Rectangle 1198"/>
          <p:cNvSpPr>
            <a:spLocks noChangeArrowheads="1"/>
          </p:cNvSpPr>
          <p:nvPr/>
        </p:nvSpPr>
        <p:spPr bwMode="auto">
          <a:xfrm>
            <a:off x="2266452" y="-49110"/>
            <a:ext cx="27500107" cy="38879463"/>
          </a:xfrm>
          <a:prstGeom prst="rect">
            <a:avLst/>
          </a:prstGeom>
          <a:noFill/>
          <a:ln w="9525">
            <a:solidFill>
              <a:schemeClr val="tx1"/>
            </a:solidFill>
            <a:miter lim="800000"/>
            <a:headEnd/>
            <a:tailEnd/>
          </a:ln>
        </p:spPr>
        <p:txBody>
          <a:bodyPr wrap="none" anchor="ctr"/>
          <a:lstStyle/>
          <a:p>
            <a:pPr algn="ctr" eaLnBrk="0" hangingPunct="0"/>
            <a:endParaRPr lang="de-DE" altLang="zh-CN" sz="2403">
              <a:ea typeface="宋体" pitchFamily="2" charset="-122"/>
            </a:endParaRPr>
          </a:p>
        </p:txBody>
      </p:sp>
      <p:sp>
        <p:nvSpPr>
          <p:cNvPr id="3076" name="Text Box 1261"/>
          <p:cNvSpPr txBox="1">
            <a:spLocks noChangeArrowheads="1"/>
          </p:cNvSpPr>
          <p:nvPr/>
        </p:nvSpPr>
        <p:spPr bwMode="auto">
          <a:xfrm>
            <a:off x="7621641" y="1279247"/>
            <a:ext cx="17958677" cy="830997"/>
          </a:xfrm>
          <a:prstGeom prst="rect">
            <a:avLst/>
          </a:prstGeom>
          <a:noFill/>
          <a:ln w="9525">
            <a:noFill/>
            <a:miter lim="800000"/>
            <a:headEnd/>
            <a:tailEnd/>
          </a:ln>
        </p:spPr>
        <p:txBody>
          <a:bodyPr wrap="square" lIns="0" tIns="0" rIns="0" bIns="0">
            <a:spAutoFit/>
          </a:bodyPr>
          <a:lstStyle/>
          <a:p>
            <a:pPr algn="ctr"/>
            <a:r>
              <a:rPr lang="en-US" altLang="zh-CN" sz="5400" dirty="0">
                <a:latin typeface="+mj-lt"/>
                <a:ea typeface="+mn-ea"/>
              </a:rPr>
              <a:t>A Contactless Self-Current driving HTS Flux Pump</a:t>
            </a:r>
            <a:endParaRPr lang="zh-CN" altLang="zh-CN" sz="5400" dirty="0">
              <a:latin typeface="+mj-lt"/>
              <a:ea typeface="+mn-ea"/>
            </a:endParaRPr>
          </a:p>
        </p:txBody>
      </p:sp>
      <p:sp>
        <p:nvSpPr>
          <p:cNvPr id="3077" name="Text Box 1262"/>
          <p:cNvSpPr txBox="1">
            <a:spLocks noChangeArrowheads="1"/>
          </p:cNvSpPr>
          <p:nvPr/>
        </p:nvSpPr>
        <p:spPr bwMode="auto">
          <a:xfrm>
            <a:off x="5312824" y="3621460"/>
            <a:ext cx="20579756" cy="2213426"/>
          </a:xfrm>
          <a:prstGeom prst="rect">
            <a:avLst/>
          </a:prstGeom>
          <a:noFill/>
          <a:ln w="9525">
            <a:noFill/>
            <a:miter lim="800000"/>
            <a:headEnd/>
            <a:tailEnd/>
          </a:ln>
        </p:spPr>
        <p:txBody>
          <a:bodyPr wrap="square">
            <a:spAutoFit/>
          </a:bodyPr>
          <a:lstStyle/>
          <a:p>
            <a:pPr algn="ctr">
              <a:spcAft>
                <a:spcPts val="0"/>
              </a:spcAft>
            </a:pPr>
            <a:r>
              <a:rPr lang="en-US" altLang="zh-CN" sz="2746" dirty="0" err="1">
                <a:latin typeface="+mj-lt"/>
                <a:ea typeface="宋体"/>
              </a:rPr>
              <a:t>Pengbo</a:t>
            </a:r>
            <a:r>
              <a:rPr lang="en-US" altLang="zh-CN" sz="2746" dirty="0">
                <a:latin typeface="+mj-lt"/>
                <a:ea typeface="宋体"/>
              </a:rPr>
              <a:t> Zhou</a:t>
            </a:r>
            <a:r>
              <a:rPr lang="de-DE" altLang="zh-CN" sz="2746" baseline="30000" dirty="0">
                <a:latin typeface="+mj-lt"/>
                <a:ea typeface="宋体"/>
              </a:rPr>
              <a:t>1</a:t>
            </a:r>
            <a:r>
              <a:rPr lang="en-US" altLang="zh-CN" sz="2746" dirty="0">
                <a:latin typeface="+mj-lt"/>
                <a:ea typeface="宋体"/>
              </a:rPr>
              <a:t>, </a:t>
            </a:r>
            <a:r>
              <a:rPr lang="en-US" altLang="zh-CN" sz="2746" dirty="0" err="1">
                <a:latin typeface="+mj-lt"/>
              </a:rPr>
              <a:t>Guangtong</a:t>
            </a:r>
            <a:r>
              <a:rPr lang="en-US" altLang="zh-CN" sz="2746" dirty="0">
                <a:latin typeface="+mj-lt"/>
                <a:ea typeface="宋体"/>
              </a:rPr>
              <a:t> Ma</a:t>
            </a:r>
            <a:r>
              <a:rPr lang="en-US" altLang="zh-CN" sz="2746" baseline="30000" dirty="0">
                <a:latin typeface="+mj-lt"/>
                <a:ea typeface="宋体"/>
              </a:rPr>
              <a:t>1</a:t>
            </a:r>
            <a:r>
              <a:rPr lang="en-US" altLang="zh-CN" sz="2746" dirty="0">
                <a:latin typeface="+mj-lt"/>
                <a:ea typeface="宋体"/>
              </a:rPr>
              <a:t>, </a:t>
            </a:r>
            <a:r>
              <a:rPr lang="en-US" altLang="zh-CN" dirty="0" err="1">
                <a:latin typeface="+mj-lt"/>
                <a:ea typeface="宋体"/>
              </a:rPr>
              <a:t>Yuke</a:t>
            </a:r>
            <a:r>
              <a:rPr lang="en-US" altLang="zh-CN" dirty="0">
                <a:latin typeface="+mj-lt"/>
                <a:ea typeface="宋体"/>
              </a:rPr>
              <a:t> Deng</a:t>
            </a:r>
            <a:r>
              <a:rPr lang="en-US" altLang="zh-CN" baseline="30000" dirty="0">
                <a:latin typeface="+mj-lt"/>
                <a:ea typeface="宋体"/>
              </a:rPr>
              <a:t>1,2</a:t>
            </a:r>
            <a:r>
              <a:rPr lang="en-US" altLang="zh-CN" dirty="0">
                <a:latin typeface="+mj-lt"/>
                <a:ea typeface="宋体"/>
              </a:rPr>
              <a:t>, </a:t>
            </a:r>
            <a:endParaRPr lang="en-US" altLang="zh-CN" sz="2750" baseline="30000" dirty="0">
              <a:latin typeface="+mj-lt"/>
              <a:ea typeface="宋体"/>
            </a:endParaRPr>
          </a:p>
          <a:p>
            <a:pPr algn="ctr">
              <a:spcAft>
                <a:spcPts val="0"/>
              </a:spcAft>
            </a:pPr>
            <a:r>
              <a:rPr lang="en-US" altLang="zh-CN" sz="2746" dirty="0">
                <a:latin typeface="+mj-lt"/>
                <a:ea typeface="宋体"/>
              </a:rPr>
              <a:t>1-Applied Superconductivity Lab., State Key Lab. of Traction Power, Southwest </a:t>
            </a:r>
            <a:r>
              <a:rPr lang="en-US" altLang="zh-CN" sz="2746" dirty="0" err="1">
                <a:latin typeface="+mj-lt"/>
                <a:ea typeface="宋体"/>
              </a:rPr>
              <a:t>Jiaotong</a:t>
            </a:r>
            <a:r>
              <a:rPr lang="en-US" altLang="zh-CN" sz="2746" dirty="0">
                <a:latin typeface="+mj-lt"/>
                <a:ea typeface="宋体"/>
              </a:rPr>
              <a:t> University, Chengdu, China.</a:t>
            </a:r>
          </a:p>
          <a:p>
            <a:pPr algn="ctr">
              <a:spcAft>
                <a:spcPts val="0"/>
              </a:spcAft>
            </a:pPr>
            <a:r>
              <a:rPr lang="en-US" altLang="zh-CN" sz="2746" dirty="0">
                <a:latin typeface="+mj-lt"/>
                <a:ea typeface="宋体"/>
              </a:rPr>
              <a:t>2-School of Electrical Engineering, Southwest </a:t>
            </a:r>
            <a:r>
              <a:rPr lang="en-US" altLang="zh-CN" sz="2746" dirty="0" err="1">
                <a:latin typeface="+mj-lt"/>
                <a:ea typeface="宋体"/>
              </a:rPr>
              <a:t>Jiaotong</a:t>
            </a:r>
            <a:r>
              <a:rPr lang="en-US" altLang="zh-CN" sz="2746" dirty="0">
                <a:latin typeface="+mj-lt"/>
                <a:ea typeface="宋体"/>
              </a:rPr>
              <a:t> University, Chengdu, China.</a:t>
            </a:r>
          </a:p>
          <a:p>
            <a:pPr lvl="0" algn="ctr">
              <a:spcAft>
                <a:spcPts val="0"/>
              </a:spcAft>
            </a:pPr>
            <a:r>
              <a:rPr lang="en-US" altLang="zh-CN" sz="2746" dirty="0">
                <a:solidFill>
                  <a:srgbClr val="000000"/>
                </a:solidFill>
                <a:latin typeface="Times New Roman"/>
                <a:ea typeface="宋体"/>
              </a:rPr>
              <a:t> E-mail: </a:t>
            </a:r>
            <a:r>
              <a:rPr lang="en-US" altLang="zh-CN" sz="2746" dirty="0">
                <a:solidFill>
                  <a:srgbClr val="0000FF"/>
                </a:solidFill>
                <a:latin typeface="Times New Roman"/>
                <a:ea typeface="宋体"/>
              </a:rPr>
              <a:t>gtma@swjtu.edu</a:t>
            </a:r>
            <a:r>
              <a:rPr lang="en-US" altLang="zh-CN" sz="2746">
                <a:solidFill>
                  <a:srgbClr val="0000FF"/>
                </a:solidFill>
                <a:latin typeface="Times New Roman"/>
                <a:ea typeface="宋体"/>
              </a:rPr>
              <a:t>.cn, Chrischouchina</a:t>
            </a:r>
            <a:r>
              <a:rPr lang="en-US" altLang="zh-CN" sz="2746" dirty="0">
                <a:solidFill>
                  <a:srgbClr val="0000FF"/>
                </a:solidFill>
                <a:latin typeface="Times New Roman"/>
                <a:ea typeface="宋体"/>
              </a:rPr>
              <a:t>@163</a:t>
            </a:r>
            <a:r>
              <a:rPr lang="en-US" altLang="zh-CN" sz="2746">
                <a:solidFill>
                  <a:srgbClr val="0000FF"/>
                </a:solidFill>
                <a:latin typeface="Times New Roman"/>
                <a:ea typeface="宋体"/>
              </a:rPr>
              <a:t>.com</a:t>
            </a:r>
            <a:endParaRPr lang="en-US" altLang="zh-CN" sz="2746" dirty="0">
              <a:solidFill>
                <a:srgbClr val="0000FF"/>
              </a:solidFill>
              <a:latin typeface="Times New Roman"/>
              <a:ea typeface="宋体"/>
            </a:endParaRPr>
          </a:p>
          <a:p>
            <a:pPr algn="ctr">
              <a:spcAft>
                <a:spcPts val="0"/>
              </a:spcAft>
            </a:pPr>
            <a:endParaRPr lang="en-US" altLang="zh-CN" sz="2746" dirty="0">
              <a:latin typeface="+mj-lt"/>
              <a:ea typeface="宋体"/>
            </a:endParaRPr>
          </a:p>
        </p:txBody>
      </p:sp>
      <p:sp>
        <p:nvSpPr>
          <p:cNvPr id="3078" name="Line 1798"/>
          <p:cNvSpPr>
            <a:spLocks noChangeShapeType="1"/>
          </p:cNvSpPr>
          <p:nvPr/>
        </p:nvSpPr>
        <p:spPr bwMode="auto">
          <a:xfrm>
            <a:off x="2766605" y="3151206"/>
            <a:ext cx="26080413" cy="0"/>
          </a:xfrm>
          <a:prstGeom prst="line">
            <a:avLst/>
          </a:prstGeom>
          <a:noFill/>
          <a:ln w="57150">
            <a:solidFill>
              <a:schemeClr val="tx1"/>
            </a:solidFill>
            <a:round/>
            <a:headEnd/>
            <a:tailEnd/>
          </a:ln>
        </p:spPr>
        <p:txBody>
          <a:bodyPr/>
          <a:lstStyle/>
          <a:p>
            <a:endParaRPr lang="zh-CN" altLang="en-US" sz="2403"/>
          </a:p>
        </p:txBody>
      </p:sp>
      <p:grpSp>
        <p:nvGrpSpPr>
          <p:cNvPr id="3079" name="Group 3529"/>
          <p:cNvGrpSpPr>
            <a:grpSpLocks/>
          </p:cNvGrpSpPr>
          <p:nvPr/>
        </p:nvGrpSpPr>
        <p:grpSpPr bwMode="auto">
          <a:xfrm>
            <a:off x="2677712" y="5720467"/>
            <a:ext cx="26664818" cy="4098253"/>
            <a:chOff x="292" y="4042"/>
            <a:chExt cx="19534" cy="2546"/>
          </a:xfrm>
        </p:grpSpPr>
        <p:grpSp>
          <p:nvGrpSpPr>
            <p:cNvPr id="3139" name="Group 2413"/>
            <p:cNvGrpSpPr>
              <a:grpSpLocks/>
            </p:cNvGrpSpPr>
            <p:nvPr/>
          </p:nvGrpSpPr>
          <p:grpSpPr bwMode="auto">
            <a:xfrm>
              <a:off x="292" y="4042"/>
              <a:ext cx="19534" cy="2546"/>
              <a:chOff x="323" y="20534"/>
              <a:chExt cx="9613" cy="7971"/>
            </a:xfrm>
          </p:grpSpPr>
          <p:sp>
            <p:nvSpPr>
              <p:cNvPr id="3143" name="Rectangle 2414"/>
              <p:cNvSpPr>
                <a:spLocks noChangeArrowheads="1"/>
              </p:cNvSpPr>
              <p:nvPr/>
            </p:nvSpPr>
            <p:spPr bwMode="auto">
              <a:xfrm>
                <a:off x="336" y="22234"/>
                <a:ext cx="9600" cy="6271"/>
              </a:xfrm>
              <a:prstGeom prst="rect">
                <a:avLst/>
              </a:prstGeom>
              <a:solidFill>
                <a:schemeClr val="bg1"/>
              </a:solidFill>
              <a:ln w="9525">
                <a:noFill/>
                <a:miter lim="800000"/>
                <a:headEnd/>
                <a:tailEnd/>
              </a:ln>
            </p:spPr>
            <p:txBody>
              <a:bodyPr wrap="none" anchor="ctr"/>
              <a:lstStyle/>
              <a:p>
                <a:pPr eaLnBrk="0" hangingPunct="0"/>
                <a:endParaRPr lang="zh-CN" altLang="en-US" sz="2403">
                  <a:ea typeface="宋体" pitchFamily="2" charset="-122"/>
                </a:endParaRPr>
              </a:p>
            </p:txBody>
          </p:sp>
          <p:sp>
            <p:nvSpPr>
              <p:cNvPr id="3144" name="Line 2415"/>
              <p:cNvSpPr>
                <a:spLocks noChangeShapeType="1"/>
              </p:cNvSpPr>
              <p:nvPr/>
            </p:nvSpPr>
            <p:spPr bwMode="auto">
              <a:xfrm flipV="1">
                <a:off x="323" y="20534"/>
                <a:ext cx="9612" cy="9"/>
              </a:xfrm>
              <a:prstGeom prst="line">
                <a:avLst/>
              </a:prstGeom>
              <a:noFill/>
              <a:ln w="381000">
                <a:solidFill>
                  <a:srgbClr val="003366"/>
                </a:solidFill>
                <a:round/>
                <a:headEnd/>
                <a:tailEnd/>
              </a:ln>
            </p:spPr>
            <p:txBody>
              <a:bodyPr wrap="none" anchor="ctr"/>
              <a:lstStyle/>
              <a:p>
                <a:endParaRPr lang="zh-CN" altLang="en-US" sz="2403"/>
              </a:p>
            </p:txBody>
          </p:sp>
        </p:grpSp>
        <p:sp>
          <p:nvSpPr>
            <p:cNvPr id="3140" name="Rectangle 2416"/>
            <p:cNvSpPr>
              <a:spLocks noChangeArrowheads="1"/>
            </p:cNvSpPr>
            <p:nvPr/>
          </p:nvSpPr>
          <p:spPr bwMode="auto">
            <a:xfrm>
              <a:off x="318" y="4135"/>
              <a:ext cx="19508" cy="452"/>
            </a:xfrm>
            <a:prstGeom prst="rect">
              <a:avLst/>
            </a:prstGeom>
            <a:solidFill>
              <a:srgbClr val="DDDDE1"/>
            </a:solidFill>
            <a:ln w="9525">
              <a:noFill/>
              <a:miter lim="800000"/>
              <a:headEnd/>
              <a:tailEnd/>
            </a:ln>
          </p:spPr>
          <p:txBody>
            <a:bodyPr wrap="none" anchor="ctr"/>
            <a:lstStyle/>
            <a:p>
              <a:pPr eaLnBrk="0" hangingPunct="0"/>
              <a:r>
                <a:rPr lang="de-DE" altLang="zh-CN" sz="4120" dirty="0">
                  <a:solidFill>
                    <a:srgbClr val="FF0000"/>
                  </a:solidFill>
                  <a:latin typeface="Book Antiqua" pitchFamily="18" charset="0"/>
                  <a:ea typeface="宋体" pitchFamily="2" charset="-122"/>
                </a:rPr>
                <a:t>Introduction</a:t>
              </a:r>
            </a:p>
          </p:txBody>
        </p:sp>
        <p:sp>
          <p:nvSpPr>
            <p:cNvPr id="3141" name="Text Box 3460"/>
            <p:cNvSpPr txBox="1">
              <a:spLocks noChangeArrowheads="1"/>
            </p:cNvSpPr>
            <p:nvPr/>
          </p:nvSpPr>
          <p:spPr bwMode="auto">
            <a:xfrm>
              <a:off x="340" y="4568"/>
              <a:ext cx="9418" cy="374"/>
            </a:xfrm>
            <a:prstGeom prst="rect">
              <a:avLst/>
            </a:prstGeom>
            <a:noFill/>
            <a:ln w="9525">
              <a:noFill/>
              <a:miter lim="800000"/>
              <a:headEnd/>
              <a:tailEnd/>
            </a:ln>
          </p:spPr>
          <p:txBody>
            <a:bodyPr>
              <a:spAutoFit/>
            </a:bodyPr>
            <a:lstStyle/>
            <a:p>
              <a:pPr algn="just" eaLnBrk="0" hangingPunct="0"/>
              <a:endParaRPr lang="en-US" altLang="zh-CN" sz="2746" b="0" dirty="0">
                <a:latin typeface="+mn-lt"/>
                <a:ea typeface="+mn-ea"/>
              </a:endParaRPr>
            </a:p>
          </p:txBody>
        </p:sp>
      </p:grpSp>
      <p:grpSp>
        <p:nvGrpSpPr>
          <p:cNvPr id="3080" name="Group 3532"/>
          <p:cNvGrpSpPr>
            <a:grpSpLocks/>
          </p:cNvGrpSpPr>
          <p:nvPr/>
        </p:nvGrpSpPr>
        <p:grpSpPr bwMode="auto">
          <a:xfrm>
            <a:off x="2694720" y="34773789"/>
            <a:ext cx="26766749" cy="3952126"/>
            <a:chOff x="312" y="25159"/>
            <a:chExt cx="19557" cy="3115"/>
          </a:xfrm>
        </p:grpSpPr>
        <p:sp>
          <p:nvSpPr>
            <p:cNvPr id="3132" name="Rectangle 1282"/>
            <p:cNvSpPr>
              <a:spLocks noChangeArrowheads="1"/>
            </p:cNvSpPr>
            <p:nvPr/>
          </p:nvSpPr>
          <p:spPr bwMode="auto">
            <a:xfrm>
              <a:off x="364" y="25347"/>
              <a:ext cx="19505" cy="477"/>
            </a:xfrm>
            <a:prstGeom prst="rect">
              <a:avLst/>
            </a:prstGeom>
            <a:solidFill>
              <a:srgbClr val="DDDDE1"/>
            </a:solidFill>
            <a:ln w="9525">
              <a:noFill/>
              <a:miter lim="800000"/>
              <a:headEnd/>
              <a:tailEnd/>
            </a:ln>
          </p:spPr>
          <p:txBody>
            <a:bodyPr wrap="none" anchor="ctr"/>
            <a:lstStyle/>
            <a:p>
              <a:pPr eaLnBrk="0" hangingPunct="0"/>
              <a:r>
                <a:rPr lang="en-US" altLang="zh-CN" sz="4120" dirty="0">
                  <a:solidFill>
                    <a:srgbClr val="FF0000"/>
                  </a:solidFill>
                  <a:latin typeface="Book Antiqua" pitchFamily="18" charset="0"/>
                  <a:ea typeface="宋体" pitchFamily="2" charset="-122"/>
                </a:rPr>
                <a:t> C</a:t>
              </a:r>
              <a:r>
                <a:rPr lang="de-DE" altLang="zh-CN" sz="4120" dirty="0">
                  <a:solidFill>
                    <a:srgbClr val="FF0000"/>
                  </a:solidFill>
                  <a:latin typeface="Book Antiqua" pitchFamily="18" charset="0"/>
                  <a:ea typeface="宋体" pitchFamily="2" charset="-122"/>
                </a:rPr>
                <a:t>onclusion                                                                                                                                             Acknowledgement </a:t>
              </a:r>
            </a:p>
          </p:txBody>
        </p:sp>
        <p:sp>
          <p:nvSpPr>
            <p:cNvPr id="3133" name="Rectangle 3155"/>
            <p:cNvSpPr>
              <a:spLocks noChangeArrowheads="1"/>
            </p:cNvSpPr>
            <p:nvPr/>
          </p:nvSpPr>
          <p:spPr bwMode="auto">
            <a:xfrm>
              <a:off x="312" y="25833"/>
              <a:ext cx="19508" cy="2441"/>
            </a:xfrm>
            <a:prstGeom prst="rect">
              <a:avLst/>
            </a:prstGeom>
            <a:solidFill>
              <a:schemeClr val="bg1"/>
            </a:solidFill>
            <a:ln w="9525">
              <a:noFill/>
              <a:miter lim="800000"/>
              <a:headEnd/>
              <a:tailEnd/>
            </a:ln>
          </p:spPr>
          <p:txBody>
            <a:bodyPr wrap="none" anchor="ctr"/>
            <a:lstStyle/>
            <a:p>
              <a:pPr algn="just" eaLnBrk="0" hangingPunct="0"/>
              <a:endParaRPr lang="de-DE" altLang="zh-CN" sz="2403">
                <a:ea typeface="宋体" pitchFamily="2" charset="-122"/>
              </a:endParaRPr>
            </a:p>
          </p:txBody>
        </p:sp>
        <p:sp>
          <p:nvSpPr>
            <p:cNvPr id="3134" name="Line 3156"/>
            <p:cNvSpPr>
              <a:spLocks noChangeShapeType="1"/>
            </p:cNvSpPr>
            <p:nvPr/>
          </p:nvSpPr>
          <p:spPr bwMode="auto">
            <a:xfrm>
              <a:off x="335" y="25159"/>
              <a:ext cx="19508" cy="0"/>
            </a:xfrm>
            <a:prstGeom prst="line">
              <a:avLst/>
            </a:prstGeom>
            <a:noFill/>
            <a:ln w="381000">
              <a:solidFill>
                <a:srgbClr val="003366"/>
              </a:solidFill>
              <a:round/>
              <a:headEnd/>
              <a:tailEnd/>
            </a:ln>
          </p:spPr>
          <p:txBody>
            <a:bodyPr wrap="none" anchor="ctr"/>
            <a:lstStyle/>
            <a:p>
              <a:endParaRPr lang="zh-CN" altLang="en-US" sz="2403"/>
            </a:p>
          </p:txBody>
        </p:sp>
      </p:grpSp>
      <p:grpSp>
        <p:nvGrpSpPr>
          <p:cNvPr id="3118" name="Group 3149"/>
          <p:cNvGrpSpPr>
            <a:grpSpLocks/>
          </p:cNvGrpSpPr>
          <p:nvPr/>
        </p:nvGrpSpPr>
        <p:grpSpPr bwMode="auto">
          <a:xfrm>
            <a:off x="2745585" y="9964184"/>
            <a:ext cx="26670944" cy="11679916"/>
            <a:chOff x="105" y="6933"/>
            <a:chExt cx="19487" cy="5642"/>
          </a:xfrm>
        </p:grpSpPr>
        <p:sp>
          <p:nvSpPr>
            <p:cNvPr id="2" name="Rectangle 1255"/>
            <p:cNvSpPr>
              <a:spLocks noChangeArrowheads="1"/>
            </p:cNvSpPr>
            <p:nvPr/>
          </p:nvSpPr>
          <p:spPr bwMode="auto">
            <a:xfrm>
              <a:off x="105" y="7103"/>
              <a:ext cx="19478" cy="547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just" eaLnBrk="0" hangingPunct="0">
                <a:defRPr/>
              </a:pPr>
              <a:endParaRPr lang="de-DE" altLang="zh-CN" sz="2403">
                <a:solidFill>
                  <a:srgbClr val="000000"/>
                </a:solidFill>
                <a:ea typeface="宋体" pitchFamily="2" charset="-122"/>
              </a:endParaRPr>
            </a:p>
          </p:txBody>
        </p:sp>
        <p:sp>
          <p:nvSpPr>
            <p:cNvPr id="3130" name="Line 1256"/>
            <p:cNvSpPr>
              <a:spLocks noChangeShapeType="1"/>
            </p:cNvSpPr>
            <p:nvPr/>
          </p:nvSpPr>
          <p:spPr bwMode="auto">
            <a:xfrm>
              <a:off x="127" y="6933"/>
              <a:ext cx="19465" cy="6"/>
            </a:xfrm>
            <a:prstGeom prst="line">
              <a:avLst/>
            </a:prstGeom>
            <a:noFill/>
            <a:ln w="381000">
              <a:solidFill>
                <a:srgbClr val="003366"/>
              </a:solidFill>
              <a:round/>
              <a:headEnd/>
              <a:tailEnd/>
            </a:ln>
          </p:spPr>
          <p:txBody>
            <a:bodyPr wrap="none" anchor="ctr"/>
            <a:lstStyle/>
            <a:p>
              <a:endParaRPr lang="zh-CN" altLang="en-US" sz="2403"/>
            </a:p>
          </p:txBody>
        </p:sp>
        <p:sp>
          <p:nvSpPr>
            <p:cNvPr id="3131" name="Rectangle 3148"/>
            <p:cNvSpPr>
              <a:spLocks noChangeArrowheads="1"/>
            </p:cNvSpPr>
            <p:nvPr/>
          </p:nvSpPr>
          <p:spPr bwMode="auto">
            <a:xfrm>
              <a:off x="131" y="7026"/>
              <a:ext cx="19461" cy="388"/>
            </a:xfrm>
            <a:prstGeom prst="rect">
              <a:avLst/>
            </a:prstGeom>
            <a:solidFill>
              <a:srgbClr val="DDDDE1"/>
            </a:solidFill>
            <a:ln w="9525">
              <a:noFill/>
              <a:miter lim="800000"/>
              <a:headEnd/>
              <a:tailEnd/>
            </a:ln>
          </p:spPr>
          <p:txBody>
            <a:bodyPr anchor="ctr"/>
            <a:lstStyle/>
            <a:p>
              <a:pPr eaLnBrk="0" hangingPunct="0"/>
              <a:r>
                <a:rPr lang="en-US" altLang="zh-CN" sz="4120" dirty="0">
                  <a:solidFill>
                    <a:srgbClr val="FF0000"/>
                  </a:solidFill>
                  <a:latin typeface="Book Antiqua" pitchFamily="18" charset="0"/>
                  <a:ea typeface="宋体" pitchFamily="2" charset="-122"/>
                </a:rPr>
                <a:t>Numerical Simulation of Self-Current Driving HTS Flux Pump</a:t>
              </a:r>
              <a:endParaRPr lang="de-DE" altLang="zh-CN" sz="4120" dirty="0">
                <a:solidFill>
                  <a:srgbClr val="FF0000"/>
                </a:solidFill>
                <a:latin typeface="Book Antiqua" pitchFamily="18" charset="0"/>
                <a:ea typeface="宋体" pitchFamily="2" charset="-122"/>
              </a:endParaRPr>
            </a:p>
          </p:txBody>
        </p:sp>
      </p:grpSp>
      <p:sp>
        <p:nvSpPr>
          <p:cNvPr id="3082" name="Rectangle 1270"/>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sp>
        <p:nvSpPr>
          <p:cNvPr id="3083" name="Rectangle 1272"/>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sp>
        <p:nvSpPr>
          <p:cNvPr id="3086" name="Rectangle 1274"/>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sp>
        <p:nvSpPr>
          <p:cNvPr id="3089" name="Rectangle 1276"/>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sp>
        <p:nvSpPr>
          <p:cNvPr id="3092" name="Rectangle 1278"/>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grpSp>
        <p:nvGrpSpPr>
          <p:cNvPr id="3095" name="Group 3529"/>
          <p:cNvGrpSpPr>
            <a:grpSpLocks/>
          </p:cNvGrpSpPr>
          <p:nvPr/>
        </p:nvGrpSpPr>
        <p:grpSpPr bwMode="auto">
          <a:xfrm>
            <a:off x="2659286" y="21789325"/>
            <a:ext cx="26964067" cy="12861724"/>
            <a:chOff x="470" y="6220"/>
            <a:chExt cx="19763" cy="18709"/>
          </a:xfrm>
        </p:grpSpPr>
        <p:grpSp>
          <p:nvGrpSpPr>
            <p:cNvPr id="3114" name="Group 2413"/>
            <p:cNvGrpSpPr>
              <a:grpSpLocks/>
            </p:cNvGrpSpPr>
            <p:nvPr/>
          </p:nvGrpSpPr>
          <p:grpSpPr bwMode="auto">
            <a:xfrm>
              <a:off x="518" y="6220"/>
              <a:ext cx="19715" cy="18709"/>
              <a:chOff x="434" y="8734"/>
              <a:chExt cx="9702" cy="18709"/>
            </a:xfrm>
          </p:grpSpPr>
          <p:sp>
            <p:nvSpPr>
              <p:cNvPr id="3116" name="Rectangle 2414"/>
              <p:cNvSpPr>
                <a:spLocks noChangeArrowheads="1"/>
              </p:cNvSpPr>
              <p:nvPr/>
            </p:nvSpPr>
            <p:spPr bwMode="auto">
              <a:xfrm>
                <a:off x="434" y="8806"/>
                <a:ext cx="9672" cy="18637"/>
              </a:xfrm>
              <a:prstGeom prst="rect">
                <a:avLst/>
              </a:prstGeom>
              <a:solidFill>
                <a:schemeClr val="bg1"/>
              </a:solidFill>
              <a:ln w="9525">
                <a:noFill/>
                <a:miter lim="800000"/>
                <a:headEnd/>
                <a:tailEnd/>
              </a:ln>
            </p:spPr>
            <p:txBody>
              <a:bodyPr wrap="none" anchor="ctr"/>
              <a:lstStyle/>
              <a:p>
                <a:pPr eaLnBrk="0" hangingPunct="0"/>
                <a:endParaRPr lang="zh-CN" altLang="en-US" sz="2403" dirty="0">
                  <a:ea typeface="宋体" pitchFamily="2" charset="-122"/>
                </a:endParaRPr>
              </a:p>
            </p:txBody>
          </p:sp>
          <p:sp>
            <p:nvSpPr>
              <p:cNvPr id="3117" name="Line 2415"/>
              <p:cNvSpPr>
                <a:spLocks noChangeShapeType="1"/>
              </p:cNvSpPr>
              <p:nvPr/>
            </p:nvSpPr>
            <p:spPr bwMode="auto">
              <a:xfrm flipV="1">
                <a:off x="450" y="8734"/>
                <a:ext cx="9686" cy="36"/>
              </a:xfrm>
              <a:prstGeom prst="line">
                <a:avLst/>
              </a:prstGeom>
              <a:noFill/>
              <a:ln w="381000">
                <a:solidFill>
                  <a:srgbClr val="003366"/>
                </a:solidFill>
                <a:round/>
                <a:headEnd/>
                <a:tailEnd/>
              </a:ln>
            </p:spPr>
            <p:txBody>
              <a:bodyPr wrap="none" anchor="ctr"/>
              <a:lstStyle/>
              <a:p>
                <a:endParaRPr lang="zh-CN" altLang="en-US" sz="2403"/>
              </a:p>
            </p:txBody>
          </p:sp>
        </p:grpSp>
        <p:sp>
          <p:nvSpPr>
            <p:cNvPr id="3115" name="Rectangle 2416"/>
            <p:cNvSpPr>
              <a:spLocks noChangeArrowheads="1"/>
            </p:cNvSpPr>
            <p:nvPr/>
          </p:nvSpPr>
          <p:spPr bwMode="auto">
            <a:xfrm>
              <a:off x="470" y="6541"/>
              <a:ext cx="19703" cy="1007"/>
            </a:xfrm>
            <a:prstGeom prst="rect">
              <a:avLst/>
            </a:prstGeom>
            <a:solidFill>
              <a:srgbClr val="DDDDE1"/>
            </a:solidFill>
            <a:ln w="9525">
              <a:noFill/>
              <a:miter lim="800000"/>
              <a:headEnd/>
              <a:tailEnd/>
            </a:ln>
          </p:spPr>
          <p:txBody>
            <a:bodyPr wrap="none" anchor="ctr"/>
            <a:lstStyle/>
            <a:p>
              <a:pPr eaLnBrk="0" hangingPunct="0"/>
              <a:r>
                <a:rPr lang="en-US" altLang="zh-CN" sz="4120" dirty="0">
                  <a:solidFill>
                    <a:srgbClr val="FF0000"/>
                  </a:solidFill>
                  <a:latin typeface="Book Antiqua" pitchFamily="18" charset="0"/>
                  <a:ea typeface="宋体" pitchFamily="2" charset="-122"/>
                </a:rPr>
                <a:t>Experimental Setup and Results</a:t>
              </a:r>
              <a:endParaRPr lang="de-DE" altLang="zh-CN" sz="4120" dirty="0">
                <a:solidFill>
                  <a:srgbClr val="FF0000"/>
                </a:solidFill>
                <a:latin typeface="Book Antiqua" pitchFamily="18" charset="0"/>
                <a:ea typeface="宋体" pitchFamily="2" charset="-122"/>
              </a:endParaRPr>
            </a:p>
          </p:txBody>
        </p:sp>
      </p:grpSp>
      <p:sp>
        <p:nvSpPr>
          <p:cNvPr id="3097" name="Rectangle 1025"/>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sp>
        <p:nvSpPr>
          <p:cNvPr id="3098" name="Rectangle 1027"/>
          <p:cNvSpPr>
            <a:spLocks noChangeArrowheads="1"/>
          </p:cNvSpPr>
          <p:nvPr/>
        </p:nvSpPr>
        <p:spPr bwMode="auto">
          <a:xfrm>
            <a:off x="2270997" y="-230619"/>
            <a:ext cx="183035" cy="461237"/>
          </a:xfrm>
          <a:prstGeom prst="rect">
            <a:avLst/>
          </a:prstGeom>
          <a:noFill/>
          <a:ln w="9525">
            <a:noFill/>
            <a:miter lim="800000"/>
            <a:headEnd/>
            <a:tailEnd/>
          </a:ln>
        </p:spPr>
        <p:txBody>
          <a:bodyPr wrap="none" anchor="ctr">
            <a:spAutoFit/>
          </a:bodyPr>
          <a:lstStyle/>
          <a:p>
            <a:pPr eaLnBrk="0" hangingPunct="0"/>
            <a:endParaRPr lang="zh-CN" altLang="en-US" sz="2403">
              <a:ea typeface="宋体" pitchFamily="2" charset="-122"/>
            </a:endParaRPr>
          </a:p>
        </p:txBody>
      </p:sp>
      <p:pic>
        <p:nvPicPr>
          <p:cNvPr id="3147" name="Picture 75" descr="C:\Users\han.zhang\Pictures\bk_75b830cd8457cb848ac9b474215b85c7_Hj2UOU.jpg"/>
          <p:cNvPicPr>
            <a:picLocks noChangeAspect="1" noChangeArrowheads="1"/>
          </p:cNvPicPr>
          <p:nvPr/>
        </p:nvPicPr>
        <p:blipFill>
          <a:blip r:embed="rId4" cstate="print"/>
          <a:srcRect/>
          <a:stretch>
            <a:fillRect/>
          </a:stretch>
        </p:blipFill>
        <p:spPr bwMode="auto">
          <a:xfrm>
            <a:off x="3179636" y="3215521"/>
            <a:ext cx="2224829" cy="2224829"/>
          </a:xfrm>
          <a:prstGeom prst="rect">
            <a:avLst/>
          </a:prstGeom>
          <a:noFill/>
        </p:spPr>
      </p:pic>
      <p:pic>
        <p:nvPicPr>
          <p:cNvPr id="3148" name="Picture 76" descr="C:\Users\han.zhang\Pictures\logo2副本.jpg"/>
          <p:cNvPicPr>
            <a:picLocks noChangeAspect="1" noChangeArrowheads="1"/>
          </p:cNvPicPr>
          <p:nvPr/>
        </p:nvPicPr>
        <p:blipFill>
          <a:blip r:embed="rId5" cstate="print"/>
          <a:srcRect/>
          <a:stretch>
            <a:fillRect/>
          </a:stretch>
        </p:blipFill>
        <p:spPr bwMode="auto">
          <a:xfrm>
            <a:off x="25897125" y="3635862"/>
            <a:ext cx="3208124" cy="1690301"/>
          </a:xfrm>
          <a:prstGeom prst="rect">
            <a:avLst/>
          </a:prstGeom>
          <a:noFill/>
        </p:spPr>
      </p:pic>
      <p:sp>
        <p:nvSpPr>
          <p:cNvPr id="21" name="Rectangle 24"/>
          <p:cNvSpPr>
            <a:spLocks noChangeArrowheads="1"/>
          </p:cNvSpPr>
          <p:nvPr/>
        </p:nvSpPr>
        <p:spPr bwMode="auto">
          <a:xfrm>
            <a:off x="2610275" y="233292"/>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dirty="0"/>
          </a:p>
        </p:txBody>
      </p:sp>
      <p:sp>
        <p:nvSpPr>
          <p:cNvPr id="26" name="Rectangle 29"/>
          <p:cNvSpPr>
            <a:spLocks noChangeArrowheads="1"/>
          </p:cNvSpPr>
          <p:nvPr/>
        </p:nvSpPr>
        <p:spPr bwMode="auto">
          <a:xfrm>
            <a:off x="2277363" y="-77413"/>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a:p>
        </p:txBody>
      </p:sp>
      <p:sp>
        <p:nvSpPr>
          <p:cNvPr id="27" name="Rectangle 30"/>
          <p:cNvSpPr>
            <a:spLocks noChangeArrowheads="1"/>
          </p:cNvSpPr>
          <p:nvPr/>
        </p:nvSpPr>
        <p:spPr bwMode="auto">
          <a:xfrm>
            <a:off x="2277363" y="3826066"/>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a:p>
        </p:txBody>
      </p:sp>
      <p:sp>
        <p:nvSpPr>
          <p:cNvPr id="3161" name="Rectangle 32"/>
          <p:cNvSpPr>
            <a:spLocks noChangeArrowheads="1"/>
          </p:cNvSpPr>
          <p:nvPr/>
        </p:nvSpPr>
        <p:spPr bwMode="auto">
          <a:xfrm>
            <a:off x="2270996" y="-28302"/>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a:p>
        </p:txBody>
      </p:sp>
      <p:sp>
        <p:nvSpPr>
          <p:cNvPr id="54" name="Rectangle 35"/>
          <p:cNvSpPr>
            <a:spLocks noChangeArrowheads="1"/>
          </p:cNvSpPr>
          <p:nvPr/>
        </p:nvSpPr>
        <p:spPr bwMode="auto">
          <a:xfrm>
            <a:off x="2270996" y="-224498"/>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a:p>
        </p:txBody>
      </p:sp>
      <p:sp>
        <p:nvSpPr>
          <p:cNvPr id="56" name="Rectangle 37"/>
          <p:cNvSpPr>
            <a:spLocks noChangeArrowheads="1"/>
          </p:cNvSpPr>
          <p:nvPr/>
        </p:nvSpPr>
        <p:spPr bwMode="auto">
          <a:xfrm>
            <a:off x="2426849" y="-93701"/>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a:p>
        </p:txBody>
      </p:sp>
      <p:sp>
        <p:nvSpPr>
          <p:cNvPr id="63" name="Rectangle 40"/>
          <p:cNvSpPr>
            <a:spLocks noChangeArrowheads="1"/>
          </p:cNvSpPr>
          <p:nvPr/>
        </p:nvSpPr>
        <p:spPr bwMode="auto">
          <a:xfrm>
            <a:off x="2270996" y="-224498"/>
            <a:ext cx="158554"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8479" tIns="39239" rIns="78479" bIns="39239" numCol="1" anchor="ctr" anchorCtr="0" compatLnSpc="1">
            <a:prstTxWarp prst="textNoShape">
              <a:avLst/>
            </a:prstTxWarp>
            <a:spAutoFit/>
          </a:bodyPr>
          <a:lstStyle/>
          <a:p>
            <a:endParaRPr lang="zh-CN" altLang="en-US" sz="2403"/>
          </a:p>
        </p:txBody>
      </p:sp>
      <p:sp>
        <p:nvSpPr>
          <p:cNvPr id="207" name="矩形 206"/>
          <p:cNvSpPr/>
          <p:nvPr/>
        </p:nvSpPr>
        <p:spPr>
          <a:xfrm>
            <a:off x="2616177" y="-24432"/>
            <a:ext cx="17340196" cy="567720"/>
          </a:xfrm>
          <a:prstGeom prst="rect">
            <a:avLst/>
          </a:prstGeom>
        </p:spPr>
        <p:txBody>
          <a:bodyPr wrap="none">
            <a:spAutoFit/>
          </a:bodyPr>
          <a:lstStyle/>
          <a:p>
            <a:r>
              <a:rPr lang="en-US" altLang="zh-CN" sz="3089" dirty="0">
                <a:latin typeface="+mn-ea"/>
                <a:ea typeface="+mn-ea"/>
                <a:cs typeface="Arial Unicode MS" pitchFamily="34" charset="-122"/>
              </a:rPr>
              <a:t> MT26, the International</a:t>
            </a:r>
            <a:r>
              <a:rPr lang="en-US" altLang="zh-CN" sz="2746" dirty="0">
                <a:latin typeface="+mn-ea"/>
                <a:ea typeface="+mn-ea"/>
                <a:cs typeface="Arial Unicode MS" pitchFamily="34" charset="-122"/>
              </a:rPr>
              <a:t> Conference on Magnet Technology, Sept. 22 – 27, 2019, Vancouver, Canada </a:t>
            </a:r>
            <a:endParaRPr lang="zh-CN" altLang="en-US" sz="2746" dirty="0">
              <a:latin typeface="+mn-ea"/>
              <a:ea typeface="+mn-ea"/>
              <a:cs typeface="Arial Unicode MS" pitchFamily="34" charset="-122"/>
            </a:endParaRPr>
          </a:p>
        </p:txBody>
      </p:sp>
      <p:pic>
        <p:nvPicPr>
          <p:cNvPr id="102" name="Picture 74" descr="C:\Users\han.zhang\Pictures\截图00.jpg"/>
          <p:cNvPicPr>
            <a:picLocks noChangeAspect="1" noChangeArrowheads="1"/>
          </p:cNvPicPr>
          <p:nvPr/>
        </p:nvPicPr>
        <p:blipFill>
          <a:blip r:embed="rId6" cstate="print"/>
          <a:srcRect/>
          <a:stretch>
            <a:fillRect/>
          </a:stretch>
        </p:blipFill>
        <p:spPr bwMode="auto">
          <a:xfrm>
            <a:off x="24939157" y="1317462"/>
            <a:ext cx="4187349" cy="1321143"/>
          </a:xfrm>
          <a:prstGeom prst="rect">
            <a:avLst/>
          </a:prstGeom>
          <a:noFill/>
        </p:spPr>
      </p:pic>
      <p:sp>
        <p:nvSpPr>
          <p:cNvPr id="28" name="Rectangle 8"/>
          <p:cNvSpPr>
            <a:spLocks noChangeArrowheads="1"/>
          </p:cNvSpPr>
          <p:nvPr/>
        </p:nvSpPr>
        <p:spPr bwMode="auto">
          <a:xfrm>
            <a:off x="2270997" y="-224498"/>
            <a:ext cx="27500107"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8479" tIns="39239" rIns="78479" bIns="39239" numCol="1" anchor="ctr" anchorCtr="0" compatLnSpc="1">
            <a:prstTxWarp prst="textNoShape">
              <a:avLst/>
            </a:prstTxWarp>
            <a:spAutoFit/>
          </a:bodyPr>
          <a:lstStyle/>
          <a:p>
            <a:endParaRPr lang="zh-CN" altLang="en-US" sz="2403"/>
          </a:p>
        </p:txBody>
      </p:sp>
      <p:sp>
        <p:nvSpPr>
          <p:cNvPr id="30" name="Rectangle 10"/>
          <p:cNvSpPr>
            <a:spLocks noChangeArrowheads="1"/>
          </p:cNvSpPr>
          <p:nvPr/>
        </p:nvSpPr>
        <p:spPr bwMode="auto">
          <a:xfrm>
            <a:off x="2401794" y="-93701"/>
            <a:ext cx="27500107" cy="448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8479" tIns="39239" rIns="78479" bIns="39239" numCol="1" anchor="ctr" anchorCtr="0" compatLnSpc="1">
            <a:prstTxWarp prst="textNoShape">
              <a:avLst/>
            </a:prstTxWarp>
            <a:spAutoFit/>
          </a:bodyPr>
          <a:lstStyle/>
          <a:p>
            <a:endParaRPr lang="zh-CN" altLang="en-US" sz="2403"/>
          </a:p>
        </p:txBody>
      </p:sp>
      <p:sp>
        <p:nvSpPr>
          <p:cNvPr id="94" name="圆角矩形 93"/>
          <p:cNvSpPr/>
          <p:nvPr/>
        </p:nvSpPr>
        <p:spPr bwMode="auto">
          <a:xfrm>
            <a:off x="2686337" y="22650492"/>
            <a:ext cx="26881143" cy="12000556"/>
          </a:xfrm>
          <a:prstGeom prst="roundRect">
            <a:avLst>
              <a:gd name="adj" fmla="val 1461"/>
            </a:avLst>
          </a:prstGeom>
          <a:noFill/>
          <a:ln w="63500" cap="flat" cmpd="sng" algn="ctr">
            <a:solidFill>
              <a:schemeClr val="bg2"/>
            </a:solidFill>
            <a:prstDash val="solid"/>
            <a:round/>
            <a:headEnd type="none" w="med" len="med"/>
            <a:tailEnd type="none" w="med" len="med"/>
          </a:ln>
          <a:effectLst/>
        </p:spPr>
        <p:txBody>
          <a:bodyPr vert="horz" wrap="square" lIns="78479" tIns="39239" rIns="78479" bIns="39239" numCol="1" rtlCol="0" anchor="t" anchorCtr="0" compatLnSpc="1">
            <a:prstTxWarp prst="textNoShape">
              <a:avLst/>
            </a:prstTxWarp>
          </a:bodyPr>
          <a:lstStyle>
            <a:defPPr>
              <a:defRPr lang="en-US"/>
            </a:defPPr>
            <a:lvl1pPr algn="l" rtl="0" fontAlgn="base">
              <a:spcBef>
                <a:spcPct val="0"/>
              </a:spcBef>
              <a:spcAft>
                <a:spcPct val="0"/>
              </a:spcAft>
              <a:defRPr sz="2800" b="1" kern="1200">
                <a:solidFill>
                  <a:schemeClr val="tx1"/>
                </a:solidFill>
                <a:latin typeface="Arial" charset="0"/>
                <a:ea typeface="MS PGothic" pitchFamily="34" charset="-128"/>
                <a:cs typeface="+mn-cs"/>
              </a:defRPr>
            </a:lvl1pPr>
            <a:lvl2pPr marL="457200" algn="l" rtl="0" fontAlgn="base">
              <a:spcBef>
                <a:spcPct val="0"/>
              </a:spcBef>
              <a:spcAft>
                <a:spcPct val="0"/>
              </a:spcAft>
              <a:defRPr sz="2800" b="1" kern="1200">
                <a:solidFill>
                  <a:schemeClr val="tx1"/>
                </a:solidFill>
                <a:latin typeface="Arial" charset="0"/>
                <a:ea typeface="MS PGothic" pitchFamily="34" charset="-128"/>
                <a:cs typeface="+mn-cs"/>
              </a:defRPr>
            </a:lvl2pPr>
            <a:lvl3pPr marL="914400" algn="l" rtl="0" fontAlgn="base">
              <a:spcBef>
                <a:spcPct val="0"/>
              </a:spcBef>
              <a:spcAft>
                <a:spcPct val="0"/>
              </a:spcAft>
              <a:defRPr sz="2800" b="1" kern="1200">
                <a:solidFill>
                  <a:schemeClr val="tx1"/>
                </a:solidFill>
                <a:latin typeface="Arial" charset="0"/>
                <a:ea typeface="MS PGothic" pitchFamily="34" charset="-128"/>
                <a:cs typeface="+mn-cs"/>
              </a:defRPr>
            </a:lvl3pPr>
            <a:lvl4pPr marL="1371600" algn="l" rtl="0" fontAlgn="base">
              <a:spcBef>
                <a:spcPct val="0"/>
              </a:spcBef>
              <a:spcAft>
                <a:spcPct val="0"/>
              </a:spcAft>
              <a:defRPr sz="2800" b="1" kern="1200">
                <a:solidFill>
                  <a:schemeClr val="tx1"/>
                </a:solidFill>
                <a:latin typeface="Arial" charset="0"/>
                <a:ea typeface="MS PGothic" pitchFamily="34" charset="-128"/>
                <a:cs typeface="+mn-cs"/>
              </a:defRPr>
            </a:lvl4pPr>
            <a:lvl5pPr marL="1828800" algn="l" rtl="0" fontAlgn="base">
              <a:spcBef>
                <a:spcPct val="0"/>
              </a:spcBef>
              <a:spcAft>
                <a:spcPct val="0"/>
              </a:spcAft>
              <a:defRPr sz="2800" b="1" kern="1200">
                <a:solidFill>
                  <a:schemeClr val="tx1"/>
                </a:solidFill>
                <a:latin typeface="Arial" charset="0"/>
                <a:ea typeface="MS PGothic" pitchFamily="34" charset="-128"/>
                <a:cs typeface="+mn-cs"/>
              </a:defRPr>
            </a:lvl5pPr>
            <a:lvl6pPr marL="2286000" algn="l" defTabSz="914400" rtl="0" eaLnBrk="1" latinLnBrk="0" hangingPunct="1">
              <a:defRPr sz="2800" b="1" kern="1200">
                <a:solidFill>
                  <a:schemeClr val="tx1"/>
                </a:solidFill>
                <a:latin typeface="Arial" charset="0"/>
                <a:ea typeface="MS PGothic" pitchFamily="34" charset="-128"/>
                <a:cs typeface="+mn-cs"/>
              </a:defRPr>
            </a:lvl6pPr>
            <a:lvl7pPr marL="2743200" algn="l" defTabSz="914400" rtl="0" eaLnBrk="1" latinLnBrk="0" hangingPunct="1">
              <a:defRPr sz="2800" b="1" kern="1200">
                <a:solidFill>
                  <a:schemeClr val="tx1"/>
                </a:solidFill>
                <a:latin typeface="Arial" charset="0"/>
                <a:ea typeface="MS PGothic" pitchFamily="34" charset="-128"/>
                <a:cs typeface="+mn-cs"/>
              </a:defRPr>
            </a:lvl7pPr>
            <a:lvl8pPr marL="3200400" algn="l" defTabSz="914400" rtl="0" eaLnBrk="1" latinLnBrk="0" hangingPunct="1">
              <a:defRPr sz="2800" b="1" kern="1200">
                <a:solidFill>
                  <a:schemeClr val="tx1"/>
                </a:solidFill>
                <a:latin typeface="Arial" charset="0"/>
                <a:ea typeface="MS PGothic" pitchFamily="34" charset="-128"/>
                <a:cs typeface="+mn-cs"/>
              </a:defRPr>
            </a:lvl8pPr>
            <a:lvl9pPr marL="3657600" algn="l" defTabSz="914400" rtl="0" eaLnBrk="1" latinLnBrk="0" hangingPunct="1">
              <a:defRPr sz="2800" b="1" kern="1200">
                <a:solidFill>
                  <a:schemeClr val="tx1"/>
                </a:solidFill>
                <a:latin typeface="Arial" charset="0"/>
                <a:ea typeface="MS PGothic" pitchFamily="34" charset="-128"/>
                <a:cs typeface="+mn-cs"/>
              </a:defRPr>
            </a:lvl9pPr>
          </a:lstStyle>
          <a:p>
            <a:pPr defTabSz="784766" eaLnBrk="0" hangingPunct="0"/>
            <a:endParaRPr lang="zh-CN" altLang="en-US" sz="2403"/>
          </a:p>
        </p:txBody>
      </p:sp>
      <p:sp>
        <p:nvSpPr>
          <p:cNvPr id="31" name="矩形 30"/>
          <p:cNvSpPr/>
          <p:nvPr/>
        </p:nvSpPr>
        <p:spPr>
          <a:xfrm>
            <a:off x="3137593" y="14393547"/>
            <a:ext cx="8835786" cy="954107"/>
          </a:xfrm>
          <a:prstGeom prst="rect">
            <a:avLst/>
          </a:prstGeom>
        </p:spPr>
        <p:txBody>
          <a:bodyPr wrap="square">
            <a:spAutoFit/>
          </a:bodyPr>
          <a:lstStyle/>
          <a:p>
            <a:pPr algn="just"/>
            <a:r>
              <a:rPr lang="en-US" altLang="zh-CN" b="0" dirty="0">
                <a:solidFill>
                  <a:srgbClr val="0000FF"/>
                </a:solidFill>
                <a:latin typeface="+mn-lt"/>
              </a:rPr>
              <a:t>Fig. 1. </a:t>
            </a:r>
            <a:r>
              <a:rPr lang="en-US" altLang="zh-CN" b="0" dirty="0">
                <a:latin typeface="+mn-lt"/>
              </a:rPr>
              <a:t>Schematic structure diagram of the contactless rectifier type HTS flux Pump.  </a:t>
            </a:r>
            <a:endParaRPr lang="zh-CN" altLang="en-US" b="0" dirty="0">
              <a:latin typeface="+mn-lt"/>
            </a:endParaRPr>
          </a:p>
        </p:txBody>
      </p:sp>
      <p:sp>
        <p:nvSpPr>
          <p:cNvPr id="4" name="矩形 3"/>
          <p:cNvSpPr/>
          <p:nvPr/>
        </p:nvSpPr>
        <p:spPr>
          <a:xfrm>
            <a:off x="22864106" y="35652322"/>
            <a:ext cx="6454788" cy="2627642"/>
          </a:xfrm>
          <a:prstGeom prst="rect">
            <a:avLst/>
          </a:prstGeom>
        </p:spPr>
        <p:txBody>
          <a:bodyPr wrap="square">
            <a:spAutoFit/>
          </a:bodyPr>
          <a:lstStyle/>
          <a:p>
            <a:pPr algn="just"/>
            <a:r>
              <a:rPr lang="en-US" altLang="zh-CN" sz="2746" b="0" dirty="0">
                <a:latin typeface="Times New Roman" panose="02020603050405020304" pitchFamily="18" charset="0"/>
                <a:ea typeface="宋体" panose="02010600030101010101" pitchFamily="2" charset="-122"/>
              </a:rPr>
              <a:t>This work was supported in part by the National Natural Science Foundation of China </a:t>
            </a:r>
            <a:r>
              <a:rPr lang="en-US" altLang="zh-CN" sz="2746" b="0">
                <a:latin typeface="Times New Roman" panose="02020603050405020304" pitchFamily="18" charset="0"/>
                <a:ea typeface="宋体" panose="02010600030101010101" pitchFamily="2" charset="-122"/>
              </a:rPr>
              <a:t>under Grant </a:t>
            </a:r>
            <a:r>
              <a:rPr lang="en-US" altLang="zh-CN" sz="2746" b="0" dirty="0">
                <a:latin typeface="Times New Roman" panose="02020603050405020304" pitchFamily="18" charset="0"/>
                <a:ea typeface="宋体" panose="02010600030101010101" pitchFamily="2" charset="-122"/>
              </a:rPr>
              <a:t>51722706, and supported by the State Key Laboratory of Reliability and Intelligence of Electrical Equipment (No. EERI2018006).</a:t>
            </a:r>
            <a:endParaRPr lang="zh-CN" altLang="en-US" sz="2746" b="0" dirty="0"/>
          </a:p>
        </p:txBody>
      </p:sp>
      <p:pic>
        <p:nvPicPr>
          <p:cNvPr id="7" name="图片 6">
            <a:extLst>
              <a:ext uri="{FF2B5EF4-FFF2-40B4-BE49-F238E27FC236}">
                <a16:creationId xmlns:a16="http://schemas.microsoft.com/office/drawing/2014/main" id="{51127EA9-8DF2-4ED3-88AD-1BCE38D09E6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20140" y="413603"/>
            <a:ext cx="7696071" cy="2858983"/>
          </a:xfrm>
          <a:prstGeom prst="rect">
            <a:avLst/>
          </a:prstGeom>
        </p:spPr>
      </p:pic>
      <p:sp>
        <p:nvSpPr>
          <p:cNvPr id="13" name="Rectangle 4">
            <a:extLst>
              <a:ext uri="{FF2B5EF4-FFF2-40B4-BE49-F238E27FC236}">
                <a16:creationId xmlns:a16="http://schemas.microsoft.com/office/drawing/2014/main" id="{A5D75BEC-F29D-40A8-9D36-3880F86CC32B}"/>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9">
            <a:extLst>
              <a:ext uri="{FF2B5EF4-FFF2-40B4-BE49-F238E27FC236}">
                <a16:creationId xmlns:a16="http://schemas.microsoft.com/office/drawing/2014/main" id="{F107F6C2-92ED-45FB-B1F7-E2A1844AA2CF}"/>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37" name="Rectangle 12">
            <a:extLst>
              <a:ext uri="{FF2B5EF4-FFF2-40B4-BE49-F238E27FC236}">
                <a16:creationId xmlns:a16="http://schemas.microsoft.com/office/drawing/2014/main" id="{816D67F1-DDB5-47BD-A176-C58044D86CC7}"/>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42" name="Rectangle 14">
            <a:extLst>
              <a:ext uri="{FF2B5EF4-FFF2-40B4-BE49-F238E27FC236}">
                <a16:creationId xmlns:a16="http://schemas.microsoft.com/office/drawing/2014/main" id="{95B8A9E9-C9EE-463B-8D5F-216A9504F51C}"/>
              </a:ext>
            </a:extLst>
          </p:cNvPr>
          <p:cNvSpPr>
            <a:spLocks noChangeArrowheads="1"/>
          </p:cNvSpPr>
          <p:nvPr/>
        </p:nvSpPr>
        <p:spPr bwMode="auto">
          <a:xfrm>
            <a:off x="3661557" y="22774792"/>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46" name="Rectangle 16">
            <a:extLst>
              <a:ext uri="{FF2B5EF4-FFF2-40B4-BE49-F238E27FC236}">
                <a16:creationId xmlns:a16="http://schemas.microsoft.com/office/drawing/2014/main" id="{CAD6F48B-841A-45CA-9C51-BBC22D42237D}"/>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50" name="Rectangle 18">
            <a:extLst>
              <a:ext uri="{FF2B5EF4-FFF2-40B4-BE49-F238E27FC236}">
                <a16:creationId xmlns:a16="http://schemas.microsoft.com/office/drawing/2014/main" id="{DCD518CF-19BC-4FFC-A614-5F0EFFB3C430}"/>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52" name="Rectangle 20">
            <a:extLst>
              <a:ext uri="{FF2B5EF4-FFF2-40B4-BE49-F238E27FC236}">
                <a16:creationId xmlns:a16="http://schemas.microsoft.com/office/drawing/2014/main" id="{5DD4AA09-7A18-487C-B3E6-964A49C59865}"/>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59" name="Rectangle 28">
            <a:extLst>
              <a:ext uri="{FF2B5EF4-FFF2-40B4-BE49-F238E27FC236}">
                <a16:creationId xmlns:a16="http://schemas.microsoft.com/office/drawing/2014/main" id="{8AB78A94-17F5-451B-8A6C-B1B4ADCEA1BA}"/>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3" name="Rectangle 48">
            <a:extLst>
              <a:ext uri="{FF2B5EF4-FFF2-40B4-BE49-F238E27FC236}">
                <a16:creationId xmlns:a16="http://schemas.microsoft.com/office/drawing/2014/main" id="{34D537FE-B676-4D15-8EF2-D3B06E655E30}"/>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3" name="图片 2"/>
          <p:cNvPicPr>
            <a:picLocks noChangeAspect="1"/>
          </p:cNvPicPr>
          <p:nvPr/>
        </p:nvPicPr>
        <p:blipFill>
          <a:blip r:embed="rId8"/>
          <a:stretch>
            <a:fillRect/>
          </a:stretch>
        </p:blipFill>
        <p:spPr>
          <a:xfrm>
            <a:off x="3070761" y="11164520"/>
            <a:ext cx="9000000" cy="3119523"/>
          </a:xfrm>
          <a:prstGeom prst="rect">
            <a:avLst/>
          </a:prstGeom>
        </p:spPr>
      </p:pic>
      <p:pic>
        <p:nvPicPr>
          <p:cNvPr id="73" name="图片 72"/>
          <p:cNvPicPr>
            <a:picLocks noChangeAspect="1"/>
          </p:cNvPicPr>
          <p:nvPr/>
        </p:nvPicPr>
        <p:blipFill rotWithShape="1">
          <a:blip r:embed="rId9">
            <a:extLst>
              <a:ext uri="{28A0092B-C50C-407E-A947-70E740481C1C}">
                <a14:useLocalDpi xmlns:a14="http://schemas.microsoft.com/office/drawing/2010/main" val="0"/>
              </a:ext>
            </a:extLst>
          </a:blip>
          <a:srcRect l="1878" t="4459" r="2005"/>
          <a:stretch/>
        </p:blipFill>
        <p:spPr bwMode="auto">
          <a:xfrm>
            <a:off x="12333696" y="10890468"/>
            <a:ext cx="9000000" cy="4453300"/>
          </a:xfrm>
          <a:prstGeom prst="rect">
            <a:avLst/>
          </a:prstGeom>
          <a:noFill/>
          <a:ln>
            <a:noFill/>
          </a:ln>
          <a:extLst>
            <a:ext uri="{53640926-AAD7-44D8-BBD7-CCE9431645EC}">
              <a14:shadowObscured xmlns:a14="http://schemas.microsoft.com/office/drawing/2010/main"/>
            </a:ext>
          </a:extLst>
        </p:spPr>
      </p:pic>
      <p:pic>
        <p:nvPicPr>
          <p:cNvPr id="74" name="图片 73" descr="D:\MT_26\Figure\Figure.9-1.tif"/>
          <p:cNvPicPr>
            <a:picLocks noChangeAspect="1"/>
          </p:cNvPicPr>
          <p:nvPr/>
        </p:nvPicPr>
        <p:blipFill rotWithShape="1">
          <a:blip r:embed="rId10" cstate="print">
            <a:extLst>
              <a:ext uri="{28A0092B-C50C-407E-A947-70E740481C1C}">
                <a14:useLocalDpi xmlns:a14="http://schemas.microsoft.com/office/drawing/2010/main" val="0"/>
              </a:ext>
            </a:extLst>
          </a:blip>
          <a:srcRect l="7972" t="-1" r="11642" b="1456"/>
          <a:stretch/>
        </p:blipFill>
        <p:spPr bwMode="auto">
          <a:xfrm>
            <a:off x="21511568" y="10973219"/>
            <a:ext cx="7200000" cy="5992528"/>
          </a:xfrm>
          <a:prstGeom prst="rect">
            <a:avLst/>
          </a:prstGeom>
          <a:noFill/>
          <a:ln>
            <a:noFill/>
          </a:ln>
          <a:extLst>
            <a:ext uri="{53640926-AAD7-44D8-BBD7-CCE9431645EC}">
              <a14:shadowObscured xmlns:a14="http://schemas.microsoft.com/office/drawing/2010/main"/>
            </a:ext>
          </a:extLst>
        </p:spPr>
      </p:pic>
      <p:pic>
        <p:nvPicPr>
          <p:cNvPr id="86" name="图片 85"/>
          <p:cNvPicPr>
            <a:picLocks noChangeAspect="1"/>
          </p:cNvPicPr>
          <p:nvPr/>
        </p:nvPicPr>
        <p:blipFill rotWithShape="1">
          <a:blip r:embed="rId11">
            <a:extLst>
              <a:ext uri="{28A0092B-C50C-407E-A947-70E740481C1C}">
                <a14:useLocalDpi xmlns:a14="http://schemas.microsoft.com/office/drawing/2010/main" val="0"/>
              </a:ext>
            </a:extLst>
          </a:blip>
          <a:srcRect t="5566" r="11676"/>
          <a:stretch/>
        </p:blipFill>
        <p:spPr bwMode="auto">
          <a:xfrm>
            <a:off x="3445824" y="15335275"/>
            <a:ext cx="9000000" cy="3731263"/>
          </a:xfrm>
          <a:prstGeom prst="rect">
            <a:avLst/>
          </a:prstGeom>
          <a:noFill/>
          <a:ln>
            <a:noFill/>
          </a:ln>
          <a:extLst>
            <a:ext uri="{53640926-AAD7-44D8-BBD7-CCE9431645EC}">
              <a14:shadowObscured xmlns:a14="http://schemas.microsoft.com/office/drawing/2010/main"/>
            </a:ext>
          </a:extLst>
        </p:spPr>
      </p:pic>
      <p:pic>
        <p:nvPicPr>
          <p:cNvPr id="10" name="图片 9"/>
          <p:cNvPicPr>
            <a:picLocks noChangeAspect="1"/>
          </p:cNvPicPr>
          <p:nvPr/>
        </p:nvPicPr>
        <p:blipFill>
          <a:blip r:embed="rId12"/>
          <a:stretch>
            <a:fillRect/>
          </a:stretch>
        </p:blipFill>
        <p:spPr>
          <a:xfrm>
            <a:off x="3311253" y="22727240"/>
            <a:ext cx="7920000" cy="6105657"/>
          </a:xfrm>
          <a:prstGeom prst="rect">
            <a:avLst/>
          </a:prstGeom>
        </p:spPr>
      </p:pic>
      <p:pic>
        <p:nvPicPr>
          <p:cNvPr id="92" name="图片 91" descr="D:\MT_26\Figure\Figure.11.tif"/>
          <p:cNvPicPr>
            <a:picLocks noChangeAspect="1"/>
          </p:cNvPicPr>
          <p:nvPr/>
        </p:nvPicPr>
        <p:blipFill rotWithShape="1">
          <a:blip r:embed="rId13" cstate="print">
            <a:extLst>
              <a:ext uri="{28A0092B-C50C-407E-A947-70E740481C1C}">
                <a14:useLocalDpi xmlns:a14="http://schemas.microsoft.com/office/drawing/2010/main" val="0"/>
              </a:ext>
            </a:extLst>
          </a:blip>
          <a:srcRect l="9277" t="10663" r="13363" b="2497"/>
          <a:stretch/>
        </p:blipFill>
        <p:spPr bwMode="auto">
          <a:xfrm>
            <a:off x="12476236" y="28596273"/>
            <a:ext cx="7200000" cy="5487423"/>
          </a:xfrm>
          <a:prstGeom prst="rect">
            <a:avLst/>
          </a:prstGeom>
          <a:noFill/>
          <a:ln>
            <a:noFill/>
          </a:ln>
          <a:extLst>
            <a:ext uri="{53640926-AAD7-44D8-BBD7-CCE9431645EC}">
              <a14:shadowObscured xmlns:a14="http://schemas.microsoft.com/office/drawing/2010/main"/>
            </a:ext>
          </a:extLst>
        </p:spPr>
      </p:pic>
      <p:pic>
        <p:nvPicPr>
          <p:cNvPr id="95" name="图片 94"/>
          <p:cNvPicPr>
            <a:picLocks noChangeAspect="1"/>
          </p:cNvPicPr>
          <p:nvPr/>
        </p:nvPicPr>
        <p:blipFill rotWithShape="1">
          <a:blip r:embed="rId14">
            <a:extLst>
              <a:ext uri="{28A0092B-C50C-407E-A947-70E740481C1C}">
                <a14:useLocalDpi xmlns:a14="http://schemas.microsoft.com/office/drawing/2010/main" val="0"/>
              </a:ext>
            </a:extLst>
          </a:blip>
          <a:srcRect r="4602"/>
          <a:stretch/>
        </p:blipFill>
        <p:spPr bwMode="auto">
          <a:xfrm>
            <a:off x="12131927" y="22930240"/>
            <a:ext cx="7920000" cy="4716165"/>
          </a:xfrm>
          <a:prstGeom prst="rect">
            <a:avLst/>
          </a:prstGeom>
          <a:noFill/>
          <a:ln>
            <a:noFill/>
          </a:ln>
          <a:extLst>
            <a:ext uri="{53640926-AAD7-44D8-BBD7-CCE9431645EC}">
              <a14:shadowObscured xmlns:a14="http://schemas.microsoft.com/office/drawing/2010/main"/>
            </a:ext>
          </a:extLst>
        </p:spPr>
      </p:pic>
      <p:grpSp>
        <p:nvGrpSpPr>
          <p:cNvPr id="16" name="组合 15"/>
          <p:cNvGrpSpPr>
            <a:grpSpLocks noChangeAspect="1"/>
          </p:cNvGrpSpPr>
          <p:nvPr/>
        </p:nvGrpSpPr>
        <p:grpSpPr>
          <a:xfrm>
            <a:off x="20997533" y="23526936"/>
            <a:ext cx="7920000" cy="3857364"/>
            <a:chOff x="20337244" y="22934100"/>
            <a:chExt cx="8684670" cy="4229790"/>
          </a:xfrm>
        </p:grpSpPr>
        <p:pic>
          <p:nvPicPr>
            <p:cNvPr id="9" name="图片 8"/>
            <p:cNvPicPr>
              <a:picLocks noChangeAspect="1"/>
            </p:cNvPicPr>
            <p:nvPr/>
          </p:nvPicPr>
          <p:blipFill>
            <a:blip r:embed="rId15"/>
            <a:stretch>
              <a:fillRect/>
            </a:stretch>
          </p:blipFill>
          <p:spPr>
            <a:xfrm>
              <a:off x="24817114" y="22934100"/>
              <a:ext cx="4204800" cy="4204800"/>
            </a:xfrm>
            <a:prstGeom prst="rect">
              <a:avLst/>
            </a:prstGeom>
          </p:spPr>
        </p:pic>
        <p:pic>
          <p:nvPicPr>
            <p:cNvPr id="14" name="图片 13"/>
            <p:cNvPicPr>
              <a:picLocks noChangeAspect="1"/>
            </p:cNvPicPr>
            <p:nvPr/>
          </p:nvPicPr>
          <p:blipFill>
            <a:blip r:embed="rId16"/>
            <a:stretch>
              <a:fillRect/>
            </a:stretch>
          </p:blipFill>
          <p:spPr>
            <a:xfrm>
              <a:off x="20337244" y="22950181"/>
              <a:ext cx="4204800" cy="4213709"/>
            </a:xfrm>
            <a:prstGeom prst="rect">
              <a:avLst/>
            </a:prstGeom>
          </p:spPr>
        </p:pic>
      </p:grpSp>
      <p:pic>
        <p:nvPicPr>
          <p:cNvPr id="17" name="图片 16"/>
          <p:cNvPicPr>
            <a:picLocks noChangeAspect="1"/>
          </p:cNvPicPr>
          <p:nvPr/>
        </p:nvPicPr>
        <p:blipFill rotWithShape="1">
          <a:blip r:embed="rId17" cstate="print">
            <a:extLst>
              <a:ext uri="{28A0092B-C50C-407E-A947-70E740481C1C}">
                <a14:useLocalDpi xmlns:a14="http://schemas.microsoft.com/office/drawing/2010/main" val="0"/>
              </a:ext>
            </a:extLst>
          </a:blip>
          <a:srcRect l="6077" t="10182" r="9011" b="18228"/>
          <a:stretch/>
        </p:blipFill>
        <p:spPr>
          <a:xfrm>
            <a:off x="20378582" y="28779199"/>
            <a:ext cx="8640000" cy="4947098"/>
          </a:xfrm>
          <a:prstGeom prst="rect">
            <a:avLst/>
          </a:prstGeom>
        </p:spPr>
      </p:pic>
      <p:pic>
        <p:nvPicPr>
          <p:cNvPr id="97" name="图片 96" descr="D:\MT_26\Figure\Figure.5-1.tif"/>
          <p:cNvPicPr>
            <a:picLocks noChangeAspect="1"/>
          </p:cNvPicPr>
          <p:nvPr/>
        </p:nvPicPr>
        <p:blipFill rotWithShape="1">
          <a:blip r:embed="rId18" cstate="print">
            <a:extLst>
              <a:ext uri="{28A0092B-C50C-407E-A947-70E740481C1C}">
                <a14:useLocalDpi xmlns:a14="http://schemas.microsoft.com/office/drawing/2010/main" val="0"/>
              </a:ext>
            </a:extLst>
          </a:blip>
          <a:srcRect l="8532" t="10692" r="6029" b="21418"/>
          <a:stretch/>
        </p:blipFill>
        <p:spPr bwMode="auto">
          <a:xfrm>
            <a:off x="21717533" y="16940303"/>
            <a:ext cx="7200000" cy="3885430"/>
          </a:xfrm>
          <a:prstGeom prst="rect">
            <a:avLst/>
          </a:prstGeom>
          <a:noFill/>
          <a:ln>
            <a:noFill/>
          </a:ln>
          <a:extLst>
            <a:ext uri="{53640926-AAD7-44D8-BBD7-CCE9431645EC}">
              <a14:shadowObscured xmlns:a14="http://schemas.microsoft.com/office/drawing/2010/main"/>
            </a:ext>
          </a:extLst>
        </p:spPr>
      </p:pic>
      <p:pic>
        <p:nvPicPr>
          <p:cNvPr id="98" name="图片 97" descr="D:\MT_26\Figure\Figure.4-1.tif"/>
          <p:cNvPicPr>
            <a:picLocks noChangeAspect="1"/>
          </p:cNvPicPr>
          <p:nvPr/>
        </p:nvPicPr>
        <p:blipFill rotWithShape="1">
          <a:blip r:embed="rId19" cstate="print">
            <a:extLst>
              <a:ext uri="{28A0092B-C50C-407E-A947-70E740481C1C}">
                <a14:useLocalDpi xmlns:a14="http://schemas.microsoft.com/office/drawing/2010/main" val="0"/>
              </a:ext>
            </a:extLst>
          </a:blip>
          <a:srcRect l="9319" t="10924" r="11584" b="21650"/>
          <a:stretch/>
        </p:blipFill>
        <p:spPr bwMode="auto">
          <a:xfrm>
            <a:off x="12617657" y="16782076"/>
            <a:ext cx="7200000" cy="4167870"/>
          </a:xfrm>
          <a:prstGeom prst="rect">
            <a:avLst/>
          </a:prstGeom>
          <a:noFill/>
          <a:ln>
            <a:noFill/>
          </a:ln>
          <a:extLst>
            <a:ext uri="{53640926-AAD7-44D8-BBD7-CCE9431645EC}">
              <a14:shadowObscured xmlns:a14="http://schemas.microsoft.com/office/drawing/2010/main"/>
            </a:ext>
          </a:extLst>
        </p:spPr>
      </p:pic>
      <p:cxnSp>
        <p:nvCxnSpPr>
          <p:cNvPr id="36" name="直接箭头连接符 35"/>
          <p:cNvCxnSpPr/>
          <p:nvPr/>
        </p:nvCxnSpPr>
        <p:spPr bwMode="auto">
          <a:xfrm flipH="1">
            <a:off x="8172178" y="24167496"/>
            <a:ext cx="4875708" cy="1238313"/>
          </a:xfrm>
          <a:prstGeom prst="straightConnector1">
            <a:avLst/>
          </a:prstGeom>
          <a:solidFill>
            <a:schemeClr val="accent1"/>
          </a:solidFill>
          <a:ln w="57150" cap="flat" cmpd="sng" algn="ctr">
            <a:solidFill>
              <a:schemeClr val="tx1"/>
            </a:solidFill>
            <a:prstDash val="solid"/>
            <a:round/>
            <a:headEnd type="none" w="med" len="med"/>
            <a:tailEnd type="triangle" w="lg" len="lg"/>
          </a:ln>
          <a:effectLst/>
        </p:spPr>
      </p:cxnSp>
      <p:pic>
        <p:nvPicPr>
          <p:cNvPr id="39" name="图片 38"/>
          <p:cNvPicPr>
            <a:picLocks noChangeAspect="1"/>
          </p:cNvPicPr>
          <p:nvPr/>
        </p:nvPicPr>
        <p:blipFill>
          <a:blip r:embed="rId20"/>
          <a:stretch>
            <a:fillRect/>
          </a:stretch>
        </p:blipFill>
        <p:spPr>
          <a:xfrm>
            <a:off x="4548561" y="29470875"/>
            <a:ext cx="5760000" cy="4341760"/>
          </a:xfrm>
          <a:prstGeom prst="rect">
            <a:avLst/>
          </a:prstGeom>
        </p:spPr>
      </p:pic>
      <p:cxnSp>
        <p:nvCxnSpPr>
          <p:cNvPr id="104" name="直接箭头连接符 103"/>
          <p:cNvCxnSpPr/>
          <p:nvPr/>
        </p:nvCxnSpPr>
        <p:spPr bwMode="auto">
          <a:xfrm flipH="1">
            <a:off x="9596870" y="25970780"/>
            <a:ext cx="6902032" cy="4778920"/>
          </a:xfrm>
          <a:prstGeom prst="straightConnector1">
            <a:avLst/>
          </a:prstGeom>
          <a:solidFill>
            <a:schemeClr val="accent1"/>
          </a:solidFill>
          <a:ln w="57150" cap="flat" cmpd="sng" algn="ctr">
            <a:solidFill>
              <a:schemeClr val="tx1"/>
            </a:solidFill>
            <a:prstDash val="solid"/>
            <a:round/>
            <a:headEnd type="none" w="med" len="med"/>
            <a:tailEnd type="triangle" w="lg" len="lg"/>
          </a:ln>
          <a:effectLst/>
        </p:spPr>
      </p:cxnSp>
      <p:sp>
        <p:nvSpPr>
          <p:cNvPr id="44" name="圆角矩形标注 43"/>
          <p:cNvSpPr/>
          <p:nvPr/>
        </p:nvSpPr>
        <p:spPr bwMode="auto">
          <a:xfrm>
            <a:off x="20589527" y="23118106"/>
            <a:ext cx="8680995" cy="4732898"/>
          </a:xfrm>
          <a:prstGeom prst="wedgeRoundRectCallout">
            <a:avLst>
              <a:gd name="adj1" fmla="val -64767"/>
              <a:gd name="adj2" fmla="val -5061"/>
              <a:gd name="adj3" fmla="val 16667"/>
            </a:avLst>
          </a:prstGeom>
          <a:noFill/>
          <a:ln w="57150" cap="flat" cmpd="sng" algn="ctr">
            <a:solidFill>
              <a:schemeClr val="accent2">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800" b="1" i="0" u="none" strike="noStrike" cap="none" normalizeH="0" baseline="0">
              <a:ln>
                <a:noFill/>
              </a:ln>
              <a:solidFill>
                <a:schemeClr val="tx1"/>
              </a:solidFill>
              <a:effectLst/>
              <a:latin typeface="Arial" charset="0"/>
            </a:endParaRPr>
          </a:p>
        </p:txBody>
      </p:sp>
      <p:cxnSp>
        <p:nvCxnSpPr>
          <p:cNvPr id="93" name="直接连接符 92"/>
          <p:cNvCxnSpPr/>
          <p:nvPr/>
        </p:nvCxnSpPr>
        <p:spPr bwMode="auto">
          <a:xfrm>
            <a:off x="7570761" y="24765487"/>
            <a:ext cx="0" cy="432048"/>
          </a:xfrm>
          <a:prstGeom prst="line">
            <a:avLst/>
          </a:prstGeom>
          <a:solidFill>
            <a:schemeClr val="accent1"/>
          </a:solidFill>
          <a:ln w="38100" cap="flat" cmpd="sng" algn="ctr">
            <a:solidFill>
              <a:schemeClr val="bg1"/>
            </a:solidFill>
            <a:prstDash val="solid"/>
            <a:round/>
            <a:headEnd type="none" w="med" len="med"/>
            <a:tailEnd type="none" w="med" len="med"/>
          </a:ln>
          <a:effectLst/>
        </p:spPr>
      </p:cxnSp>
      <p:sp>
        <p:nvSpPr>
          <p:cNvPr id="83" name="矩形 82"/>
          <p:cNvSpPr/>
          <p:nvPr/>
        </p:nvSpPr>
        <p:spPr>
          <a:xfrm>
            <a:off x="2785434" y="20866477"/>
            <a:ext cx="9592464" cy="523220"/>
          </a:xfrm>
          <a:prstGeom prst="rect">
            <a:avLst/>
          </a:prstGeom>
        </p:spPr>
        <p:txBody>
          <a:bodyPr wrap="square">
            <a:spAutoFit/>
          </a:bodyPr>
          <a:lstStyle/>
          <a:p>
            <a:pPr algn="just"/>
            <a:r>
              <a:rPr lang="en-US" altLang="zh-CN" b="0" dirty="0">
                <a:solidFill>
                  <a:srgbClr val="0000FF"/>
                </a:solidFill>
                <a:latin typeface="+mn-lt"/>
              </a:rPr>
              <a:t>Fig. 2. </a:t>
            </a:r>
            <a:r>
              <a:rPr lang="en-US" altLang="zh-CN" b="0" dirty="0">
                <a:latin typeface="+mn-lt"/>
              </a:rPr>
              <a:t>Circuit model for the contactless rectifier type flux pump .  </a:t>
            </a:r>
            <a:endParaRPr lang="zh-CN" altLang="en-US" b="0" dirty="0">
              <a:latin typeface="+mn-lt"/>
            </a:endParaRPr>
          </a:p>
        </p:txBody>
      </p:sp>
      <mc:AlternateContent xmlns:mc="http://schemas.openxmlformats.org/markup-compatibility/2006" xmlns:a14="http://schemas.microsoft.com/office/drawing/2010/main">
        <mc:Choice Requires="a14">
          <p:sp>
            <p:nvSpPr>
              <p:cNvPr id="8" name="矩形 7"/>
              <p:cNvSpPr/>
              <p:nvPr/>
            </p:nvSpPr>
            <p:spPr>
              <a:xfrm>
                <a:off x="3563666" y="19033410"/>
                <a:ext cx="6218754" cy="9103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i="1">
                              <a:latin typeface="Cambria Math" panose="02040503050406030204" pitchFamily="18" charset="0"/>
                            </a:rPr>
                          </m:ctrlPr>
                        </m:sSubPr>
                        <m:e>
                          <m:r>
                            <a:rPr lang="zh-CN" altLang="en-US" i="1">
                              <a:latin typeface="Cambria Math" panose="02040503050406030204" pitchFamily="18" charset="0"/>
                            </a:rPr>
                            <m:t>𝑉</m:t>
                          </m:r>
                        </m:e>
                        <m:sub>
                          <m:r>
                            <a:rPr lang="zh-CN" altLang="en-US" i="1">
                              <a:latin typeface="Cambria Math" panose="02040503050406030204" pitchFamily="18" charset="0"/>
                            </a:rPr>
                            <m:t>𝐿</m:t>
                          </m:r>
                        </m:sub>
                      </m:sSub>
                      <m:r>
                        <a:rPr lang="zh-CN" altLang="en-US" i="0">
                          <a:latin typeface="Cambria Math" panose="02040503050406030204" pitchFamily="18" charset="0"/>
                        </a:rPr>
                        <m:t>=</m:t>
                      </m:r>
                      <m:sSub>
                        <m:sSubPr>
                          <m:ctrlPr>
                            <a:rPr lang="zh-CN" altLang="en-US" i="1">
                              <a:latin typeface="Cambria Math" panose="02040503050406030204" pitchFamily="18" charset="0"/>
                            </a:rPr>
                          </m:ctrlPr>
                        </m:sSubPr>
                        <m:e>
                          <m:r>
                            <a:rPr lang="zh-CN" altLang="en-US" i="1">
                              <a:latin typeface="Cambria Math" panose="02040503050406030204" pitchFamily="18" charset="0"/>
                            </a:rPr>
                            <m:t>𝐿</m:t>
                          </m:r>
                        </m:e>
                        <m:sub>
                          <m:r>
                            <a:rPr lang="zh-CN" altLang="en-US" i="1">
                              <a:latin typeface="Cambria Math" panose="02040503050406030204" pitchFamily="18" charset="0"/>
                            </a:rPr>
                            <m:t>𝑏</m:t>
                          </m:r>
                        </m:sub>
                      </m:sSub>
                      <m:f>
                        <m:fPr>
                          <m:ctrlPr>
                            <a:rPr lang="zh-CN" altLang="en-US" i="1">
                              <a:latin typeface="Cambria Math" panose="02040503050406030204" pitchFamily="18" charset="0"/>
                            </a:rPr>
                          </m:ctrlPr>
                        </m:fPr>
                        <m:num>
                          <m:r>
                            <a:rPr lang="zh-CN" altLang="en-US" i="1">
                              <a:latin typeface="Cambria Math" panose="02040503050406030204" pitchFamily="18" charset="0"/>
                            </a:rPr>
                            <m:t>𝑑</m:t>
                          </m:r>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𝑏</m:t>
                              </m:r>
                            </m:sub>
                          </m:sSub>
                        </m:num>
                        <m:den>
                          <m:r>
                            <a:rPr lang="zh-CN" altLang="en-US" i="1">
                              <a:latin typeface="Cambria Math" panose="02040503050406030204" pitchFamily="18" charset="0"/>
                            </a:rPr>
                            <m:t>𝑑𝑡</m:t>
                          </m:r>
                        </m:den>
                      </m:f>
                      <m:r>
                        <a:rPr lang="zh-CN" altLang="en-US" i="0">
                          <a:latin typeface="Cambria Math" panose="02040503050406030204" pitchFamily="18" charset="0"/>
                        </a:rPr>
                        <m:t>+</m:t>
                      </m:r>
                      <m:sSub>
                        <m:sSubPr>
                          <m:ctrlPr>
                            <a:rPr lang="zh-CN" altLang="en-US" i="1">
                              <a:latin typeface="Cambria Math" panose="02040503050406030204" pitchFamily="18" charset="0"/>
                            </a:rPr>
                          </m:ctrlPr>
                        </m:sSubPr>
                        <m:e>
                          <m:r>
                            <a:rPr lang="zh-CN" altLang="en-US" i="1">
                              <a:latin typeface="Cambria Math" panose="02040503050406030204" pitchFamily="18" charset="0"/>
                            </a:rPr>
                            <m:t>𝑅</m:t>
                          </m:r>
                        </m:e>
                        <m:sub>
                          <m:r>
                            <a:rPr lang="zh-CN" altLang="en-US" i="1">
                              <a:latin typeface="Cambria Math" panose="02040503050406030204" pitchFamily="18" charset="0"/>
                            </a:rPr>
                            <m:t>𝑏</m:t>
                          </m:r>
                        </m:sub>
                      </m:sSub>
                      <m:d>
                        <m:dPr>
                          <m:ctrlPr>
                            <a:rPr lang="zh-CN" altLang="en-US" i="1">
                              <a:latin typeface="Cambria Math" panose="02040503050406030204" pitchFamily="18" charset="0"/>
                            </a:rPr>
                          </m:ctrlPr>
                        </m:dPr>
                        <m:e>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𝑏</m:t>
                              </m:r>
                            </m:sub>
                          </m:sSub>
                        </m:e>
                      </m:d>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𝑏</m:t>
                          </m:r>
                        </m:sub>
                      </m:sSub>
                      <m:r>
                        <a:rPr lang="zh-CN" altLang="en-US" i="0">
                          <a:latin typeface="Cambria Math" panose="02040503050406030204" pitchFamily="18" charset="0"/>
                        </a:rPr>
                        <m:t>=</m:t>
                      </m:r>
                      <m:r>
                        <a:rPr lang="zh-CN" altLang="en-US" i="1">
                          <a:latin typeface="Cambria Math" panose="02040503050406030204" pitchFamily="18" charset="0"/>
                        </a:rPr>
                        <m:t>𝐿</m:t>
                      </m:r>
                      <m:f>
                        <m:fPr>
                          <m:ctrlPr>
                            <a:rPr lang="zh-CN" altLang="en-US" i="1">
                              <a:latin typeface="Cambria Math" panose="02040503050406030204" pitchFamily="18" charset="0"/>
                            </a:rPr>
                          </m:ctrlPr>
                        </m:fPr>
                        <m:num>
                          <m:r>
                            <a:rPr lang="zh-CN" altLang="en-US" i="1">
                              <a:latin typeface="Cambria Math" panose="02040503050406030204" pitchFamily="18" charset="0"/>
                            </a:rPr>
                            <m:t>𝑑</m:t>
                          </m:r>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𝐿</m:t>
                              </m:r>
                            </m:sub>
                          </m:sSub>
                        </m:num>
                        <m:den>
                          <m:r>
                            <a:rPr lang="zh-CN" altLang="en-US" i="1">
                              <a:latin typeface="Cambria Math" panose="02040503050406030204" pitchFamily="18" charset="0"/>
                            </a:rPr>
                            <m:t>𝑑𝑡</m:t>
                          </m:r>
                        </m:den>
                      </m:f>
                      <m:r>
                        <a:rPr lang="zh-CN" altLang="en-US" i="0">
                          <a:latin typeface="Cambria Math" panose="02040503050406030204" pitchFamily="18" charset="0"/>
                        </a:rPr>
                        <m:t>+</m:t>
                      </m:r>
                      <m:sSub>
                        <m:sSubPr>
                          <m:ctrlPr>
                            <a:rPr lang="zh-CN" altLang="en-US" i="1">
                              <a:latin typeface="Cambria Math" panose="02040503050406030204" pitchFamily="18" charset="0"/>
                            </a:rPr>
                          </m:ctrlPr>
                        </m:sSubPr>
                        <m:e>
                          <m:r>
                            <a:rPr lang="zh-CN" altLang="en-US" i="1">
                              <a:latin typeface="Cambria Math" panose="02040503050406030204" pitchFamily="18" charset="0"/>
                            </a:rPr>
                            <m:t>𝑅</m:t>
                          </m:r>
                        </m:e>
                        <m:sub>
                          <m:r>
                            <a:rPr lang="zh-CN" altLang="en-US" i="1">
                              <a:latin typeface="Cambria Math" panose="02040503050406030204" pitchFamily="18" charset="0"/>
                            </a:rPr>
                            <m:t>𝑙𝑗</m:t>
                          </m:r>
                        </m:sub>
                      </m:sSub>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𝐿</m:t>
                          </m:r>
                        </m:sub>
                      </m:sSub>
                      <m:r>
                        <a:rPr lang="zh-CN" altLang="en-US" i="0">
                          <a:latin typeface="Cambria Math" panose="02040503050406030204" pitchFamily="18" charset="0"/>
                        </a:rPr>
                        <m:t> </m:t>
                      </m:r>
                    </m:oMath>
                  </m:oMathPara>
                </a14:m>
                <a:endParaRPr lang="zh-CN" altLang="en-US" dirty="0"/>
              </a:p>
            </p:txBody>
          </p:sp>
        </mc:Choice>
        <mc:Fallback xmlns="">
          <p:sp>
            <p:nvSpPr>
              <p:cNvPr id="8" name="矩形 7"/>
              <p:cNvSpPr>
                <a:spLocks noRot="1" noChangeAspect="1" noMove="1" noResize="1" noEditPoints="1" noAdjustHandles="1" noChangeArrowheads="1" noChangeShapeType="1" noTextEdit="1"/>
              </p:cNvSpPr>
              <p:nvPr/>
            </p:nvSpPr>
            <p:spPr>
              <a:xfrm>
                <a:off x="3563666" y="19033410"/>
                <a:ext cx="6218754" cy="910377"/>
              </a:xfrm>
              <a:prstGeom prst="rect">
                <a:avLst/>
              </a:prstGeom>
              <a:blipFill>
                <a:blip r:embed="rId21"/>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p:cNvSpPr/>
              <p:nvPr/>
            </p:nvSpPr>
            <p:spPr>
              <a:xfrm>
                <a:off x="3543500" y="19953292"/>
                <a:ext cx="6284862" cy="9986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𝐿</m:t>
                          </m:r>
                        </m:sub>
                      </m:sSub>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r>
                            <a:rPr lang="zh-CN" altLang="en-US" i="1">
                              <a:latin typeface="Cambria Math" panose="02040503050406030204" pitchFamily="18" charset="0"/>
                            </a:rPr>
                            <m:t>𝐿</m:t>
                          </m:r>
                        </m:den>
                      </m:f>
                      <m:nary>
                        <m:naryPr>
                          <m:subHide m:val="on"/>
                          <m:supHide m:val="on"/>
                          <m:ctrlPr>
                            <a:rPr lang="zh-CN" altLang="en-US" i="1">
                              <a:latin typeface="Cambria Math" panose="02040503050406030204" pitchFamily="18" charset="0"/>
                            </a:rPr>
                          </m:ctrlPr>
                        </m:naryPr>
                        <m:sub/>
                        <m:sup/>
                        <m:e>
                          <m:sSub>
                            <m:sSubPr>
                              <m:ctrlPr>
                                <a:rPr lang="zh-CN" altLang="en-US" i="1">
                                  <a:latin typeface="Cambria Math" panose="02040503050406030204" pitchFamily="18" charset="0"/>
                                </a:rPr>
                              </m:ctrlPr>
                            </m:sSubPr>
                            <m:e>
                              <m:r>
                                <a:rPr lang="zh-CN" altLang="en-US" i="1">
                                  <a:latin typeface="Cambria Math" panose="02040503050406030204" pitchFamily="18" charset="0"/>
                                </a:rPr>
                                <m:t>𝑉</m:t>
                              </m:r>
                            </m:e>
                            <m:sub>
                              <m:r>
                                <a:rPr lang="zh-CN" altLang="en-US" i="1">
                                  <a:latin typeface="Cambria Math" panose="02040503050406030204" pitchFamily="18" charset="0"/>
                                </a:rPr>
                                <m:t>𝐿</m:t>
                              </m:r>
                            </m:sub>
                          </m:sSub>
                        </m:e>
                      </m:nary>
                      <m:r>
                        <a:rPr lang="zh-CN" altLang="en-US" i="1">
                          <a:latin typeface="Cambria Math" panose="02040503050406030204" pitchFamily="18" charset="0"/>
                        </a:rPr>
                        <m:t>𝑑𝑡</m:t>
                      </m:r>
                      <m:r>
                        <a:rPr lang="zh-CN" altLang="en-US" i="0">
                          <a:latin typeface="Cambria Math" panose="02040503050406030204" pitchFamily="18" charset="0"/>
                        </a:rPr>
                        <m:t>=</m:t>
                      </m:r>
                      <m:f>
                        <m:fPr>
                          <m:ctrlPr>
                            <a:rPr lang="zh-CN" altLang="en-US" i="1">
                              <a:latin typeface="Cambria Math" panose="02040503050406030204" pitchFamily="18" charset="0"/>
                            </a:rPr>
                          </m:ctrlPr>
                        </m:fPr>
                        <m:num>
                          <m:sSub>
                            <m:sSubPr>
                              <m:ctrlPr>
                                <a:rPr lang="zh-CN" altLang="en-US" i="1">
                                  <a:latin typeface="Cambria Math" panose="02040503050406030204" pitchFamily="18" charset="0"/>
                                </a:rPr>
                              </m:ctrlPr>
                            </m:sSubPr>
                            <m:e>
                              <m:r>
                                <a:rPr lang="zh-CN" altLang="en-US" i="1">
                                  <a:latin typeface="Cambria Math" panose="02040503050406030204" pitchFamily="18" charset="0"/>
                                </a:rPr>
                                <m:t>𝐿</m:t>
                              </m:r>
                            </m:e>
                            <m:sub>
                              <m:r>
                                <a:rPr lang="zh-CN" altLang="en-US" i="1">
                                  <a:latin typeface="Cambria Math" panose="02040503050406030204" pitchFamily="18" charset="0"/>
                                </a:rPr>
                                <m:t>𝑏</m:t>
                              </m:r>
                            </m:sub>
                          </m:sSub>
                        </m:num>
                        <m:den>
                          <m:r>
                            <a:rPr lang="zh-CN" altLang="en-US" i="1">
                              <a:latin typeface="Cambria Math" panose="02040503050406030204" pitchFamily="18" charset="0"/>
                            </a:rPr>
                            <m:t>𝐿</m:t>
                          </m:r>
                        </m:den>
                      </m:f>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𝑏</m:t>
                          </m:r>
                        </m:sub>
                      </m:sSub>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r>
                            <a:rPr lang="zh-CN" altLang="en-US" i="1">
                              <a:latin typeface="Cambria Math" panose="02040503050406030204" pitchFamily="18" charset="0"/>
                            </a:rPr>
                            <m:t>𝐿</m:t>
                          </m:r>
                        </m:den>
                      </m:f>
                      <m:nary>
                        <m:naryPr>
                          <m:subHide m:val="on"/>
                          <m:supHide m:val="on"/>
                          <m:ctrlPr>
                            <a:rPr lang="zh-CN" altLang="en-US" i="1">
                              <a:latin typeface="Cambria Math" panose="02040503050406030204" pitchFamily="18" charset="0"/>
                            </a:rPr>
                          </m:ctrlPr>
                        </m:naryPr>
                        <m:sub/>
                        <m:sup/>
                        <m:e>
                          <m:sSub>
                            <m:sSubPr>
                              <m:ctrlPr>
                                <a:rPr lang="zh-CN" altLang="en-US" i="1">
                                  <a:latin typeface="Cambria Math" panose="02040503050406030204" pitchFamily="18" charset="0"/>
                                </a:rPr>
                              </m:ctrlPr>
                            </m:sSubPr>
                            <m:e>
                              <m:r>
                                <a:rPr lang="zh-CN" altLang="en-US" i="1">
                                  <a:latin typeface="Cambria Math" panose="02040503050406030204" pitchFamily="18" charset="0"/>
                                </a:rPr>
                                <m:t>𝑅</m:t>
                              </m:r>
                            </m:e>
                            <m:sub>
                              <m:r>
                                <a:rPr lang="zh-CN" altLang="en-US" i="1">
                                  <a:latin typeface="Cambria Math" panose="02040503050406030204" pitchFamily="18" charset="0"/>
                                </a:rPr>
                                <m:t>𝑏</m:t>
                              </m:r>
                            </m:sub>
                          </m:sSub>
                          <m:d>
                            <m:dPr>
                              <m:ctrlPr>
                                <a:rPr lang="zh-CN" altLang="en-US" i="1">
                                  <a:latin typeface="Cambria Math" panose="02040503050406030204" pitchFamily="18" charset="0"/>
                                </a:rPr>
                              </m:ctrlPr>
                            </m:dPr>
                            <m:e>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𝑏</m:t>
                                  </m:r>
                                </m:sub>
                              </m:sSub>
                            </m:e>
                          </m:d>
                          <m:sSub>
                            <m:sSubPr>
                              <m:ctrlPr>
                                <a:rPr lang="zh-CN" altLang="en-US" i="1">
                                  <a:latin typeface="Cambria Math" panose="02040503050406030204" pitchFamily="18" charset="0"/>
                                </a:rPr>
                              </m:ctrlPr>
                            </m:sSubPr>
                            <m:e>
                              <m:r>
                                <a:rPr lang="zh-CN" altLang="en-US" i="1">
                                  <a:latin typeface="Cambria Math" panose="02040503050406030204" pitchFamily="18" charset="0"/>
                                </a:rPr>
                                <m:t>𝑖</m:t>
                              </m:r>
                            </m:e>
                            <m:sub>
                              <m:r>
                                <a:rPr lang="zh-CN" altLang="en-US" i="1">
                                  <a:latin typeface="Cambria Math" panose="02040503050406030204" pitchFamily="18" charset="0"/>
                                </a:rPr>
                                <m:t>𝑏</m:t>
                              </m:r>
                            </m:sub>
                          </m:sSub>
                          <m:r>
                            <a:rPr lang="zh-CN" altLang="en-US" i="0">
                              <a:latin typeface="Cambria Math" panose="02040503050406030204" pitchFamily="18" charset="0"/>
                            </a:rPr>
                            <m:t> </m:t>
                          </m:r>
                        </m:e>
                      </m:nary>
                      <m:r>
                        <a:rPr lang="zh-CN" altLang="en-US" i="1">
                          <a:latin typeface="Cambria Math" panose="02040503050406030204" pitchFamily="18" charset="0"/>
                        </a:rPr>
                        <m:t>𝑑𝑡</m:t>
                      </m:r>
                    </m:oMath>
                  </m:oMathPara>
                </a14:m>
                <a:endParaRPr lang="zh-CN" altLang="en-US" dirty="0"/>
              </a:p>
            </p:txBody>
          </p:sp>
        </mc:Choice>
        <mc:Fallback xmlns="">
          <p:sp>
            <p:nvSpPr>
              <p:cNvPr id="11" name="矩形 10"/>
              <p:cNvSpPr>
                <a:spLocks noRot="1" noChangeAspect="1" noMove="1" noResize="1" noEditPoints="1" noAdjustHandles="1" noChangeArrowheads="1" noChangeShapeType="1" noTextEdit="1"/>
              </p:cNvSpPr>
              <p:nvPr/>
            </p:nvSpPr>
            <p:spPr>
              <a:xfrm>
                <a:off x="3543500" y="19953292"/>
                <a:ext cx="6284862" cy="998607"/>
              </a:xfrm>
              <a:prstGeom prst="rect">
                <a:avLst/>
              </a:prstGeom>
              <a:blipFill>
                <a:blip r:embed="rId22"/>
                <a:stretch>
                  <a:fillRect/>
                </a:stretch>
              </a:blipFill>
            </p:spPr>
            <p:txBody>
              <a:bodyPr/>
              <a:lstStyle/>
              <a:p>
                <a:r>
                  <a:rPr lang="zh-CN" altLang="en-US">
                    <a:noFill/>
                  </a:rPr>
                  <a:t> </a:t>
                </a:r>
              </a:p>
            </p:txBody>
          </p:sp>
        </mc:Fallback>
      </mc:AlternateContent>
      <p:sp>
        <p:nvSpPr>
          <p:cNvPr id="88" name="矩形 87"/>
          <p:cNvSpPr/>
          <p:nvPr/>
        </p:nvSpPr>
        <p:spPr>
          <a:xfrm>
            <a:off x="12381174" y="15603777"/>
            <a:ext cx="8835786" cy="954107"/>
          </a:xfrm>
          <a:prstGeom prst="rect">
            <a:avLst/>
          </a:prstGeom>
        </p:spPr>
        <p:txBody>
          <a:bodyPr wrap="square">
            <a:spAutoFit/>
          </a:bodyPr>
          <a:lstStyle/>
          <a:p>
            <a:pPr algn="just"/>
            <a:r>
              <a:rPr lang="en-US" altLang="zh-CN" b="0" dirty="0">
                <a:solidFill>
                  <a:srgbClr val="0000FF"/>
                </a:solidFill>
                <a:latin typeface="+mn-lt"/>
              </a:rPr>
              <a:t>Fig. 3. </a:t>
            </a:r>
            <a:r>
              <a:rPr lang="en-US" altLang="zh-CN" b="0" dirty="0">
                <a:latin typeface="+mn-lt"/>
              </a:rPr>
              <a:t>Schematic of the 2D finite element model for self current driving HTS flux pump.   </a:t>
            </a:r>
            <a:endParaRPr lang="zh-CN" altLang="en-US" b="0" dirty="0">
              <a:latin typeface="+mn-lt"/>
            </a:endParaRPr>
          </a:p>
        </p:txBody>
      </p:sp>
      <p:sp>
        <p:nvSpPr>
          <p:cNvPr id="89" name="矩形 88"/>
          <p:cNvSpPr/>
          <p:nvPr/>
        </p:nvSpPr>
        <p:spPr>
          <a:xfrm>
            <a:off x="21570343" y="20717872"/>
            <a:ext cx="7748551" cy="954107"/>
          </a:xfrm>
          <a:prstGeom prst="rect">
            <a:avLst/>
          </a:prstGeom>
        </p:spPr>
        <p:txBody>
          <a:bodyPr wrap="square">
            <a:spAutoFit/>
          </a:bodyPr>
          <a:lstStyle/>
          <a:p>
            <a:pPr algn="just"/>
            <a:r>
              <a:rPr lang="en-US" altLang="zh-CN" b="0" dirty="0">
                <a:solidFill>
                  <a:srgbClr val="0000FF"/>
                </a:solidFill>
                <a:latin typeface="+mn-lt"/>
              </a:rPr>
              <a:t>Fig. 5. </a:t>
            </a:r>
            <a:r>
              <a:rPr lang="en-US" altLang="zh-CN" b="0" dirty="0">
                <a:latin typeface="+mn-lt"/>
              </a:rPr>
              <a:t>Detailed waveform of bridge current </a:t>
            </a:r>
            <a:r>
              <a:rPr lang="en-US" altLang="zh-CN" b="0" i="1" dirty="0">
                <a:latin typeface="+mn-lt"/>
              </a:rPr>
              <a:t>I</a:t>
            </a:r>
            <a:r>
              <a:rPr lang="en-US" altLang="zh-CN" b="0" i="1" baseline="-25000" dirty="0">
                <a:latin typeface="+mn-lt"/>
              </a:rPr>
              <a:t>2  </a:t>
            </a:r>
            <a:r>
              <a:rPr lang="en-US" altLang="zh-CN" b="0" dirty="0">
                <a:latin typeface="+mn-lt"/>
              </a:rPr>
              <a:t>and load current </a:t>
            </a:r>
            <a:r>
              <a:rPr lang="en-US" altLang="zh-CN" b="0" i="1" dirty="0">
                <a:latin typeface="+mn-lt"/>
              </a:rPr>
              <a:t>I</a:t>
            </a:r>
            <a:r>
              <a:rPr lang="en-US" altLang="zh-CN" b="0" i="1" baseline="-25000" dirty="0">
                <a:latin typeface="+mn-lt"/>
              </a:rPr>
              <a:t>3  </a:t>
            </a:r>
            <a:r>
              <a:rPr lang="en-US" altLang="zh-CN" b="0" dirty="0">
                <a:latin typeface="+mn-lt"/>
              </a:rPr>
              <a:t>in three periods.  </a:t>
            </a:r>
            <a:endParaRPr lang="zh-CN" altLang="en-US" b="0" dirty="0">
              <a:latin typeface="+mn-lt"/>
            </a:endParaRPr>
          </a:p>
        </p:txBody>
      </p:sp>
      <p:sp>
        <p:nvSpPr>
          <p:cNvPr id="90" name="矩形 89"/>
          <p:cNvSpPr/>
          <p:nvPr/>
        </p:nvSpPr>
        <p:spPr>
          <a:xfrm>
            <a:off x="13135964" y="20876196"/>
            <a:ext cx="8835786" cy="523220"/>
          </a:xfrm>
          <a:prstGeom prst="rect">
            <a:avLst/>
          </a:prstGeom>
        </p:spPr>
        <p:txBody>
          <a:bodyPr wrap="square">
            <a:spAutoFit/>
          </a:bodyPr>
          <a:lstStyle/>
          <a:p>
            <a:pPr algn="just"/>
            <a:r>
              <a:rPr lang="en-US" altLang="zh-CN" b="0" dirty="0">
                <a:solidFill>
                  <a:srgbClr val="0000FF"/>
                </a:solidFill>
                <a:latin typeface="+mn-lt"/>
              </a:rPr>
              <a:t>Fig. 4. </a:t>
            </a:r>
            <a:r>
              <a:rPr lang="en-US" altLang="zh-CN" b="0" dirty="0">
                <a:latin typeface="+mn-lt"/>
              </a:rPr>
              <a:t>The currents in the load loop. </a:t>
            </a:r>
            <a:endParaRPr lang="zh-CN" altLang="en-US" b="0" dirty="0">
              <a:latin typeface="+mn-lt"/>
            </a:endParaRPr>
          </a:p>
        </p:txBody>
      </p:sp>
      <p:sp>
        <p:nvSpPr>
          <p:cNvPr id="91" name="矩形 90"/>
          <p:cNvSpPr/>
          <p:nvPr/>
        </p:nvSpPr>
        <p:spPr>
          <a:xfrm>
            <a:off x="2786363" y="28747640"/>
            <a:ext cx="9284397" cy="523220"/>
          </a:xfrm>
          <a:prstGeom prst="rect">
            <a:avLst/>
          </a:prstGeom>
        </p:spPr>
        <p:txBody>
          <a:bodyPr wrap="square">
            <a:spAutoFit/>
          </a:bodyPr>
          <a:lstStyle/>
          <a:p>
            <a:pPr algn="just"/>
            <a:r>
              <a:rPr lang="en-US" altLang="zh-CN" b="0" dirty="0">
                <a:solidFill>
                  <a:srgbClr val="0000FF"/>
                </a:solidFill>
                <a:latin typeface="+mn-lt"/>
              </a:rPr>
              <a:t>Fig. 6. </a:t>
            </a:r>
            <a:r>
              <a:rPr lang="en-US" altLang="zh-CN" b="0" dirty="0">
                <a:latin typeface="+mn-lt"/>
              </a:rPr>
              <a:t>Photo of the Load race-track coil.</a:t>
            </a:r>
            <a:endParaRPr lang="zh-CN" altLang="en-US" b="0" dirty="0">
              <a:latin typeface="+mn-lt"/>
            </a:endParaRPr>
          </a:p>
        </p:txBody>
      </p:sp>
      <p:sp>
        <p:nvSpPr>
          <p:cNvPr id="96" name="矩形 95"/>
          <p:cNvSpPr/>
          <p:nvPr/>
        </p:nvSpPr>
        <p:spPr>
          <a:xfrm>
            <a:off x="11402363" y="27652704"/>
            <a:ext cx="9284397" cy="954107"/>
          </a:xfrm>
          <a:prstGeom prst="rect">
            <a:avLst/>
          </a:prstGeom>
        </p:spPr>
        <p:txBody>
          <a:bodyPr wrap="square">
            <a:spAutoFit/>
          </a:bodyPr>
          <a:lstStyle/>
          <a:p>
            <a:pPr algn="just"/>
            <a:r>
              <a:rPr lang="en-US" altLang="zh-CN" b="0" dirty="0">
                <a:solidFill>
                  <a:srgbClr val="0000FF"/>
                </a:solidFill>
                <a:latin typeface="+mn-lt"/>
              </a:rPr>
              <a:t>Fig. 8. </a:t>
            </a:r>
            <a:r>
              <a:rPr lang="en-US" altLang="zh-CN" b="0" dirty="0">
                <a:latin typeface="+mn-lt"/>
              </a:rPr>
              <a:t>Experimental scenario of the contactless self current driving HTS flux pump system</a:t>
            </a:r>
            <a:endParaRPr lang="zh-CN" altLang="en-US" b="0" dirty="0">
              <a:latin typeface="+mn-lt"/>
            </a:endParaRPr>
          </a:p>
        </p:txBody>
      </p:sp>
      <p:sp>
        <p:nvSpPr>
          <p:cNvPr id="99" name="矩形 98"/>
          <p:cNvSpPr/>
          <p:nvPr/>
        </p:nvSpPr>
        <p:spPr>
          <a:xfrm>
            <a:off x="5140221" y="33905089"/>
            <a:ext cx="4832157" cy="523220"/>
          </a:xfrm>
          <a:prstGeom prst="rect">
            <a:avLst/>
          </a:prstGeom>
        </p:spPr>
        <p:txBody>
          <a:bodyPr wrap="square">
            <a:spAutoFit/>
          </a:bodyPr>
          <a:lstStyle/>
          <a:p>
            <a:pPr algn="just"/>
            <a:r>
              <a:rPr lang="en-US" altLang="zh-CN" b="0" dirty="0">
                <a:latin typeface="+mn-lt"/>
              </a:rPr>
              <a:t>The HTS Bridge and the joints </a:t>
            </a:r>
            <a:endParaRPr lang="zh-CN" altLang="en-US" b="0" dirty="0">
              <a:latin typeface="+mn-lt"/>
            </a:endParaRPr>
          </a:p>
        </p:txBody>
      </p:sp>
      <p:sp>
        <p:nvSpPr>
          <p:cNvPr id="100" name="矩形 99"/>
          <p:cNvSpPr/>
          <p:nvPr/>
        </p:nvSpPr>
        <p:spPr>
          <a:xfrm>
            <a:off x="21652470" y="33591162"/>
            <a:ext cx="7141220" cy="954107"/>
          </a:xfrm>
          <a:prstGeom prst="rect">
            <a:avLst/>
          </a:prstGeom>
        </p:spPr>
        <p:txBody>
          <a:bodyPr wrap="square">
            <a:spAutoFit/>
          </a:bodyPr>
          <a:lstStyle/>
          <a:p>
            <a:pPr algn="just"/>
            <a:r>
              <a:rPr lang="en-US" altLang="zh-CN" b="0" dirty="0">
                <a:latin typeface="+mn-lt"/>
              </a:rPr>
              <a:t>The induced current in the charge loop for different applied frequencies </a:t>
            </a:r>
            <a:endParaRPr lang="zh-CN" altLang="en-US" b="0" dirty="0">
              <a:latin typeface="+mn-lt"/>
            </a:endParaRPr>
          </a:p>
        </p:txBody>
      </p:sp>
      <p:sp>
        <p:nvSpPr>
          <p:cNvPr id="101" name="矩形 100"/>
          <p:cNvSpPr/>
          <p:nvPr/>
        </p:nvSpPr>
        <p:spPr>
          <a:xfrm>
            <a:off x="20784058" y="27918257"/>
            <a:ext cx="8468436" cy="954107"/>
          </a:xfrm>
          <a:prstGeom prst="rect">
            <a:avLst/>
          </a:prstGeom>
        </p:spPr>
        <p:txBody>
          <a:bodyPr wrap="square">
            <a:spAutoFit/>
          </a:bodyPr>
          <a:lstStyle/>
          <a:p>
            <a:pPr algn="just"/>
            <a:r>
              <a:rPr lang="en-US" altLang="zh-CN" b="0" dirty="0">
                <a:solidFill>
                  <a:srgbClr val="0000FF"/>
                </a:solidFill>
                <a:latin typeface="+mn-lt"/>
              </a:rPr>
              <a:t>Fig. 7. </a:t>
            </a:r>
            <a:r>
              <a:rPr lang="en-US" altLang="zh-CN" b="0" dirty="0">
                <a:latin typeface="+mn-lt"/>
              </a:rPr>
              <a:t>The magnetic coupler is composed of a primary copper coil and secondary HTS coil. </a:t>
            </a:r>
            <a:endParaRPr lang="zh-CN" altLang="en-US" b="0" dirty="0">
              <a:latin typeface="+mn-lt"/>
            </a:endParaRPr>
          </a:p>
        </p:txBody>
      </p:sp>
      <p:sp>
        <p:nvSpPr>
          <p:cNvPr id="103" name="矩形 102"/>
          <p:cNvSpPr/>
          <p:nvPr/>
        </p:nvSpPr>
        <p:spPr>
          <a:xfrm>
            <a:off x="11316773" y="34127828"/>
            <a:ext cx="9698759" cy="523220"/>
          </a:xfrm>
          <a:prstGeom prst="rect">
            <a:avLst/>
          </a:prstGeom>
        </p:spPr>
        <p:txBody>
          <a:bodyPr wrap="square">
            <a:spAutoFit/>
          </a:bodyPr>
          <a:lstStyle/>
          <a:p>
            <a:pPr algn="just"/>
            <a:r>
              <a:rPr lang="en-US" altLang="zh-CN" b="0" dirty="0">
                <a:solidFill>
                  <a:srgbClr val="0000FF"/>
                </a:solidFill>
                <a:latin typeface="+mn-lt"/>
              </a:rPr>
              <a:t>Fig. 9. </a:t>
            </a:r>
            <a:r>
              <a:rPr lang="en-US" altLang="zh-CN" b="0" dirty="0">
                <a:latin typeface="+mn-lt"/>
              </a:rPr>
              <a:t>The time evolution of load current at different frequencies.</a:t>
            </a:r>
            <a:endParaRPr lang="zh-CN" altLang="en-US" b="0" dirty="0">
              <a:latin typeface="+mn-lt"/>
            </a:endParaRPr>
          </a:p>
        </p:txBody>
      </p:sp>
      <p:sp>
        <p:nvSpPr>
          <p:cNvPr id="18" name="文本框 17"/>
          <p:cNvSpPr txBox="1"/>
          <p:nvPr/>
        </p:nvSpPr>
        <p:spPr>
          <a:xfrm>
            <a:off x="2754678" y="35608003"/>
            <a:ext cx="19963116" cy="3472746"/>
          </a:xfrm>
          <a:prstGeom prst="rect">
            <a:avLst/>
          </a:prstGeom>
          <a:noFill/>
        </p:spPr>
        <p:txBody>
          <a:bodyPr wrap="square" rtlCol="0">
            <a:spAutoFit/>
          </a:bodyPr>
          <a:lstStyle/>
          <a:p>
            <a:pPr algn="just"/>
            <a:r>
              <a:rPr lang="en-US" altLang="zh-CN" sz="2746" b="0" dirty="0">
                <a:latin typeface="Times New Roman" panose="02020603050405020304" pitchFamily="18" charset="0"/>
                <a:ea typeface="宋体" panose="02010600030101010101" pitchFamily="2" charset="-122"/>
              </a:rPr>
              <a:t>  To conclude, in this work, we have developed a contactless self-current driving HTS flux pump by combining the wireless power transfer technique with the transformer-rectifier flux pump methodology. A 2D H-formulation finite element model has been built. The simulated result can qualitatively reproduce the experimental findings, which tends to confirm the correctness of this model. And this model could therefore be used for the design and optimization of contactless self current driving HTS flux pump. Furthermore, we experimentally demonstrated a basic prototype, of which the air gap is 3 mm so far and it can be extended by increasing the turns or the size of the magnetic coupler. Worth of noting that even at a very low applied frequency (&lt;50 Hz), this system still has a good performance, which means that we do not need to use the non-conductive materials to construct the cryostat for reducing the induced eddy current on the cryostat wall.</a:t>
            </a:r>
          </a:p>
          <a:p>
            <a:endParaRPr lang="zh-CN" altLang="en-US" sz="2746" b="0" dirty="0">
              <a:latin typeface="Times New Roman" panose="02020603050405020304" pitchFamily="18" charset="0"/>
              <a:ea typeface="宋体" panose="02010600030101010101" pitchFamily="2" charset="-122"/>
            </a:endParaRPr>
          </a:p>
        </p:txBody>
      </p:sp>
      <p:sp>
        <p:nvSpPr>
          <p:cNvPr id="20" name="矩形 19"/>
          <p:cNvSpPr/>
          <p:nvPr/>
        </p:nvSpPr>
        <p:spPr>
          <a:xfrm>
            <a:off x="2825950" y="6544880"/>
            <a:ext cx="13327562" cy="3108543"/>
          </a:xfrm>
          <a:prstGeom prst="rect">
            <a:avLst/>
          </a:prstGeom>
        </p:spPr>
        <p:txBody>
          <a:bodyPr wrap="square">
            <a:spAutoFit/>
          </a:bodyPr>
          <a:lstStyle/>
          <a:p>
            <a:pPr algn="just"/>
            <a:r>
              <a:rPr lang="en-US" altLang="zh-CN" b="0" dirty="0">
                <a:latin typeface="+mn-lt"/>
              </a:rPr>
              <a:t>High temperature superconducting (HTS) magnet working in persistent current mode (PCM) shows great potential in improving the efficiency of electrical applications. Unfortunately, the loss-less PCM HTS magnet is unavailable due to the non-ignorable joint resistance. The compensation of the losses in the HTS magnet is therefore a must. Traditional current leads powering method causes severe issues to the cryogenic stability and overall efficiency, in virtue of the heat leakage generated from cryogenic temperature to room temperature, it would, to some extent, counteract the advantages brought by the HTS magnet technology. </a:t>
            </a:r>
            <a:endParaRPr lang="zh-CN" altLang="en-US" b="0" dirty="0">
              <a:latin typeface="+mn-lt"/>
            </a:endParaRPr>
          </a:p>
        </p:txBody>
      </p:sp>
      <p:sp>
        <p:nvSpPr>
          <p:cNvPr id="22" name="矩形 21"/>
          <p:cNvSpPr/>
          <p:nvPr/>
        </p:nvSpPr>
        <p:spPr>
          <a:xfrm>
            <a:off x="16453098" y="6550299"/>
            <a:ext cx="12785586" cy="3108543"/>
          </a:xfrm>
          <a:prstGeom prst="rect">
            <a:avLst/>
          </a:prstGeom>
        </p:spPr>
        <p:txBody>
          <a:bodyPr wrap="square">
            <a:spAutoFit/>
          </a:bodyPr>
          <a:lstStyle/>
          <a:p>
            <a:pPr lvl="0" algn="just"/>
            <a:r>
              <a:rPr lang="en-US" altLang="zh-CN" b="0" dirty="0">
                <a:solidFill>
                  <a:srgbClr val="000000"/>
                </a:solidFill>
                <a:latin typeface="Times New Roman"/>
              </a:rPr>
              <a:t>To overcome this issue, in this study, in conjunction with the wireless power transfer approach, we have specially designed a contactless self-current driving HTS flux pump by combining the wireless power transfer technique and the transformer- rectifier flux pump methodology. By using this flux pump, a good sealing of the cryostat could be achieved. To validate this idea, a </a:t>
            </a:r>
            <a:r>
              <a:rPr lang="en-US" altLang="zh-CN" b="0" dirty="0">
                <a:solidFill>
                  <a:srgbClr val="0000FF"/>
                </a:solidFill>
                <a:latin typeface="Times New Roman"/>
              </a:rPr>
              <a:t>proof-of-principle</a:t>
            </a:r>
            <a:r>
              <a:rPr lang="en-US" altLang="zh-CN" b="0" dirty="0">
                <a:solidFill>
                  <a:srgbClr val="000000"/>
                </a:solidFill>
                <a:latin typeface="Times New Roman"/>
              </a:rPr>
              <a:t> prototype has been demonstrated and experimentally investigated. The insights obtained by this work are intended to offer valuable implications for the future explorations of low loss HTS flux pump.</a:t>
            </a:r>
            <a:endParaRPr lang="zh-CN" altLang="en-US" b="0" dirty="0">
              <a:solidFill>
                <a:srgbClr val="000000"/>
              </a:solidFill>
              <a:latin typeface="Times New Roman"/>
            </a:endParaRPr>
          </a:p>
        </p:txBody>
      </p:sp>
      <p:sp>
        <p:nvSpPr>
          <p:cNvPr id="32" name="矩形 31"/>
          <p:cNvSpPr/>
          <p:nvPr/>
        </p:nvSpPr>
        <p:spPr>
          <a:xfrm>
            <a:off x="24515574" y="655258"/>
            <a:ext cx="4869666" cy="646331"/>
          </a:xfrm>
          <a:prstGeom prst="rect">
            <a:avLst/>
          </a:prstGeom>
        </p:spPr>
        <p:txBody>
          <a:bodyPr wrap="none">
            <a:spAutoFit/>
          </a:bodyPr>
          <a:lstStyle/>
          <a:p>
            <a:r>
              <a:rPr lang="en-US" altLang="zh-CN" sz="3600" dirty="0"/>
              <a:t>Tue-Af-Po2.16-04 [19]</a:t>
            </a:r>
            <a:endParaRPr lang="zh-CN" altLang="en-US" sz="3600" dirty="0"/>
          </a:p>
        </p:txBody>
      </p:sp>
    </p:spTree>
  </p:cSld>
  <p:clrMapOvr>
    <a:masterClrMapping/>
  </p:clrMapOvr>
</p:sld>
</file>

<file path=ppt/theme/theme1.xml><?xml version="1.0" encoding="utf-8"?>
<a:theme xmlns:a="http://schemas.openxmlformats.org/drawingml/2006/main" name="PostervorlageSFB1949_4">
  <a:themeElements>
    <a:clrScheme name="PostervorlageSFB1949_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ostervorlageSFB1949_4">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lnDef>
  </a:objectDefaults>
  <a:extraClrSchemeLst>
    <a:extraClrScheme>
      <a:clrScheme name="PostervorlageSFB1949_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stervorlageSFB1949_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stervorlageSFB1949_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stervorlageSFB1949_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stervorlageSFB1949_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stervorlageSFB1949_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stervorlageSFB1949_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F:\Projekte\SFB\PostervorlageSFB1949_4.pot</Template>
  <TotalTime>6024</TotalTime>
  <Words>697</Words>
  <Application>Microsoft Office PowerPoint</Application>
  <PresentationFormat>自定义</PresentationFormat>
  <Paragraphs>29</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vt:i4>
      </vt:variant>
    </vt:vector>
  </HeadingPairs>
  <TitlesOfParts>
    <vt:vector size="8" baseType="lpstr">
      <vt:lpstr>Arial</vt:lpstr>
      <vt:lpstr>Book Antiqua</vt:lpstr>
      <vt:lpstr>Calibri</vt:lpstr>
      <vt:lpstr>Cambria Math</vt:lpstr>
      <vt:lpstr>Times New Roman</vt:lpstr>
      <vt:lpstr>PostervorlageSFB1949_4</vt:lpstr>
      <vt:lpstr>Benutzerdefiniertes Design</vt:lpstr>
      <vt:lpstr>PowerPoint 演示文稿</vt:lpstr>
    </vt:vector>
  </TitlesOfParts>
  <Company>TUD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Yuri Genenko</dc:creator>
  <cp:lastModifiedBy>个人用户</cp:lastModifiedBy>
  <cp:revision>1141</cp:revision>
  <cp:lastPrinted>2002-05-14T08:17:33Z</cp:lastPrinted>
  <dcterms:created xsi:type="dcterms:W3CDTF">2002-05-24T09:26:38Z</dcterms:created>
  <dcterms:modified xsi:type="dcterms:W3CDTF">2019-09-19T12:10:07Z</dcterms:modified>
</cp:coreProperties>
</file>