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9DDDB9-A7C7-4241-8D3A-3046D98D165F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</dgm:pt>
    <dgm:pt modelId="{70AA76BB-62DB-41CB-90AA-F7518850715E}">
      <dgm:prSet phldrT="[Text]"/>
      <dgm:spPr/>
      <dgm:t>
        <a:bodyPr/>
        <a:lstStyle/>
        <a:p>
          <a:r>
            <a:rPr lang="en-US" dirty="0" smtClean="0"/>
            <a:t>DivRep Framework</a:t>
          </a:r>
        </a:p>
      </dgm:t>
    </dgm:pt>
    <dgm:pt modelId="{30F37A09-D2CA-4406-BFFF-1BB8FD6E021B}" type="parTrans" cxnId="{19AA29DD-19C4-4416-A8DF-9F75E171BCE0}">
      <dgm:prSet/>
      <dgm:spPr/>
      <dgm:t>
        <a:bodyPr/>
        <a:lstStyle/>
        <a:p>
          <a:endParaRPr lang="en-US"/>
        </a:p>
      </dgm:t>
    </dgm:pt>
    <dgm:pt modelId="{40E5B8BD-5AF6-493F-942E-28F5D1ECC113}" type="sibTrans" cxnId="{19AA29DD-19C4-4416-A8DF-9F75E171BCE0}">
      <dgm:prSet/>
      <dgm:spPr/>
      <dgm:t>
        <a:bodyPr/>
        <a:lstStyle/>
        <a:p>
          <a:endParaRPr lang="en-US"/>
        </a:p>
      </dgm:t>
    </dgm:pt>
    <dgm:pt modelId="{DFCC383A-074A-494D-8A84-EDCD5F0C55AC}">
      <dgm:prSet phldrT="[Text]"/>
      <dgm:spPr/>
      <dgm:t>
        <a:bodyPr/>
        <a:lstStyle/>
        <a:p>
          <a:r>
            <a:rPr lang="en-US" dirty="0" smtClean="0"/>
            <a:t>DivRep Components</a:t>
          </a:r>
          <a:endParaRPr lang="en-US" dirty="0"/>
        </a:p>
      </dgm:t>
    </dgm:pt>
    <dgm:pt modelId="{EED241CF-86C1-43FC-B28F-1EFD1D8BDB47}" type="parTrans" cxnId="{9D0FB729-7501-4938-8E04-BDC2B2659D32}">
      <dgm:prSet/>
      <dgm:spPr/>
      <dgm:t>
        <a:bodyPr/>
        <a:lstStyle/>
        <a:p>
          <a:endParaRPr lang="en-US"/>
        </a:p>
      </dgm:t>
    </dgm:pt>
    <dgm:pt modelId="{51E159F7-E23D-4ECF-8488-2D402C5F4863}" type="sibTrans" cxnId="{9D0FB729-7501-4938-8E04-BDC2B2659D32}">
      <dgm:prSet/>
      <dgm:spPr/>
      <dgm:t>
        <a:bodyPr/>
        <a:lstStyle/>
        <a:p>
          <a:endParaRPr lang="en-US"/>
        </a:p>
      </dgm:t>
    </dgm:pt>
    <dgm:pt modelId="{596F61E9-42CC-4FA2-A9D6-4441BC6B4943}">
      <dgm:prSet phldrT="[Text]"/>
      <dgm:spPr/>
      <dgm:t>
        <a:bodyPr/>
        <a:lstStyle/>
        <a:p>
          <a:r>
            <a:rPr lang="en-US" dirty="0" err="1" smtClean="0"/>
            <a:t>MyOSG</a:t>
          </a:r>
          <a:r>
            <a:rPr lang="en-US" dirty="0" smtClean="0"/>
            <a:t> / OIM Application</a:t>
          </a:r>
          <a:endParaRPr lang="en-US" dirty="0"/>
        </a:p>
      </dgm:t>
    </dgm:pt>
    <dgm:pt modelId="{3E5B96BF-CAEB-4574-91D3-323F8626083C}" type="parTrans" cxnId="{06FD0A57-07F5-4857-AE40-2221BDD6627B}">
      <dgm:prSet/>
      <dgm:spPr/>
      <dgm:t>
        <a:bodyPr/>
        <a:lstStyle/>
        <a:p>
          <a:endParaRPr lang="en-US"/>
        </a:p>
      </dgm:t>
    </dgm:pt>
    <dgm:pt modelId="{A9F568A5-C167-4A39-96E9-A1C438E58C7A}" type="sibTrans" cxnId="{06FD0A57-07F5-4857-AE40-2221BDD6627B}">
      <dgm:prSet/>
      <dgm:spPr/>
      <dgm:t>
        <a:bodyPr/>
        <a:lstStyle/>
        <a:p>
          <a:endParaRPr lang="en-US"/>
        </a:p>
      </dgm:t>
    </dgm:pt>
    <dgm:pt modelId="{6128ACD6-A4B3-483C-8DCD-E530A16634EA}" type="pres">
      <dgm:prSet presAssocID="{9A9DDDB9-A7C7-4241-8D3A-3046D98D165F}" presName="compositeShape" presStyleCnt="0">
        <dgm:presLayoutVars>
          <dgm:dir/>
          <dgm:resizeHandles/>
        </dgm:presLayoutVars>
      </dgm:prSet>
      <dgm:spPr/>
    </dgm:pt>
    <dgm:pt modelId="{C87EB7C9-AD64-4AC9-A2B2-405B094232C2}" type="pres">
      <dgm:prSet presAssocID="{9A9DDDB9-A7C7-4241-8D3A-3046D98D165F}" presName="pyramid" presStyleLbl="node1" presStyleIdx="0" presStyleCnt="1"/>
      <dgm:spPr/>
    </dgm:pt>
    <dgm:pt modelId="{8415C3B6-01FE-46CC-BD84-FD7A52BBF18C}" type="pres">
      <dgm:prSet presAssocID="{9A9DDDB9-A7C7-4241-8D3A-3046D98D165F}" presName="theList" presStyleCnt="0"/>
      <dgm:spPr/>
    </dgm:pt>
    <dgm:pt modelId="{51262A5B-3510-4C3E-B6DC-6612ECEA5EBF}" type="pres">
      <dgm:prSet presAssocID="{70AA76BB-62DB-41CB-90AA-F7518850715E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9A41B7-6450-4B7E-91F1-C9BF67E4926A}" type="pres">
      <dgm:prSet presAssocID="{70AA76BB-62DB-41CB-90AA-F7518850715E}" presName="aSpace" presStyleCnt="0"/>
      <dgm:spPr/>
    </dgm:pt>
    <dgm:pt modelId="{540FE789-7D10-4DC4-A870-B0A450D95554}" type="pres">
      <dgm:prSet presAssocID="{DFCC383A-074A-494D-8A84-EDCD5F0C55AC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2C2015-68DD-455E-A519-62A66AB8C312}" type="pres">
      <dgm:prSet presAssocID="{DFCC383A-074A-494D-8A84-EDCD5F0C55AC}" presName="aSpace" presStyleCnt="0"/>
      <dgm:spPr/>
    </dgm:pt>
    <dgm:pt modelId="{05185FD7-0FC7-495F-89E5-D54F005955C3}" type="pres">
      <dgm:prSet presAssocID="{596F61E9-42CC-4FA2-A9D6-4441BC6B4943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F414A9-A105-4309-A3DA-F4CE53043EE8}" type="pres">
      <dgm:prSet presAssocID="{596F61E9-42CC-4FA2-A9D6-4441BC6B4943}" presName="aSpace" presStyleCnt="0"/>
      <dgm:spPr/>
    </dgm:pt>
  </dgm:ptLst>
  <dgm:cxnLst>
    <dgm:cxn modelId="{06548D55-37E0-45D2-9309-2B2C420ACDEC}" type="presOf" srcId="{70AA76BB-62DB-41CB-90AA-F7518850715E}" destId="{51262A5B-3510-4C3E-B6DC-6612ECEA5EBF}" srcOrd="0" destOrd="0" presId="urn:microsoft.com/office/officeart/2005/8/layout/pyramid2"/>
    <dgm:cxn modelId="{06FD0A57-07F5-4857-AE40-2221BDD6627B}" srcId="{9A9DDDB9-A7C7-4241-8D3A-3046D98D165F}" destId="{596F61E9-42CC-4FA2-A9D6-4441BC6B4943}" srcOrd="2" destOrd="0" parTransId="{3E5B96BF-CAEB-4574-91D3-323F8626083C}" sibTransId="{A9F568A5-C167-4A39-96E9-A1C438E58C7A}"/>
    <dgm:cxn modelId="{19AA29DD-19C4-4416-A8DF-9F75E171BCE0}" srcId="{9A9DDDB9-A7C7-4241-8D3A-3046D98D165F}" destId="{70AA76BB-62DB-41CB-90AA-F7518850715E}" srcOrd="0" destOrd="0" parTransId="{30F37A09-D2CA-4406-BFFF-1BB8FD6E021B}" sibTransId="{40E5B8BD-5AF6-493F-942E-28F5D1ECC113}"/>
    <dgm:cxn modelId="{3FBBE3E8-E2D2-4982-B2C9-433B2A44F918}" type="presOf" srcId="{9A9DDDB9-A7C7-4241-8D3A-3046D98D165F}" destId="{6128ACD6-A4B3-483C-8DCD-E530A16634EA}" srcOrd="0" destOrd="0" presId="urn:microsoft.com/office/officeart/2005/8/layout/pyramid2"/>
    <dgm:cxn modelId="{66F1DDCE-E811-42D9-9CD6-CA40E7AD6B3A}" type="presOf" srcId="{596F61E9-42CC-4FA2-A9D6-4441BC6B4943}" destId="{05185FD7-0FC7-495F-89E5-D54F005955C3}" srcOrd="0" destOrd="0" presId="urn:microsoft.com/office/officeart/2005/8/layout/pyramid2"/>
    <dgm:cxn modelId="{9D0FB729-7501-4938-8E04-BDC2B2659D32}" srcId="{9A9DDDB9-A7C7-4241-8D3A-3046D98D165F}" destId="{DFCC383A-074A-494D-8A84-EDCD5F0C55AC}" srcOrd="1" destOrd="0" parTransId="{EED241CF-86C1-43FC-B28F-1EFD1D8BDB47}" sibTransId="{51E159F7-E23D-4ECF-8488-2D402C5F4863}"/>
    <dgm:cxn modelId="{332D3A2B-5649-4568-A889-D68137FD8098}" type="presOf" srcId="{DFCC383A-074A-494D-8A84-EDCD5F0C55AC}" destId="{540FE789-7D10-4DC4-A870-B0A450D95554}" srcOrd="0" destOrd="0" presId="urn:microsoft.com/office/officeart/2005/8/layout/pyramid2"/>
    <dgm:cxn modelId="{89607D9F-8C69-4890-BF0E-D360A7DCE565}" type="presParOf" srcId="{6128ACD6-A4B3-483C-8DCD-E530A16634EA}" destId="{C87EB7C9-AD64-4AC9-A2B2-405B094232C2}" srcOrd="0" destOrd="0" presId="urn:microsoft.com/office/officeart/2005/8/layout/pyramid2"/>
    <dgm:cxn modelId="{AEB93643-AF47-4F21-A7B3-504E47FAF15B}" type="presParOf" srcId="{6128ACD6-A4B3-483C-8DCD-E530A16634EA}" destId="{8415C3B6-01FE-46CC-BD84-FD7A52BBF18C}" srcOrd="1" destOrd="0" presId="urn:microsoft.com/office/officeart/2005/8/layout/pyramid2"/>
    <dgm:cxn modelId="{35B2512C-CAFA-48CA-A1AC-FBDC0558D1DD}" type="presParOf" srcId="{8415C3B6-01FE-46CC-BD84-FD7A52BBF18C}" destId="{51262A5B-3510-4C3E-B6DC-6612ECEA5EBF}" srcOrd="0" destOrd="0" presId="urn:microsoft.com/office/officeart/2005/8/layout/pyramid2"/>
    <dgm:cxn modelId="{23A412D5-F65D-4EBD-8471-B93F6C0FDC06}" type="presParOf" srcId="{8415C3B6-01FE-46CC-BD84-FD7A52BBF18C}" destId="{E79A41B7-6450-4B7E-91F1-C9BF67E4926A}" srcOrd="1" destOrd="0" presId="urn:microsoft.com/office/officeart/2005/8/layout/pyramid2"/>
    <dgm:cxn modelId="{7ED8B02C-24E9-40D2-B47E-9496700FBC2A}" type="presParOf" srcId="{8415C3B6-01FE-46CC-BD84-FD7A52BBF18C}" destId="{540FE789-7D10-4DC4-A870-B0A450D95554}" srcOrd="2" destOrd="0" presId="urn:microsoft.com/office/officeart/2005/8/layout/pyramid2"/>
    <dgm:cxn modelId="{80052F42-7592-4CB6-BAC0-55AA7C7F0A96}" type="presParOf" srcId="{8415C3B6-01FE-46CC-BD84-FD7A52BBF18C}" destId="{C32C2015-68DD-455E-A519-62A66AB8C312}" srcOrd="3" destOrd="0" presId="urn:microsoft.com/office/officeart/2005/8/layout/pyramid2"/>
    <dgm:cxn modelId="{80464A75-004E-4BF8-AD13-D7EE54B44AD6}" type="presParOf" srcId="{8415C3B6-01FE-46CC-BD84-FD7A52BBF18C}" destId="{05185FD7-0FC7-495F-89E5-D54F005955C3}" srcOrd="4" destOrd="0" presId="urn:microsoft.com/office/officeart/2005/8/layout/pyramid2"/>
    <dgm:cxn modelId="{6B20F6E1-8462-435C-AF32-650825B39873}" type="presParOf" srcId="{8415C3B6-01FE-46CC-BD84-FD7A52BBF18C}" destId="{18F414A9-A105-4309-A3DA-F4CE53043EE8}" srcOrd="5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CD260-2716-4CEB-974F-D2ECF348BB03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11849-D9C1-40E1-B998-82F365348D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D11849-D9C1-40E1-B998-82F365348DD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8FC68-7733-4956-8FC0-F6D35AF69C2B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4AE86-7A2B-409D-B714-74508BFDF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49EA2-175C-491D-B377-BCE5B0C92A71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C83DB-2339-4DD8-BA76-9C4D89D0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409DE-D5C4-4900-8AA6-7CFE53A77A64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FE99C-502D-408C-A3E7-74C1D3BBD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8E814-57D0-46CB-A731-7BE722AF53A2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1750B-616F-40E9-953A-6AAA88D96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14F95-F528-460B-90E6-18F35EBF8C8F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0D4E8-D4B9-4DAD-B7FA-4B1FCC25D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54C0C-0B99-4D77-883F-06E43AEC2670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24146-145C-4CBB-AF46-553DE75D07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DB8A0-5C65-4DA7-854A-236FF3FCE522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5FE1A-2109-4A3C-B0C4-408D30089E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27DDB-2544-4264-B40D-920E0F54A3FF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AE919-F90C-4E75-8956-52E9712F9C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84288-D612-4254-A778-0701471FD08A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5B2E3-4D0A-4B19-8D53-761E70A13E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BC740-0637-4F35-933E-99300E53D14C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C3AB8-5AB1-46BE-B273-481E50AA9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4EFFD-A999-465C-8E8C-92794ED19C07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010B2-9CED-426B-8ADA-156FCCBB6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B2A03C-2542-462F-B468-63162C78B75B}" type="datetimeFigureOut">
              <a:rPr lang="en-US"/>
              <a:pPr>
                <a:defRPr/>
              </a:pPr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32E4EA-C63C-4576-9EBB-6AA4413E1C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hayashis@indiana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Inside GOC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20574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Soichi Hayashi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/>
              <a:t>Software Engineer</a:t>
            </a:r>
            <a:endParaRPr lang="en-US" dirty="0" smtClean="0"/>
          </a:p>
        </p:txBody>
      </p:sp>
      <p:pic>
        <p:nvPicPr>
          <p:cNvPr id="2052" name="Picture 2" descr="C:\Documents and Settings\Soichi\Desktop\goc_sea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3733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Hardware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VM Hosts</a:t>
            </a:r>
            <a:endParaRPr lang="en-US" dirty="0" smtClean="0"/>
          </a:p>
          <a:p>
            <a:pPr lvl="1"/>
            <a:r>
              <a:rPr lang="en-US" dirty="0" smtClean="0"/>
              <a:t>Production (B-town &amp; Indi)</a:t>
            </a:r>
          </a:p>
          <a:p>
            <a:pPr lvl="1"/>
            <a:r>
              <a:rPr lang="en-US" dirty="0" smtClean="0"/>
              <a:t>Dev &amp; ITB (B-town)</a:t>
            </a:r>
          </a:p>
          <a:p>
            <a:r>
              <a:rPr lang="en-US" dirty="0" smtClean="0"/>
              <a:t>LDAP </a:t>
            </a:r>
            <a:r>
              <a:rPr lang="en-US" dirty="0" smtClean="0"/>
              <a:t>Server (389)</a:t>
            </a:r>
            <a:endParaRPr lang="en-US" dirty="0" smtClean="0"/>
          </a:p>
          <a:p>
            <a:r>
              <a:rPr lang="en-US" dirty="0" smtClean="0"/>
              <a:t>Internal.grid.iu.edu</a:t>
            </a:r>
          </a:p>
          <a:p>
            <a:pPr lvl="1"/>
            <a:r>
              <a:rPr lang="en-US" dirty="0" smtClean="0"/>
              <a:t>VM Install scripts / data</a:t>
            </a:r>
          </a:p>
          <a:p>
            <a:pPr lvl="1"/>
            <a:r>
              <a:rPr lang="en-US" dirty="0" smtClean="0"/>
              <a:t>Service </a:t>
            </a:r>
            <a:r>
              <a:rPr lang="en-US" dirty="0" smtClean="0"/>
              <a:t>soft-backup</a:t>
            </a:r>
          </a:p>
          <a:p>
            <a:r>
              <a:rPr lang="en-US" dirty="0" smtClean="0"/>
              <a:t>IU Services</a:t>
            </a:r>
          </a:p>
          <a:p>
            <a:pPr lvl="1"/>
            <a:r>
              <a:rPr lang="en-US" dirty="0" smtClean="0"/>
              <a:t>SVN, Footprint, etc..</a:t>
            </a:r>
            <a:endParaRPr lang="en-US" dirty="0" smtClean="0"/>
          </a:p>
          <a:p>
            <a:pPr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3076" name="Picture 2" descr="C:\Documents and Settings\Soichi\Desktop\7984_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573588"/>
            <a:ext cx="3962400" cy="22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03238"/>
          </a:xfrm>
        </p:spPr>
        <p:txBody>
          <a:bodyPr/>
          <a:lstStyle/>
          <a:p>
            <a:r>
              <a:rPr lang="en-US" dirty="0" smtClean="0"/>
              <a:t>1 Service = 1 machine</a:t>
            </a:r>
            <a:endParaRPr 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914400"/>
            <a:ext cx="8877300" cy="58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 Backup (/</a:t>
            </a:r>
            <a:r>
              <a:rPr lang="en-US" dirty="0" err="1" smtClean="0"/>
              <a:t>usr</a:t>
            </a:r>
            <a:r>
              <a:rPr lang="en-US" dirty="0" smtClean="0"/>
              <a:t>/local/backup @internal)</a:t>
            </a:r>
          </a:p>
          <a:p>
            <a:pPr lvl="1"/>
            <a:r>
              <a:rPr lang="en-US" dirty="0" err="1" smtClean="0"/>
              <a:t>MySQL</a:t>
            </a:r>
            <a:r>
              <a:rPr lang="en-US" dirty="0" smtClean="0"/>
              <a:t> Replication</a:t>
            </a:r>
            <a:endParaRPr lang="en-US" dirty="0" smtClean="0"/>
          </a:p>
          <a:p>
            <a:pPr lvl="1"/>
            <a:r>
              <a:rPr lang="en-US" dirty="0" smtClean="0"/>
              <a:t>All transitory files are periodically synced</a:t>
            </a:r>
          </a:p>
          <a:p>
            <a:pPr lvl="1"/>
            <a:r>
              <a:rPr lang="en-US" dirty="0" smtClean="0"/>
              <a:t>Key configuration files are also </a:t>
            </a:r>
            <a:r>
              <a:rPr lang="en-US" dirty="0" smtClean="0"/>
              <a:t>synced </a:t>
            </a:r>
            <a:endParaRPr lang="en-US" dirty="0" smtClean="0"/>
          </a:p>
          <a:p>
            <a:r>
              <a:rPr lang="en-US" dirty="0" smtClean="0"/>
              <a:t>Hard Backup</a:t>
            </a:r>
          </a:p>
          <a:p>
            <a:pPr lvl="1"/>
            <a:r>
              <a:rPr lang="en-US" dirty="0" smtClean="0"/>
              <a:t>TSM backup system running on internal</a:t>
            </a:r>
          </a:p>
          <a:p>
            <a:pPr lvl="1"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Most services are redundant (DNS RR-</a:t>
            </a:r>
            <a:r>
              <a:rPr lang="en-US" dirty="0" err="1" smtClean="0"/>
              <a:t>ed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Wget</a:t>
            </a:r>
            <a:r>
              <a:rPr lang="en-US" dirty="0" smtClean="0"/>
              <a:t> access secondary service if one is failing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Load balancing / “Higher” failure </a:t>
            </a:r>
            <a:r>
              <a:rPr lang="en-US" dirty="0" smtClean="0"/>
              <a:t>tolerance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No HA at this point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“</a:t>
            </a:r>
            <a:r>
              <a:rPr lang="en-US" dirty="0" err="1" smtClean="0"/>
              <a:t>Stemcell</a:t>
            </a:r>
            <a:r>
              <a:rPr lang="en-US" dirty="0" smtClean="0"/>
              <a:t>”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Default GOC node with DHCP, LDAP, etc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Master </a:t>
            </a:r>
            <a:r>
              <a:rPr lang="en-US" dirty="0" smtClean="0"/>
              <a:t>Instal</a:t>
            </a:r>
            <a:r>
              <a:rPr lang="en-US" dirty="0" smtClean="0"/>
              <a:t>l Script</a:t>
            </a:r>
            <a:endParaRPr lang="en-US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Service Install Scripts</a:t>
            </a:r>
            <a:endParaRPr lang="en-US" dirty="0" smtClean="0"/>
          </a:p>
          <a:p>
            <a:pPr lvl="3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Download files / </a:t>
            </a:r>
            <a:r>
              <a:rPr lang="en-US" dirty="0" err="1" smtClean="0"/>
              <a:t>configs</a:t>
            </a:r>
            <a:r>
              <a:rPr lang="en-US" dirty="0" smtClean="0"/>
              <a:t>, then run install script </a:t>
            </a:r>
          </a:p>
          <a:p>
            <a:pPr lvl="3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Pulls </a:t>
            </a:r>
            <a:r>
              <a:rPr lang="en-US" dirty="0" err="1" smtClean="0"/>
              <a:t>softback</a:t>
            </a:r>
            <a:r>
              <a:rPr lang="en-US" dirty="0" smtClean="0"/>
              <a:t> data from </a:t>
            </a:r>
            <a:r>
              <a:rPr lang="en-US" dirty="0" err="1" smtClean="0"/>
              <a:t>internal.grid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Install Script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Installs everything </a:t>
            </a:r>
            <a:r>
              <a:rPr lang="en-US" dirty="0" smtClean="0"/>
              <a:t>to </a:t>
            </a:r>
            <a:r>
              <a:rPr lang="en-US" dirty="0" smtClean="0"/>
              <a:t>setup a </a:t>
            </a:r>
            <a:r>
              <a:rPr lang="en-US" dirty="0" smtClean="0"/>
              <a:t>certain GOC </a:t>
            </a:r>
            <a:r>
              <a:rPr lang="en-US" dirty="0" smtClean="0"/>
              <a:t>service</a:t>
            </a:r>
            <a:endParaRPr lang="en-US" dirty="0" smtClean="0"/>
          </a:p>
          <a:p>
            <a:r>
              <a:rPr lang="en-US" dirty="0" smtClean="0"/>
              <a:t>Updated </a:t>
            </a:r>
            <a:r>
              <a:rPr lang="en-US" dirty="0" smtClean="0"/>
              <a:t>when </a:t>
            </a:r>
            <a:r>
              <a:rPr lang="en-US" dirty="0" smtClean="0"/>
              <a:t>service machine is updated</a:t>
            </a:r>
            <a:endParaRPr lang="en-US" dirty="0" smtClean="0"/>
          </a:p>
          <a:p>
            <a:pPr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Development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Nothing fancy.. Really… (sorry!)</a:t>
            </a:r>
          </a:p>
          <a:p>
            <a:endParaRPr lang="en-US" smtClean="0"/>
          </a:p>
          <a:p>
            <a:r>
              <a:rPr lang="en-US" smtClean="0"/>
              <a:t>PHP/Python for POC, Java for production</a:t>
            </a:r>
          </a:p>
          <a:p>
            <a:pPr lvl="1"/>
            <a:r>
              <a:rPr lang="en-US" smtClean="0"/>
              <a:t>MyOSG (PHP, MySQL, Java, Google Chart, Python, jQuery)</a:t>
            </a:r>
          </a:p>
          <a:p>
            <a:pPr lvl="1"/>
            <a:r>
              <a:rPr lang="en-US" smtClean="0"/>
              <a:t>OIM (Java, MySQL, DivRep)</a:t>
            </a:r>
          </a:p>
          <a:p>
            <a:pPr lvl="1"/>
            <a:r>
              <a:rPr lang="en-US" smtClean="0"/>
              <a:t>GOC Ticket (PHP, SOAP, MySQL, jQuery)</a:t>
            </a:r>
          </a:p>
          <a:p>
            <a:pPr lvl="1"/>
            <a:r>
              <a:rPr lang="en-US" smtClean="0"/>
              <a:t>Others stuff in scripting languages</a:t>
            </a:r>
          </a:p>
          <a:p>
            <a:pPr lvl="1"/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DivRep Framework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5334000" y="3505200"/>
          <a:ext cx="36576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</a:t>
            </a:r>
            <a:r>
              <a:rPr lang="en-US" dirty="0" smtClean="0"/>
              <a:t>u</a:t>
            </a:r>
            <a:r>
              <a:rPr lang="en-US" dirty="0" smtClean="0"/>
              <a:t>ser </a:t>
            </a:r>
            <a:r>
              <a:rPr lang="en-US" dirty="0" smtClean="0"/>
              <a:t>interface framework for Java</a:t>
            </a:r>
          </a:p>
          <a:p>
            <a:r>
              <a:rPr lang="en-US" dirty="0" smtClean="0"/>
              <a:t>Easy to learn, easy to </a:t>
            </a:r>
            <a:r>
              <a:rPr lang="en-US" dirty="0" smtClean="0"/>
              <a:t>implement</a:t>
            </a:r>
            <a:endParaRPr lang="en-US" dirty="0" smtClean="0"/>
          </a:p>
          <a:p>
            <a:pPr lvl="1"/>
            <a:r>
              <a:rPr lang="en-US" dirty="0" smtClean="0"/>
              <a:t>In academic environment, not everyone is software engineer</a:t>
            </a:r>
          </a:p>
          <a:p>
            <a:pPr lvl="1"/>
            <a:r>
              <a:rPr lang="en-US" dirty="0" smtClean="0"/>
              <a:t>Minimizes the required knowledge</a:t>
            </a:r>
          </a:p>
          <a:p>
            <a:pPr lvl="1"/>
            <a:r>
              <a:rPr lang="en-US" dirty="0" smtClean="0"/>
              <a:t>Build stuff using what they know</a:t>
            </a:r>
          </a:p>
          <a:p>
            <a:pPr lvl="2"/>
            <a:r>
              <a:rPr lang="en-US" dirty="0" smtClean="0"/>
              <a:t>Basic Java</a:t>
            </a:r>
            <a:r>
              <a:rPr lang="en-US" dirty="0" smtClean="0"/>
              <a:t>, Basic </a:t>
            </a:r>
            <a:r>
              <a:rPr lang="en-US" dirty="0" smtClean="0"/>
              <a:t>HTML, Bit of </a:t>
            </a:r>
            <a:r>
              <a:rPr lang="en-US" dirty="0" err="1" smtClean="0"/>
              <a:t>Servlet</a:t>
            </a:r>
            <a:endParaRPr lang="en-US" dirty="0" smtClean="0"/>
          </a:p>
          <a:p>
            <a:pPr lvl="1"/>
            <a:r>
              <a:rPr lang="en-US" dirty="0" smtClean="0"/>
              <a:t>Secret is in “</a:t>
            </a:r>
            <a:r>
              <a:rPr lang="en-US" dirty="0" smtClean="0"/>
              <a:t>Replacing Content”</a:t>
            </a:r>
          </a:p>
          <a:p>
            <a:pPr lvl="2"/>
            <a:r>
              <a:rPr lang="en-US" dirty="0" smtClean="0"/>
              <a:t>Sacrifices bit of responsiveness for</a:t>
            </a:r>
          </a:p>
          <a:p>
            <a:pPr lvl="2"/>
            <a:r>
              <a:rPr lang="en-US" dirty="0" smtClean="0"/>
              <a:t>Greatly simplified development / testing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hayashis@indiana.edu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282</Words>
  <Application>Microsoft Office PowerPoint</Application>
  <PresentationFormat>On-screen Show (4:3)</PresentationFormat>
  <Paragraphs>65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Inside GOC</vt:lpstr>
      <vt:lpstr>Hardware</vt:lpstr>
      <vt:lpstr>1 Service = 1 machine</vt:lpstr>
      <vt:lpstr>Backup</vt:lpstr>
      <vt:lpstr>VM</vt:lpstr>
      <vt:lpstr>Install Script</vt:lpstr>
      <vt:lpstr>Software Development</vt:lpstr>
      <vt:lpstr>DivRep Framework</vt:lpstr>
      <vt:lpstr>Contact</vt:lpstr>
    </vt:vector>
  </TitlesOfParts>
  <Company>Indiana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Inside  Grid Operations Center</dc:title>
  <dc:creator>Soichi Hayashi</dc:creator>
  <cp:lastModifiedBy>Soichi Hayashi</cp:lastModifiedBy>
  <cp:revision>27</cp:revision>
  <dcterms:created xsi:type="dcterms:W3CDTF">2009-12-10T14:19:57Z</dcterms:created>
  <dcterms:modified xsi:type="dcterms:W3CDTF">2009-12-11T14:51:43Z</dcterms:modified>
</cp:coreProperties>
</file>