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0" r:id="rId3"/>
    <p:sldId id="258" r:id="rId4"/>
    <p:sldId id="261" r:id="rId5"/>
    <p:sldId id="263" r:id="rId6"/>
    <p:sldId id="262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223"/>
    <p:restoredTop sz="94733"/>
  </p:normalViewPr>
  <p:slideViewPr>
    <p:cSldViewPr snapToGrid="0" snapToObjects="1">
      <p:cViewPr varScale="1">
        <p:scale>
          <a:sx n="216" d="100"/>
          <a:sy n="216" d="100"/>
        </p:scale>
        <p:origin x="132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F8987-BA84-A243-8F53-99A195BF01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7CA26B5-6A2E-4943-814C-552EE135C6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E8FC1A-FE2C-9045-B0B0-A9CA3010C8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0C0C5-38FF-2F47-BD4F-7E0C75A5643C}" type="datetimeFigureOut">
              <a:rPr lang="ru-RU" smtClean="0"/>
              <a:t>10.10.2018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81BE06-62EE-1149-9335-79A4ADDFA0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4F9058-BA15-A845-9CC3-4C5CE87BAF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9DC1C-2A66-FB43-B316-906CE4A719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56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881233-115F-B548-B0F9-DED3DD4E8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DFA2C6-5FBE-AA48-AADB-6C3672223E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81AF6E-751A-0847-8172-E65AAB3F51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0C0C5-38FF-2F47-BD4F-7E0C75A5643C}" type="datetimeFigureOut">
              <a:rPr lang="ru-RU" smtClean="0"/>
              <a:t>10.10.2018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FB0472-A2F2-F94A-8401-60CD37B1E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5ED4BC-26C2-D044-922E-CCC5BEB9B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9DC1C-2A66-FB43-B316-906CE4A719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5901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F21E368-76CE-874A-A957-DB85A6E285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30259E-6B4E-304E-BB4A-03A74E9AB7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0AA572-39DA-0848-BAAA-26D4D630DA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0C0C5-38FF-2F47-BD4F-7E0C75A5643C}" type="datetimeFigureOut">
              <a:rPr lang="ru-RU" smtClean="0"/>
              <a:t>10.10.2018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CB1020-3FC8-704B-A79C-064EAB94C3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AFD8AC-615E-C54D-B874-7DBE59484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9DC1C-2A66-FB43-B316-906CE4A719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5822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F681DC-B0CC-AF4E-8C65-5902F919BF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894736-1D98-0342-AD19-D5B4B6A4D4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F4863F-C421-624F-9291-D4FFAD58A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0C0C5-38FF-2F47-BD4F-7E0C75A5643C}" type="datetimeFigureOut">
              <a:rPr lang="ru-RU" smtClean="0"/>
              <a:t>10.10.2018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D6AE4C-EC01-2046-B8DA-CF5D6E497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16E62D-5888-F548-B85D-D1002A31E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9DC1C-2A66-FB43-B316-906CE4A719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435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F4145C-B27D-DC43-AB68-9328EA6AB5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43C53F-0543-9741-AC80-EDC73C1E2F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5A27DC-EDD8-0840-A221-579AA47C35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0C0C5-38FF-2F47-BD4F-7E0C75A5643C}" type="datetimeFigureOut">
              <a:rPr lang="ru-RU" smtClean="0"/>
              <a:t>10.10.2018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B974D2-8AA9-6F40-912E-5AF899CECB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6967E2-060A-854E-9017-97B479411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9DC1C-2A66-FB43-B316-906CE4A719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8514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D69EF8-6A53-2241-A633-318B08B7C5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1C8690-05DE-4343-8CFF-82C3676239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F40BE2-F294-6B4D-9541-4009705707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BB7C47-3725-F74A-8661-6AF1E4B047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0C0C5-38FF-2F47-BD4F-7E0C75A5643C}" type="datetimeFigureOut">
              <a:rPr lang="ru-RU" smtClean="0"/>
              <a:t>10.10.2018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C555ED-6A70-EE4A-BA53-7E895FC6A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766D98-B18A-6249-B9C8-58F27AC8D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9DC1C-2A66-FB43-B316-906CE4A719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8707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6BF34-BC6B-8743-8942-13ED0316AA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07F88C-12AE-FC45-B0AB-AB86A9C1F0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496FE8-9B35-0D40-8091-A5409C67CC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FFC3C70-EE81-9142-B731-04D172B1D8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3E318E5-05CC-2448-A1A4-8D79BA5E0F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DCCC678-781B-A643-95A1-CBCF6DBD62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0C0C5-38FF-2F47-BD4F-7E0C75A5643C}" type="datetimeFigureOut">
              <a:rPr lang="ru-RU" smtClean="0"/>
              <a:t>10.10.2018</a:t>
            </a:fld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A2062DB-9732-CD42-AD5C-8FC445DBF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38E3FA5-5198-4641-8003-24A19BA25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9DC1C-2A66-FB43-B316-906CE4A719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3816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B6BE4A-88FB-3349-9BC2-1F7936D5D1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C03989C-4494-3F45-83CE-29D6885410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0C0C5-38FF-2F47-BD4F-7E0C75A5643C}" type="datetimeFigureOut">
              <a:rPr lang="ru-RU" smtClean="0"/>
              <a:t>10.10.2018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3520A6-A020-584A-8538-80E7E6456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9FEDC5-69DE-164F-BB01-967C1FBE0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9DC1C-2A66-FB43-B316-906CE4A719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143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7AB80E-CB09-7543-A15B-0045539AF1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0C0C5-38FF-2F47-BD4F-7E0C75A5643C}" type="datetimeFigureOut">
              <a:rPr lang="ru-RU" smtClean="0"/>
              <a:t>10.10.2018</a:t>
            </a:fld>
            <a:endParaRPr lang="ru-R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0DD75F-D067-5C4D-BACF-AF32A0474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4346DE-D9B8-C240-AB88-AA0E65BB5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9DC1C-2A66-FB43-B316-906CE4A719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0194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0C1F8F-4227-9D46-B2BB-595BE278F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994188-CF35-FD47-96BC-D9EEFC8C7B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3738EE-AA10-9947-817B-8B53DD67FC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1580DF-E2A3-0947-B995-19DA6BECF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0C0C5-38FF-2F47-BD4F-7E0C75A5643C}" type="datetimeFigureOut">
              <a:rPr lang="ru-RU" smtClean="0"/>
              <a:t>10.10.2018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4C522B-1BC1-7E44-AADF-4C8292267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217C95-11A4-9645-AAD1-2DB0815CE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9DC1C-2A66-FB43-B316-906CE4A719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9037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444280-9124-7C4B-BE3C-AA0182E0C7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42AD647-47A1-D340-9BE1-08101F52E7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57C61F-DD42-BB42-A03C-5D230A288A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8F0B88-9E7B-D746-B735-847CD4580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0C0C5-38FF-2F47-BD4F-7E0C75A5643C}" type="datetimeFigureOut">
              <a:rPr lang="ru-RU" smtClean="0"/>
              <a:t>10.10.2018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05673E-7544-CB45-A875-93774A359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87BE36-31CF-A444-A1B2-4FE843A43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9DC1C-2A66-FB43-B316-906CE4A719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436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FD462C-0B8B-8349-B268-B7135ED854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8E199A-0400-E34F-9E22-1A41DC1873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40166E-F557-F345-85A9-FAAEC87AC1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50C0C5-38FF-2F47-BD4F-7E0C75A5643C}" type="datetimeFigureOut">
              <a:rPr lang="ru-RU" smtClean="0"/>
              <a:t>10.10.2018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1EC284-912E-8543-9C86-C16C0BFB8C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1C58B3-57FC-F84E-AD5B-F71FA92783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99DC1C-2A66-FB43-B316-906CE4A719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3379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2A1E21-F944-2F45-BCBF-FBC3C40C7C0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Unpacking</a:t>
            </a:r>
            <a:br>
              <a:rPr lang="en-US" dirty="0"/>
            </a:br>
            <a:r>
              <a:rPr lang="en-US" dirty="0"/>
              <a:t>main difference between versions </a:t>
            </a:r>
            <a:endParaRPr lang="ru-RU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26114A-5E66-7D47-AED9-648774C8EC0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Aleksandr </a:t>
            </a:r>
            <a:r>
              <a:rPr lang="en-US" dirty="0" err="1"/>
              <a:t>Mefodev</a:t>
            </a:r>
            <a:endParaRPr lang="en-US" dirty="0"/>
          </a:p>
          <a:p>
            <a:r>
              <a:rPr lang="en-US" dirty="0"/>
              <a:t>11.10.2018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66232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F850C-43DD-AC49-9B02-CD715BE44F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96181"/>
          </a:xfrm>
        </p:spPr>
        <p:txBody>
          <a:bodyPr>
            <a:normAutofit fontScale="90000"/>
          </a:bodyPr>
          <a:lstStyle/>
          <a:p>
            <a:r>
              <a:rPr lang="en-US" dirty="0"/>
              <a:t>RAM usage &amp; root tree entries </a:t>
            </a:r>
            <a:endParaRPr lang="ru-R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26EB1A-C531-E84D-B2F1-0A1F0773F3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144475"/>
            <a:ext cx="5181600" cy="5032488"/>
          </a:xfrm>
        </p:spPr>
        <p:txBody>
          <a:bodyPr/>
          <a:lstStyle/>
          <a:p>
            <a:r>
              <a:rPr lang="en-US" dirty="0"/>
              <a:t>Unpacking V1 </a:t>
            </a:r>
          </a:p>
          <a:p>
            <a:pPr lvl="1"/>
            <a:r>
              <a:rPr lang="en-US" dirty="0"/>
              <a:t>RAM + swap = (Data file size) x 3; </a:t>
            </a:r>
          </a:p>
          <a:p>
            <a:pPr lvl="1"/>
            <a:r>
              <a:rPr lang="en-US" dirty="0"/>
              <a:t>All events in data file is one entry in the root tree:</a:t>
            </a:r>
          </a:p>
          <a:p>
            <a:pPr lvl="2"/>
            <a:r>
              <a:rPr lang="en-US" dirty="0"/>
              <a:t>Doesn't mater how many spills lost;</a:t>
            </a:r>
          </a:p>
          <a:p>
            <a:pPr lvl="2"/>
            <a:r>
              <a:rPr lang="en-US" dirty="0"/>
              <a:t>Synchronization done by </a:t>
            </a:r>
            <a:r>
              <a:rPr lang="en-US" dirty="0" err="1"/>
              <a:t>GTrigTag</a:t>
            </a:r>
            <a:r>
              <a:rPr lang="en-US" dirty="0"/>
              <a:t>.</a:t>
            </a:r>
            <a:endParaRPr lang="ru-RU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3362A3-B468-7443-815D-434E02D83F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144475"/>
            <a:ext cx="5181600" cy="5032488"/>
          </a:xfrm>
        </p:spPr>
        <p:txBody>
          <a:bodyPr/>
          <a:lstStyle/>
          <a:p>
            <a:r>
              <a:rPr lang="en-US" dirty="0"/>
              <a:t>Unpacking V2</a:t>
            </a:r>
          </a:p>
          <a:p>
            <a:pPr lvl="1"/>
            <a:r>
              <a:rPr lang="en-US" dirty="0"/>
              <a:t>RAM +swap = 2GB;</a:t>
            </a:r>
          </a:p>
          <a:p>
            <a:pPr lvl="1"/>
            <a:r>
              <a:rPr lang="en-US" dirty="0"/>
              <a:t>Each spill is separate entry in the root tree;</a:t>
            </a:r>
          </a:p>
          <a:p>
            <a:pPr lvl="2"/>
            <a:r>
              <a:rPr lang="en-US" dirty="0"/>
              <a:t>Each spill should be exist like separate entry;</a:t>
            </a:r>
          </a:p>
          <a:p>
            <a:pPr lvl="2"/>
            <a:r>
              <a:rPr lang="en-US" dirty="0"/>
              <a:t>Synchronization done by spills, </a:t>
            </a:r>
            <a:r>
              <a:rPr lang="en-US" dirty="0" err="1"/>
              <a:t>GTrigTag</a:t>
            </a:r>
            <a:r>
              <a:rPr lang="en-US" dirty="0"/>
              <a:t> and time from spill start.</a:t>
            </a:r>
          </a:p>
        </p:txBody>
      </p:sp>
    </p:spTree>
    <p:extLst>
      <p:ext uri="{BB962C8B-B14F-4D97-AF65-F5344CB8AC3E}">
        <p14:creationId xmlns:p14="http://schemas.microsoft.com/office/powerpoint/2010/main" val="34892070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6F32A-926C-2240-B361-592160E60B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61363"/>
          </a:xfrm>
        </p:spPr>
        <p:txBody>
          <a:bodyPr>
            <a:normAutofit fontScale="90000"/>
          </a:bodyPr>
          <a:lstStyle/>
          <a:p>
            <a:r>
              <a:rPr lang="en-US" dirty="0"/>
              <a:t>*_</a:t>
            </a:r>
            <a:r>
              <a:rPr lang="en-US" dirty="0" err="1"/>
              <a:t>all.root</a:t>
            </a:r>
            <a:r>
              <a:rPr lang="en-US" dirty="0"/>
              <a:t> branches</a:t>
            </a:r>
            <a:endParaRPr lang="ru-RU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56A2BED-00A5-AB4A-A182-AD6EF7375EA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98625" y="1121226"/>
            <a:ext cx="3747926" cy="5049838"/>
          </a:xfrm>
          <a:prstGeom prst="rect">
            <a:avLst/>
          </a:prstGeom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221A9C21-68EA-9B42-B92F-32E1D5A3F78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517300" y="1174320"/>
            <a:ext cx="2391466" cy="504983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C5DF8D5-980F-814A-9DA4-71688A707654}"/>
              </a:ext>
            </a:extLst>
          </p:cNvPr>
          <p:cNvSpPr txBox="1"/>
          <p:nvPr/>
        </p:nvSpPr>
        <p:spPr>
          <a:xfrm>
            <a:off x="7179515" y="1174320"/>
            <a:ext cx="4866968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Added:</a:t>
            </a:r>
          </a:p>
          <a:p>
            <a:r>
              <a:rPr lang="en-US" dirty="0"/>
              <a:t>  FEB_*_</a:t>
            </a:r>
            <a:r>
              <a:rPr lang="en-US" dirty="0" err="1"/>
              <a:t>hitHG_pe</a:t>
            </a:r>
            <a:endParaRPr lang="en-US" dirty="0"/>
          </a:p>
          <a:p>
            <a:r>
              <a:rPr lang="en-US" dirty="0"/>
              <a:t>  FEB_*_</a:t>
            </a:r>
            <a:r>
              <a:rPr lang="en-US" dirty="0" err="1"/>
              <a:t>hitLG_pe</a:t>
            </a:r>
            <a:endParaRPr lang="en-US" dirty="0"/>
          </a:p>
          <a:p>
            <a:r>
              <a:rPr lang="en-US" dirty="0"/>
              <a:t>  FEB_*_</a:t>
            </a:r>
            <a:r>
              <a:rPr lang="en-US" dirty="0" err="1"/>
              <a:t>hitToT_pe</a:t>
            </a:r>
            <a:endParaRPr lang="en-US" dirty="0"/>
          </a:p>
          <a:p>
            <a:r>
              <a:rPr lang="en-US" dirty="0"/>
              <a:t>  FEB_*_</a:t>
            </a:r>
            <a:r>
              <a:rPr lang="en-US" dirty="0" err="1"/>
              <a:t>hitCharge_pe</a:t>
            </a:r>
            <a:endParaRPr lang="en-US" dirty="0"/>
          </a:p>
          <a:p>
            <a:endParaRPr lang="en-US" dirty="0"/>
          </a:p>
          <a:p>
            <a:r>
              <a:rPr lang="en-US" sz="1400" dirty="0"/>
              <a:t>if (</a:t>
            </a:r>
            <a:r>
              <a:rPr lang="en-US" sz="1400" dirty="0" err="1"/>
              <a:t>reconHG_pe</a:t>
            </a:r>
            <a:r>
              <a:rPr lang="en-US" sz="1400" dirty="0"/>
              <a:t>&gt;0 &amp;&amp; FEB[</a:t>
            </a:r>
            <a:r>
              <a:rPr lang="en-US" sz="1400" dirty="0" err="1"/>
              <a:t>ih</a:t>
            </a:r>
            <a:r>
              <a:rPr lang="en-US" sz="1400" dirty="0"/>
              <a:t>].</a:t>
            </a:r>
            <a:r>
              <a:rPr lang="en-US" sz="1400" dirty="0" err="1"/>
              <a:t>hitAmpl</a:t>
            </a:r>
            <a:r>
              <a:rPr lang="en-US" sz="1400" dirty="0"/>
              <a:t>-&gt;at(</a:t>
            </a:r>
            <a:r>
              <a:rPr lang="en-US" sz="1400" dirty="0" err="1"/>
              <a:t>iev</a:t>
            </a:r>
            <a:r>
              <a:rPr lang="en-US" sz="1400" dirty="0"/>
              <a:t>)&lt;3000){</a:t>
            </a:r>
          </a:p>
          <a:p>
            <a:r>
              <a:rPr lang="en-US" sz="1400" dirty="0"/>
              <a:t>         FEB[</a:t>
            </a:r>
            <a:r>
              <a:rPr lang="en-US" sz="1400" dirty="0" err="1"/>
              <a:t>ih</a:t>
            </a:r>
            <a:r>
              <a:rPr lang="en-US" sz="1400" dirty="0"/>
              <a:t>].</a:t>
            </a:r>
            <a:r>
              <a:rPr lang="en-US" sz="1400" dirty="0" err="1"/>
              <a:t>hitCharge_pe.push_back</a:t>
            </a:r>
            <a:r>
              <a:rPr lang="en-US" sz="1400" dirty="0"/>
              <a:t>(</a:t>
            </a:r>
            <a:r>
              <a:rPr lang="en-US" sz="1400" dirty="0" err="1"/>
              <a:t>reconHG_pe</a:t>
            </a:r>
            <a:r>
              <a:rPr lang="en-US" sz="1400" dirty="0"/>
              <a:t>);</a:t>
            </a:r>
          </a:p>
          <a:p>
            <a:r>
              <a:rPr lang="en-US" sz="1400" dirty="0"/>
              <a:t>} else if (</a:t>
            </a:r>
            <a:r>
              <a:rPr lang="en-US" sz="1400" dirty="0" err="1"/>
              <a:t>reconLG_pe</a:t>
            </a:r>
            <a:r>
              <a:rPr lang="en-US" sz="1400" dirty="0"/>
              <a:t>&gt;0 &amp;&amp; FEB[</a:t>
            </a:r>
            <a:r>
              <a:rPr lang="en-US" sz="1400" dirty="0" err="1"/>
              <a:t>ih</a:t>
            </a:r>
            <a:r>
              <a:rPr lang="en-US" sz="1400" dirty="0"/>
              <a:t>].</a:t>
            </a:r>
            <a:r>
              <a:rPr lang="en-US" sz="1400" dirty="0" err="1"/>
              <a:t>hitLGAmpl</a:t>
            </a:r>
            <a:r>
              <a:rPr lang="en-US" sz="1400" dirty="0"/>
              <a:t>-&gt;at(</a:t>
            </a:r>
            <a:r>
              <a:rPr lang="en-US" sz="1400" dirty="0" err="1"/>
              <a:t>iev</a:t>
            </a:r>
            <a:r>
              <a:rPr lang="en-US" sz="1400" dirty="0"/>
              <a:t>)&lt;3000){</a:t>
            </a:r>
          </a:p>
          <a:p>
            <a:r>
              <a:rPr lang="en-US" sz="1400" dirty="0"/>
              <a:t>         FEB[</a:t>
            </a:r>
            <a:r>
              <a:rPr lang="en-US" sz="1400" dirty="0" err="1"/>
              <a:t>ih</a:t>
            </a:r>
            <a:r>
              <a:rPr lang="en-US" sz="1400" dirty="0"/>
              <a:t>].</a:t>
            </a:r>
            <a:r>
              <a:rPr lang="en-US" sz="1400" dirty="0" err="1"/>
              <a:t>hitCharge_pe.push_back</a:t>
            </a:r>
            <a:r>
              <a:rPr lang="en-US" sz="1400" dirty="0"/>
              <a:t>(</a:t>
            </a:r>
            <a:r>
              <a:rPr lang="en-US" sz="1400" dirty="0" err="1"/>
              <a:t>reconLG_pe</a:t>
            </a:r>
            <a:r>
              <a:rPr lang="en-US" sz="1400" dirty="0"/>
              <a:t>);</a:t>
            </a:r>
          </a:p>
          <a:p>
            <a:r>
              <a:rPr lang="en-US" sz="1400" dirty="0"/>
              <a:t>} else {</a:t>
            </a:r>
          </a:p>
          <a:p>
            <a:r>
              <a:rPr lang="en-US" sz="1400" dirty="0"/>
              <a:t>         FEB[</a:t>
            </a:r>
            <a:r>
              <a:rPr lang="en-US" sz="1400" dirty="0" err="1"/>
              <a:t>ih</a:t>
            </a:r>
            <a:r>
              <a:rPr lang="en-US" sz="1400" dirty="0"/>
              <a:t>].</a:t>
            </a:r>
            <a:r>
              <a:rPr lang="en-US" sz="1400" dirty="0" err="1"/>
              <a:t>hitCharge_pe.push_back</a:t>
            </a:r>
            <a:r>
              <a:rPr lang="en-US" sz="1400" dirty="0"/>
              <a:t>(</a:t>
            </a:r>
            <a:r>
              <a:rPr lang="en-US" sz="1400" dirty="0" err="1"/>
              <a:t>reconToT_pe</a:t>
            </a:r>
            <a:r>
              <a:rPr lang="en-US" sz="1400" dirty="0"/>
              <a:t>);</a:t>
            </a:r>
          </a:p>
          <a:p>
            <a:r>
              <a:rPr lang="en-US" sz="1400" dirty="0"/>
              <a:t>}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0045404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10D27A-156F-BA42-94F3-42345C219D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Available packages in Unpacking_*_v2.2</a:t>
            </a:r>
            <a:endParaRPr lang="ru-RU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D5AFD4-7985-4648-97CE-3CA5A9C17B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en-US" dirty="0"/>
              <a:t>TDM Unpack</a:t>
            </a:r>
          </a:p>
          <a:p>
            <a:r>
              <a:rPr lang="en-US" dirty="0"/>
              <a:t>Unpack</a:t>
            </a:r>
          </a:p>
          <a:p>
            <a:r>
              <a:rPr lang="en-US" dirty="0"/>
              <a:t>HG vs LG calibration</a:t>
            </a:r>
          </a:p>
          <a:p>
            <a:r>
              <a:rPr lang="en-US" dirty="0"/>
              <a:t>HG vs </a:t>
            </a:r>
            <a:r>
              <a:rPr lang="en-US" dirty="0" err="1"/>
              <a:t>ToT</a:t>
            </a:r>
            <a:r>
              <a:rPr lang="en-US" dirty="0"/>
              <a:t> calibration</a:t>
            </a:r>
          </a:p>
          <a:p>
            <a:r>
              <a:rPr lang="en-US" dirty="0"/>
              <a:t>LG vs </a:t>
            </a:r>
            <a:r>
              <a:rPr lang="en-US" dirty="0" err="1"/>
              <a:t>ToT</a:t>
            </a:r>
            <a:r>
              <a:rPr lang="en-US" dirty="0"/>
              <a:t> calibration</a:t>
            </a:r>
          </a:p>
          <a:p>
            <a:r>
              <a:rPr lang="en-US" dirty="0"/>
              <a:t>Stopping Proton</a:t>
            </a:r>
          </a:p>
          <a:p>
            <a:r>
              <a:rPr lang="en-US" dirty="0"/>
              <a:t>T9 root file analysis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35404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94AC7-50A1-BA45-AEE1-C5D9DD2841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Procedure for analysis:</a:t>
            </a:r>
            <a:endParaRPr lang="ru-R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8E899-2104-FA4B-915D-4FFD8F5B22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10600649" cy="4351338"/>
          </a:xfrm>
        </p:spPr>
        <p:txBody>
          <a:bodyPr/>
          <a:lstStyle/>
          <a:p>
            <a:r>
              <a:rPr lang="en-US" dirty="0"/>
              <a:t>TDM unpack</a:t>
            </a:r>
          </a:p>
          <a:p>
            <a:r>
              <a:rPr lang="en-US" dirty="0"/>
              <a:t>Unpack</a:t>
            </a:r>
          </a:p>
          <a:p>
            <a:r>
              <a:rPr lang="en-US" dirty="0"/>
              <a:t>Put proper calibration in bin/*_</a:t>
            </a:r>
            <a:r>
              <a:rPr lang="en-US" dirty="0" err="1"/>
              <a:t>calib</a:t>
            </a:r>
            <a:endParaRPr lang="en-US" dirty="0"/>
          </a:p>
          <a:p>
            <a:r>
              <a:rPr lang="en-US" dirty="0"/>
              <a:t>HG reconstructed</a:t>
            </a:r>
          </a:p>
          <a:p>
            <a:r>
              <a:rPr lang="en-US" dirty="0"/>
              <a:t>Stopping Proton or/and T9 root file analysis (now it is not using any calibration files)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84529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4379A9-B16A-E347-9462-BFCE8E4418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Stopping proton &amp; T9RootFileAnalysis</a:t>
            </a:r>
            <a:endParaRPr lang="ru-R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9BE15E-6266-BC4B-80F6-25EA66E7178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Proton stop</a:t>
            </a:r>
          </a:p>
          <a:p>
            <a:pPr lvl="1"/>
            <a:r>
              <a:rPr lang="en-US" dirty="0"/>
              <a:t>Line 186 </a:t>
            </a:r>
          </a:p>
          <a:p>
            <a:pPr lvl="2"/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NumberEvDis</a:t>
            </a:r>
            <a:r>
              <a:rPr lang="en-US" dirty="0"/>
              <a:t> = 10000; </a:t>
            </a:r>
          </a:p>
          <a:p>
            <a:pPr marL="0" indent="0">
              <a:buNone/>
            </a:pPr>
            <a:r>
              <a:rPr lang="en-US" dirty="0" err="1"/>
              <a:t>NumberEvDis</a:t>
            </a:r>
            <a:r>
              <a:rPr lang="en-US" dirty="0"/>
              <a:t> is default number or trigger to check or create Event display.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B31F4F-68EC-7C40-8946-4C7A023436D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T9 root file analysis</a:t>
            </a:r>
          </a:p>
          <a:p>
            <a:pPr lvl="1"/>
            <a:r>
              <a:rPr lang="en-US" dirty="0"/>
              <a:t>Line 188 </a:t>
            </a:r>
          </a:p>
          <a:p>
            <a:pPr lvl="2"/>
            <a:r>
              <a:rPr lang="en-US" dirty="0" err="1"/>
              <a:t>int</a:t>
            </a:r>
            <a:r>
              <a:rPr lang="en-US" dirty="0"/>
              <a:t> </a:t>
            </a:r>
            <a:r>
              <a:rPr lang="en-US" dirty="0" err="1"/>
              <a:t>NumberEvDis</a:t>
            </a:r>
            <a:r>
              <a:rPr lang="en-US" dirty="0"/>
              <a:t> = 10000; </a:t>
            </a:r>
          </a:p>
        </p:txBody>
      </p:sp>
    </p:spTree>
    <p:extLst>
      <p:ext uri="{BB962C8B-B14F-4D97-AF65-F5344CB8AC3E}">
        <p14:creationId xmlns:p14="http://schemas.microsoft.com/office/powerpoint/2010/main" val="7310669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315</Words>
  <Application>Microsoft Macintosh PowerPoint</Application>
  <PresentationFormat>Widescreen</PresentationFormat>
  <Paragraphs>54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Unpacking main difference between versions </vt:lpstr>
      <vt:lpstr>RAM usage &amp; root tree entries </vt:lpstr>
      <vt:lpstr>*_all.root branches</vt:lpstr>
      <vt:lpstr>Available packages in Unpacking_*_v2.2</vt:lpstr>
      <vt:lpstr>Procedure for analysis:</vt:lpstr>
      <vt:lpstr>Stopping proton &amp; T9RootFileAnalysis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Unpacking main difference between versions </dc:title>
  <dc:creator>Microsoft Office User</dc:creator>
  <cp:lastModifiedBy>Microsoft Office User</cp:lastModifiedBy>
  <cp:revision>6</cp:revision>
  <dcterms:created xsi:type="dcterms:W3CDTF">2018-10-10T19:48:33Z</dcterms:created>
  <dcterms:modified xsi:type="dcterms:W3CDTF">2018-10-10T21:26:58Z</dcterms:modified>
</cp:coreProperties>
</file>