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58"/>
    <p:restoredTop sz="94679"/>
  </p:normalViewPr>
  <p:slideViewPr>
    <p:cSldViewPr snapToGrid="0" snapToObjects="1">
      <p:cViewPr varScale="1">
        <p:scale>
          <a:sx n="59" d="100"/>
          <a:sy n="59" d="100"/>
        </p:scale>
        <p:origin x="192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6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3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7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3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2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0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7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9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8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A61-398C-4B44-A934-0CF9F48A55BD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794B7-65D6-4A49-BE10-65FB857D2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 test data analysis</a:t>
            </a:r>
            <a:br>
              <a:rPr lang="en-US" dirty="0" smtClean="0"/>
            </a:br>
            <a:r>
              <a:rPr lang="en-US" dirty="0" smtClean="0"/>
              <a:t>- few steps -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 October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2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43075" y="1743075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Raw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3075" y="3397704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Calibration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343" y="174171"/>
            <a:ext cx="156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Common basis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34616" y="1743073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Unpacking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(reference)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26161" y="1743072"/>
            <a:ext cx="2286000" cy="714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All.root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075" y="899041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Reference files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4616" y="3017004"/>
            <a:ext cx="2374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edit unpacking code depending on CITIROC HG/LG settings to select correct calibration data files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43075" y="4112079"/>
            <a:ext cx="239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Calibration data files: do not edit unless absolutely necessary, discuss first.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4834616" y="75520"/>
            <a:ext cx="6096000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eos</a:t>
            </a:r>
            <a:r>
              <a:rPr lang="en-US" dirty="0" smtClean="0"/>
              <a:t>/experiment/</a:t>
            </a:r>
            <a:r>
              <a:rPr lang="en-US" dirty="0" err="1" smtClean="0"/>
              <a:t>neutplatform</a:t>
            </a:r>
            <a:r>
              <a:rPr lang="en-US" dirty="0" smtClean="0"/>
              <a:t>/t2knd280/</a:t>
            </a:r>
            <a:r>
              <a:rPr lang="en-US" dirty="0" err="1" smtClean="0"/>
              <a:t>Super_FGD</a:t>
            </a:r>
            <a:r>
              <a:rPr lang="en-US" dirty="0" smtClean="0"/>
              <a:t>/Unpacking_august_v2/Unpacking_august_v2.2/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5" idx="3"/>
            <a:endCxn id="9" idx="1"/>
          </p:cNvCxnSpPr>
          <p:nvPr/>
        </p:nvCxnSpPr>
        <p:spPr>
          <a:xfrm flipV="1">
            <a:off x="4029075" y="2100261"/>
            <a:ext cx="805541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121979" y="2100259"/>
            <a:ext cx="805541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9" idx="2"/>
          </p:cNvCxnSpPr>
          <p:nvPr/>
        </p:nvCxnSpPr>
        <p:spPr>
          <a:xfrm flipV="1">
            <a:off x="4029075" y="2457448"/>
            <a:ext cx="1948541" cy="1225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09315" y="2548385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given HG/LG settings, </a:t>
            </a:r>
            <a:r>
              <a:rPr lang="en-US" dirty="0" err="1" smtClean="0"/>
              <a:t>all.root</a:t>
            </a:r>
            <a:r>
              <a:rPr lang="en-US" dirty="0" smtClean="0"/>
              <a:t> should always be the same, regardless of where it is generated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96961" y="1299770"/>
            <a:ext cx="303440" cy="42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273268" y="735391"/>
            <a:ext cx="252684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Detailed explanation of root file to </a:t>
            </a:r>
            <a:r>
              <a:rPr lang="en-US" smtClean="0"/>
              <a:t>be provided in next few days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24749" y="3992047"/>
            <a:ext cx="441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</a:t>
            </a:r>
            <a:r>
              <a:rPr lang="en-US" dirty="0" err="1" smtClean="0"/>
              <a:t>all.root</a:t>
            </a:r>
            <a:r>
              <a:rPr lang="en-US" dirty="0" smtClean="0"/>
              <a:t> is sufficient for several types of analyses such as channel uniformity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8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43075" y="1743075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Raw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3075" y="3397704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Calibration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343" y="1741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Specific analysis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34616" y="1743073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Unpacking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(reference)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26161" y="1743072"/>
            <a:ext cx="2286000" cy="714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All.root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0075" y="899041"/>
            <a:ext cx="2286000" cy="7143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Reference files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4616" y="3017004"/>
            <a:ext cx="2374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edit unpacking code depending on CITIROC HG/LG settings to select correct calibration data files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43075" y="4112079"/>
            <a:ext cx="239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Calibration data files: do not edit unless absolutely necessary, discuss first.</a:t>
            </a:r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>
            <a:off x="4834616" y="75520"/>
            <a:ext cx="6096000" cy="64633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r>
              <a:rPr lang="en-US" dirty="0" smtClean="0"/>
              <a:t>/</a:t>
            </a:r>
            <a:r>
              <a:rPr lang="en-US" dirty="0" err="1" smtClean="0"/>
              <a:t>eos</a:t>
            </a:r>
            <a:r>
              <a:rPr lang="en-US" dirty="0" smtClean="0"/>
              <a:t>/experiment/</a:t>
            </a:r>
            <a:r>
              <a:rPr lang="en-US" dirty="0" err="1" smtClean="0"/>
              <a:t>neutplatform</a:t>
            </a:r>
            <a:r>
              <a:rPr lang="en-US" dirty="0" smtClean="0"/>
              <a:t>/t2knd280/</a:t>
            </a:r>
            <a:r>
              <a:rPr lang="en-US" dirty="0" err="1" smtClean="0"/>
              <a:t>Super_FGD</a:t>
            </a:r>
            <a:r>
              <a:rPr lang="en-US" dirty="0" smtClean="0"/>
              <a:t>/Unpacking_august_v2/Unpacking_august_v2.2/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5" idx="3"/>
            <a:endCxn id="9" idx="1"/>
          </p:cNvCxnSpPr>
          <p:nvPr/>
        </p:nvCxnSpPr>
        <p:spPr>
          <a:xfrm flipV="1">
            <a:off x="4029075" y="2100261"/>
            <a:ext cx="805541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121979" y="2100259"/>
            <a:ext cx="805541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9" idx="2"/>
          </p:cNvCxnSpPr>
          <p:nvPr/>
        </p:nvCxnSpPr>
        <p:spPr>
          <a:xfrm flipV="1">
            <a:off x="4029075" y="2457448"/>
            <a:ext cx="1948541" cy="1225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09315" y="2548385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given HG/LG settings, </a:t>
            </a:r>
            <a:r>
              <a:rPr lang="en-US" dirty="0" err="1" smtClean="0"/>
              <a:t>all.root</a:t>
            </a:r>
            <a:r>
              <a:rPr lang="en-US" dirty="0" smtClean="0"/>
              <a:t> should always be the same, regardless of where it is generated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96961" y="1299770"/>
            <a:ext cx="303440" cy="42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926161" y="5218060"/>
            <a:ext cx="2286000" cy="714375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432FF"/>
                </a:solidFill>
              </a:rPr>
              <a:t>yyyy.root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79013" y="6052579"/>
            <a:ext cx="178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User edited code</a:t>
            </a:r>
            <a:endParaRPr lang="en-US"/>
          </a:p>
        </p:txBody>
      </p:sp>
      <p:cxnSp>
        <p:nvCxnSpPr>
          <p:cNvPr id="22" name="Straight Arrow Connector 21"/>
          <p:cNvCxnSpPr>
            <a:stCxn id="10" idx="2"/>
            <a:endCxn id="19" idx="0"/>
          </p:cNvCxnSpPr>
          <p:nvPr/>
        </p:nvCxnSpPr>
        <p:spPr>
          <a:xfrm>
            <a:off x="9069161" y="2457447"/>
            <a:ext cx="0" cy="2760613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56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160</Words>
  <Application>Microsoft Macintosh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Beam test data analysis - few steps -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data analysis - few steps -</dc:title>
  <dc:creator>Microsoft Office User</dc:creator>
  <cp:lastModifiedBy>Microsoft Office User</cp:lastModifiedBy>
  <cp:revision>7</cp:revision>
  <dcterms:created xsi:type="dcterms:W3CDTF">2018-10-11T11:42:06Z</dcterms:created>
  <dcterms:modified xsi:type="dcterms:W3CDTF">2018-10-11T12:02:15Z</dcterms:modified>
</cp:coreProperties>
</file>