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66" r:id="rId3"/>
    <p:sldId id="504" r:id="rId4"/>
    <p:sldId id="505" r:id="rId5"/>
    <p:sldId id="525" r:id="rId6"/>
    <p:sldId id="526" r:id="rId7"/>
    <p:sldId id="527" r:id="rId8"/>
    <p:sldId id="529" r:id="rId9"/>
    <p:sldId id="530" r:id="rId10"/>
    <p:sldId id="532" r:id="rId11"/>
    <p:sldId id="531" r:id="rId12"/>
    <p:sldId id="533" r:id="rId13"/>
    <p:sldId id="534" r:id="rId14"/>
    <p:sldId id="535" r:id="rId15"/>
    <p:sldId id="536" r:id="rId16"/>
    <p:sldId id="537" r:id="rId17"/>
    <p:sldId id="538" r:id="rId18"/>
    <p:sldId id="506" r:id="rId19"/>
    <p:sldId id="519" r:id="rId20"/>
    <p:sldId id="507" r:id="rId21"/>
    <p:sldId id="508" r:id="rId22"/>
    <p:sldId id="545" r:id="rId23"/>
    <p:sldId id="546" r:id="rId24"/>
    <p:sldId id="509" r:id="rId25"/>
    <p:sldId id="511" r:id="rId26"/>
    <p:sldId id="512" r:id="rId27"/>
    <p:sldId id="513" r:id="rId28"/>
    <p:sldId id="514" r:id="rId29"/>
    <p:sldId id="517" r:id="rId30"/>
    <p:sldId id="540" r:id="rId31"/>
    <p:sldId id="524" r:id="rId32"/>
    <p:sldId id="539" r:id="rId33"/>
    <p:sldId id="518" r:id="rId34"/>
    <p:sldId id="43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082E3"/>
    <a:srgbClr val="FF66FF"/>
    <a:srgbClr val="DCE6F2"/>
    <a:srgbClr val="4F81BD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1" autoAdjust="0"/>
    <p:restoredTop sz="94660"/>
  </p:normalViewPr>
  <p:slideViewPr>
    <p:cSldViewPr>
      <p:cViewPr varScale="1">
        <p:scale>
          <a:sx n="70" d="100"/>
          <a:sy n="70" d="100"/>
        </p:scale>
        <p:origin x="40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m\mike\Documents\MyDocs\LEP3\Field%20folder\MCBRD\integrals_dipol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baseline="0">
                <a:effectLst/>
              </a:rPr>
              <a:t>multipoles - B components</a:t>
            </a:r>
            <a:endParaRPr lang="en-GB" sz="11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115272081440909"/>
          <c:y val="0.15454166666666666"/>
          <c:w val="0.73878545695387077"/>
          <c:h val="0.5112923407454336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-1.2</c:v>
                </c:pt>
                <c:pt idx="1">
                  <c:v>-1.196</c:v>
                </c:pt>
                <c:pt idx="2">
                  <c:v>-1.1919999999999999</c:v>
                </c:pt>
                <c:pt idx="3">
                  <c:v>-1.1879999999999999</c:v>
                </c:pt>
                <c:pt idx="4">
                  <c:v>-1.1839999999999999</c:v>
                </c:pt>
                <c:pt idx="5">
                  <c:v>-1.18</c:v>
                </c:pt>
                <c:pt idx="6">
                  <c:v>-1.1759999999999999</c:v>
                </c:pt>
                <c:pt idx="7">
                  <c:v>-1.1719999999999999</c:v>
                </c:pt>
                <c:pt idx="8">
                  <c:v>-1.1679999999999999</c:v>
                </c:pt>
                <c:pt idx="9">
                  <c:v>-1.1639999999999999</c:v>
                </c:pt>
                <c:pt idx="10">
                  <c:v>-1.1599999999999999</c:v>
                </c:pt>
                <c:pt idx="11">
                  <c:v>-1.1559999999999999</c:v>
                </c:pt>
                <c:pt idx="12">
                  <c:v>-1.1519999999999999</c:v>
                </c:pt>
                <c:pt idx="13">
                  <c:v>-1.1479999999999999</c:v>
                </c:pt>
                <c:pt idx="14">
                  <c:v>-1.1439999999999999</c:v>
                </c:pt>
                <c:pt idx="15">
                  <c:v>-1.1399999999999999</c:v>
                </c:pt>
                <c:pt idx="16">
                  <c:v>-1.1359999999999999</c:v>
                </c:pt>
                <c:pt idx="17">
                  <c:v>-1.1319999999999999</c:v>
                </c:pt>
                <c:pt idx="18">
                  <c:v>-1.1279999999999999</c:v>
                </c:pt>
                <c:pt idx="19">
                  <c:v>-1.1239999999999999</c:v>
                </c:pt>
                <c:pt idx="20">
                  <c:v>-1.1199999999999999</c:v>
                </c:pt>
                <c:pt idx="21">
                  <c:v>-1.1159999999999999</c:v>
                </c:pt>
                <c:pt idx="22">
                  <c:v>-1.1119999999999999</c:v>
                </c:pt>
                <c:pt idx="23">
                  <c:v>-1.1079999999999999</c:v>
                </c:pt>
                <c:pt idx="24">
                  <c:v>-1.1039999999999999</c:v>
                </c:pt>
                <c:pt idx="25">
                  <c:v>-1.0999999999999999</c:v>
                </c:pt>
                <c:pt idx="26">
                  <c:v>-1.0959999999999999</c:v>
                </c:pt>
                <c:pt idx="27">
                  <c:v>-1.0919999999999999</c:v>
                </c:pt>
                <c:pt idx="28">
                  <c:v>-1.0879999999999999</c:v>
                </c:pt>
                <c:pt idx="29">
                  <c:v>-1.0840000000000001</c:v>
                </c:pt>
                <c:pt idx="30">
                  <c:v>-1.08</c:v>
                </c:pt>
                <c:pt idx="31">
                  <c:v>-1.0760000000000001</c:v>
                </c:pt>
                <c:pt idx="32">
                  <c:v>-1.0720000000000001</c:v>
                </c:pt>
                <c:pt idx="33">
                  <c:v>-1.0680000000000001</c:v>
                </c:pt>
                <c:pt idx="34">
                  <c:v>-1.0640000000000001</c:v>
                </c:pt>
                <c:pt idx="35">
                  <c:v>-1.06</c:v>
                </c:pt>
                <c:pt idx="36">
                  <c:v>-1.056</c:v>
                </c:pt>
                <c:pt idx="37">
                  <c:v>-1.052</c:v>
                </c:pt>
                <c:pt idx="38">
                  <c:v>-1.048</c:v>
                </c:pt>
                <c:pt idx="39">
                  <c:v>-1.044</c:v>
                </c:pt>
                <c:pt idx="40">
                  <c:v>-1.04</c:v>
                </c:pt>
                <c:pt idx="41">
                  <c:v>-1.036</c:v>
                </c:pt>
                <c:pt idx="42">
                  <c:v>-1.032</c:v>
                </c:pt>
                <c:pt idx="43">
                  <c:v>-1.028</c:v>
                </c:pt>
                <c:pt idx="44">
                  <c:v>-1.024</c:v>
                </c:pt>
                <c:pt idx="45">
                  <c:v>-1.02</c:v>
                </c:pt>
                <c:pt idx="46">
                  <c:v>-1.016</c:v>
                </c:pt>
                <c:pt idx="47">
                  <c:v>-1.012</c:v>
                </c:pt>
                <c:pt idx="48">
                  <c:v>-1.008</c:v>
                </c:pt>
                <c:pt idx="49">
                  <c:v>-1.004</c:v>
                </c:pt>
                <c:pt idx="50">
                  <c:v>-1</c:v>
                </c:pt>
                <c:pt idx="51">
                  <c:v>-0.996</c:v>
                </c:pt>
                <c:pt idx="52">
                  <c:v>-0.99199999999999999</c:v>
                </c:pt>
                <c:pt idx="53">
                  <c:v>-0.98799999999999999</c:v>
                </c:pt>
                <c:pt idx="54">
                  <c:v>-0.98399999999999999</c:v>
                </c:pt>
                <c:pt idx="55">
                  <c:v>-0.98</c:v>
                </c:pt>
                <c:pt idx="56">
                  <c:v>-0.97599999999999998</c:v>
                </c:pt>
                <c:pt idx="57">
                  <c:v>-0.97199999999999998</c:v>
                </c:pt>
                <c:pt idx="58">
                  <c:v>-0.96799999999999997</c:v>
                </c:pt>
                <c:pt idx="59">
                  <c:v>-0.96399999999999997</c:v>
                </c:pt>
                <c:pt idx="60">
                  <c:v>-0.96</c:v>
                </c:pt>
                <c:pt idx="61">
                  <c:v>-0.95599999999999996</c:v>
                </c:pt>
                <c:pt idx="62">
                  <c:v>-0.95199999999999996</c:v>
                </c:pt>
                <c:pt idx="63">
                  <c:v>-0.94799999999999995</c:v>
                </c:pt>
                <c:pt idx="64">
                  <c:v>-0.94399999999999995</c:v>
                </c:pt>
                <c:pt idx="65">
                  <c:v>-0.94</c:v>
                </c:pt>
                <c:pt idx="66">
                  <c:v>-0.93599999999999994</c:v>
                </c:pt>
                <c:pt idx="67">
                  <c:v>-0.93199999999999994</c:v>
                </c:pt>
                <c:pt idx="68">
                  <c:v>-0.92799999999999994</c:v>
                </c:pt>
                <c:pt idx="69">
                  <c:v>-0.92399999999999993</c:v>
                </c:pt>
                <c:pt idx="70">
                  <c:v>-0.91999999999999993</c:v>
                </c:pt>
                <c:pt idx="71">
                  <c:v>-0.91599999999999993</c:v>
                </c:pt>
                <c:pt idx="72">
                  <c:v>-0.91199999999999992</c:v>
                </c:pt>
                <c:pt idx="73">
                  <c:v>-0.90799999999999992</c:v>
                </c:pt>
                <c:pt idx="74">
                  <c:v>-0.90399999999999991</c:v>
                </c:pt>
                <c:pt idx="75">
                  <c:v>-0.89999999999999991</c:v>
                </c:pt>
                <c:pt idx="76">
                  <c:v>-0.89599999999999991</c:v>
                </c:pt>
                <c:pt idx="77">
                  <c:v>-0.8919999999999999</c:v>
                </c:pt>
                <c:pt idx="78">
                  <c:v>-0.8879999999999999</c:v>
                </c:pt>
                <c:pt idx="79">
                  <c:v>-0.8839999999999999</c:v>
                </c:pt>
                <c:pt idx="80">
                  <c:v>-0.87999999999999989</c:v>
                </c:pt>
                <c:pt idx="81">
                  <c:v>-0.87599999999999989</c:v>
                </c:pt>
                <c:pt idx="82">
                  <c:v>-0.872</c:v>
                </c:pt>
                <c:pt idx="83">
                  <c:v>-0.86799999999999999</c:v>
                </c:pt>
                <c:pt idx="84">
                  <c:v>-0.86399999999999999</c:v>
                </c:pt>
                <c:pt idx="85">
                  <c:v>-0.85999999999999988</c:v>
                </c:pt>
                <c:pt idx="86">
                  <c:v>-0.85599999999999987</c:v>
                </c:pt>
                <c:pt idx="87">
                  <c:v>-0.85199999999999998</c:v>
                </c:pt>
                <c:pt idx="88">
                  <c:v>-0.84799999999999998</c:v>
                </c:pt>
                <c:pt idx="89">
                  <c:v>-0.84399999999999997</c:v>
                </c:pt>
                <c:pt idx="90">
                  <c:v>-0.84</c:v>
                </c:pt>
                <c:pt idx="91">
                  <c:v>-0.83599999999999997</c:v>
                </c:pt>
                <c:pt idx="92">
                  <c:v>-0.83199999999999996</c:v>
                </c:pt>
                <c:pt idx="93">
                  <c:v>-0.82799999999999996</c:v>
                </c:pt>
                <c:pt idx="94">
                  <c:v>-0.82399999999999995</c:v>
                </c:pt>
                <c:pt idx="95">
                  <c:v>-0.82</c:v>
                </c:pt>
                <c:pt idx="96">
                  <c:v>-0.81600000000000006</c:v>
                </c:pt>
                <c:pt idx="97">
                  <c:v>-0.81200000000000006</c:v>
                </c:pt>
                <c:pt idx="98">
                  <c:v>-0.80800000000000005</c:v>
                </c:pt>
                <c:pt idx="99">
                  <c:v>-0.80400000000000005</c:v>
                </c:pt>
                <c:pt idx="100">
                  <c:v>-0.79999999999999993</c:v>
                </c:pt>
                <c:pt idx="101">
                  <c:v>-0.79600000000000004</c:v>
                </c:pt>
                <c:pt idx="102">
                  <c:v>-0.79200000000000004</c:v>
                </c:pt>
                <c:pt idx="103">
                  <c:v>-0.78800000000000003</c:v>
                </c:pt>
                <c:pt idx="104">
                  <c:v>-0.78400000000000003</c:v>
                </c:pt>
                <c:pt idx="105">
                  <c:v>-0.78</c:v>
                </c:pt>
                <c:pt idx="106">
                  <c:v>-0.77600000000000002</c:v>
                </c:pt>
                <c:pt idx="107">
                  <c:v>-0.77200000000000002</c:v>
                </c:pt>
                <c:pt idx="108">
                  <c:v>-0.76800000000000002</c:v>
                </c:pt>
                <c:pt idx="109">
                  <c:v>-0.76400000000000001</c:v>
                </c:pt>
                <c:pt idx="110">
                  <c:v>-0.76</c:v>
                </c:pt>
                <c:pt idx="111">
                  <c:v>-0.75600000000000001</c:v>
                </c:pt>
                <c:pt idx="112">
                  <c:v>-0.752</c:v>
                </c:pt>
                <c:pt idx="113">
                  <c:v>-0.748</c:v>
                </c:pt>
                <c:pt idx="114">
                  <c:v>-0.74399999999999999</c:v>
                </c:pt>
                <c:pt idx="115">
                  <c:v>-0.74</c:v>
                </c:pt>
                <c:pt idx="116">
                  <c:v>-0.73599999999999999</c:v>
                </c:pt>
                <c:pt idx="117">
                  <c:v>-0.73199999999999998</c:v>
                </c:pt>
                <c:pt idx="118">
                  <c:v>-0.72799999999999998</c:v>
                </c:pt>
                <c:pt idx="119">
                  <c:v>-0.72399999999999998</c:v>
                </c:pt>
                <c:pt idx="120">
                  <c:v>-0.72</c:v>
                </c:pt>
                <c:pt idx="121">
                  <c:v>-0.71599999999999997</c:v>
                </c:pt>
                <c:pt idx="122">
                  <c:v>-0.71199999999999997</c:v>
                </c:pt>
                <c:pt idx="123">
                  <c:v>-0.70799999999999996</c:v>
                </c:pt>
                <c:pt idx="124">
                  <c:v>-0.70399999999999996</c:v>
                </c:pt>
                <c:pt idx="125">
                  <c:v>-0.7</c:v>
                </c:pt>
                <c:pt idx="126">
                  <c:v>-0.69599999999999995</c:v>
                </c:pt>
                <c:pt idx="127">
                  <c:v>-0.69199999999999995</c:v>
                </c:pt>
                <c:pt idx="128">
                  <c:v>-0.68799999999999994</c:v>
                </c:pt>
                <c:pt idx="129">
                  <c:v>-0.68400000000000005</c:v>
                </c:pt>
                <c:pt idx="130">
                  <c:v>-0.67999999999999994</c:v>
                </c:pt>
                <c:pt idx="131">
                  <c:v>-0.67600000000000005</c:v>
                </c:pt>
                <c:pt idx="132">
                  <c:v>-0.67199999999999993</c:v>
                </c:pt>
                <c:pt idx="133">
                  <c:v>-0.66799999999999993</c:v>
                </c:pt>
                <c:pt idx="134">
                  <c:v>-0.66400000000000003</c:v>
                </c:pt>
                <c:pt idx="135">
                  <c:v>-0.65999999999999992</c:v>
                </c:pt>
                <c:pt idx="136">
                  <c:v>-0.65600000000000003</c:v>
                </c:pt>
                <c:pt idx="137">
                  <c:v>-0.65199999999999991</c:v>
                </c:pt>
                <c:pt idx="138">
                  <c:v>-0.64800000000000002</c:v>
                </c:pt>
                <c:pt idx="139">
                  <c:v>-0.64400000000000002</c:v>
                </c:pt>
                <c:pt idx="140">
                  <c:v>-0.6399999999999999</c:v>
                </c:pt>
                <c:pt idx="141">
                  <c:v>-0.63600000000000001</c:v>
                </c:pt>
                <c:pt idx="142">
                  <c:v>-0.6319999999999999</c:v>
                </c:pt>
                <c:pt idx="143">
                  <c:v>-0.628</c:v>
                </c:pt>
                <c:pt idx="144">
                  <c:v>-0.624</c:v>
                </c:pt>
                <c:pt idx="145">
                  <c:v>-0.62</c:v>
                </c:pt>
                <c:pt idx="146">
                  <c:v>-0.61599999999999999</c:v>
                </c:pt>
                <c:pt idx="147">
                  <c:v>-0.61199999999999999</c:v>
                </c:pt>
                <c:pt idx="148">
                  <c:v>-0.60799999999999998</c:v>
                </c:pt>
                <c:pt idx="149">
                  <c:v>-0.60399999999999998</c:v>
                </c:pt>
                <c:pt idx="150">
                  <c:v>-0.6</c:v>
                </c:pt>
                <c:pt idx="151">
                  <c:v>-0.59599999999999997</c:v>
                </c:pt>
                <c:pt idx="152">
                  <c:v>-0.59199999999999997</c:v>
                </c:pt>
                <c:pt idx="153">
                  <c:v>-0.58799999999999997</c:v>
                </c:pt>
                <c:pt idx="154">
                  <c:v>-0.58399999999999996</c:v>
                </c:pt>
                <c:pt idx="155">
                  <c:v>-0.57999999999999996</c:v>
                </c:pt>
                <c:pt idx="156">
                  <c:v>-0.57599999999999996</c:v>
                </c:pt>
                <c:pt idx="157">
                  <c:v>-0.57199999999999995</c:v>
                </c:pt>
                <c:pt idx="158">
                  <c:v>-0.56799999999999995</c:v>
                </c:pt>
                <c:pt idx="159">
                  <c:v>-0.56400000000000006</c:v>
                </c:pt>
                <c:pt idx="160">
                  <c:v>-0.55999999999999994</c:v>
                </c:pt>
                <c:pt idx="161">
                  <c:v>-0.55599999999999994</c:v>
                </c:pt>
                <c:pt idx="162">
                  <c:v>-0.55199999999999994</c:v>
                </c:pt>
                <c:pt idx="163">
                  <c:v>-0.54799999999999993</c:v>
                </c:pt>
                <c:pt idx="164">
                  <c:v>-0.54400000000000004</c:v>
                </c:pt>
                <c:pt idx="165">
                  <c:v>-0.53999999999999992</c:v>
                </c:pt>
                <c:pt idx="166">
                  <c:v>-0.53600000000000003</c:v>
                </c:pt>
                <c:pt idx="167">
                  <c:v>-0.53199999999999992</c:v>
                </c:pt>
                <c:pt idx="168">
                  <c:v>-0.52800000000000002</c:v>
                </c:pt>
                <c:pt idx="169">
                  <c:v>-0.52400000000000002</c:v>
                </c:pt>
                <c:pt idx="170">
                  <c:v>-0.51999999999999991</c:v>
                </c:pt>
                <c:pt idx="171">
                  <c:v>-0.51600000000000001</c:v>
                </c:pt>
                <c:pt idx="172">
                  <c:v>-0.5119999999999999</c:v>
                </c:pt>
                <c:pt idx="173">
                  <c:v>-0.50800000000000001</c:v>
                </c:pt>
                <c:pt idx="174">
                  <c:v>-0.504</c:v>
                </c:pt>
                <c:pt idx="175">
                  <c:v>-0.5</c:v>
                </c:pt>
                <c:pt idx="176">
                  <c:v>-0.496</c:v>
                </c:pt>
                <c:pt idx="177">
                  <c:v>-0.49199999999999988</c:v>
                </c:pt>
                <c:pt idx="178">
                  <c:v>-0.48799999999999999</c:v>
                </c:pt>
                <c:pt idx="179">
                  <c:v>-0.48399999999999999</c:v>
                </c:pt>
                <c:pt idx="180">
                  <c:v>-0.48</c:v>
                </c:pt>
                <c:pt idx="181">
                  <c:v>-0.47599999999999998</c:v>
                </c:pt>
                <c:pt idx="182">
                  <c:v>-0.47199999999999998</c:v>
                </c:pt>
                <c:pt idx="183">
                  <c:v>-0.46799999999999997</c:v>
                </c:pt>
                <c:pt idx="184">
                  <c:v>-0.46399999999999997</c:v>
                </c:pt>
                <c:pt idx="185">
                  <c:v>-0.45999999999999996</c:v>
                </c:pt>
                <c:pt idx="186">
                  <c:v>-0.45599999999999996</c:v>
                </c:pt>
                <c:pt idx="187">
                  <c:v>-0.45199999999999996</c:v>
                </c:pt>
                <c:pt idx="188">
                  <c:v>-0.44799999999999995</c:v>
                </c:pt>
                <c:pt idx="189">
                  <c:v>-0.44400000000000006</c:v>
                </c:pt>
                <c:pt idx="190">
                  <c:v>-0.43999999999999995</c:v>
                </c:pt>
                <c:pt idx="191">
                  <c:v>-0.43599999999999994</c:v>
                </c:pt>
                <c:pt idx="192">
                  <c:v>-0.43200000000000005</c:v>
                </c:pt>
                <c:pt idx="193">
                  <c:v>-0.42799999999999994</c:v>
                </c:pt>
                <c:pt idx="194">
                  <c:v>-0.42400000000000004</c:v>
                </c:pt>
                <c:pt idx="195">
                  <c:v>-0.41999999999999993</c:v>
                </c:pt>
                <c:pt idx="196">
                  <c:v>-0.41600000000000004</c:v>
                </c:pt>
                <c:pt idx="197">
                  <c:v>-0.41200000000000003</c:v>
                </c:pt>
                <c:pt idx="198">
                  <c:v>-0.40800000000000003</c:v>
                </c:pt>
                <c:pt idx="199">
                  <c:v>-0.40400000000000003</c:v>
                </c:pt>
                <c:pt idx="200">
                  <c:v>-0.39999999999999991</c:v>
                </c:pt>
                <c:pt idx="201">
                  <c:v>-0.39600000000000002</c:v>
                </c:pt>
                <c:pt idx="202">
                  <c:v>-0.39200000000000002</c:v>
                </c:pt>
                <c:pt idx="203">
                  <c:v>-0.38800000000000001</c:v>
                </c:pt>
                <c:pt idx="204">
                  <c:v>-0.38400000000000001</c:v>
                </c:pt>
                <c:pt idx="205">
                  <c:v>-0.38</c:v>
                </c:pt>
                <c:pt idx="206">
                  <c:v>-0.376</c:v>
                </c:pt>
                <c:pt idx="207">
                  <c:v>-0.372</c:v>
                </c:pt>
                <c:pt idx="208">
                  <c:v>-0.36799999999999999</c:v>
                </c:pt>
                <c:pt idx="209">
                  <c:v>-0.36399999999999999</c:v>
                </c:pt>
                <c:pt idx="210">
                  <c:v>-0.36</c:v>
                </c:pt>
                <c:pt idx="211">
                  <c:v>-0.35599999999999998</c:v>
                </c:pt>
                <c:pt idx="212">
                  <c:v>-0.35199999999999998</c:v>
                </c:pt>
                <c:pt idx="213">
                  <c:v>-0.34799999999999998</c:v>
                </c:pt>
                <c:pt idx="214">
                  <c:v>-0.34399999999999997</c:v>
                </c:pt>
                <c:pt idx="215">
                  <c:v>-0.33999999999999997</c:v>
                </c:pt>
                <c:pt idx="216">
                  <c:v>-0.33599999999999997</c:v>
                </c:pt>
                <c:pt idx="217">
                  <c:v>-0.33200000000000007</c:v>
                </c:pt>
                <c:pt idx="218">
                  <c:v>-0.32800000000000007</c:v>
                </c:pt>
                <c:pt idx="219">
                  <c:v>-0.32399999999999995</c:v>
                </c:pt>
                <c:pt idx="220">
                  <c:v>-0.31999999999999995</c:v>
                </c:pt>
                <c:pt idx="221">
                  <c:v>-0.31599999999999995</c:v>
                </c:pt>
                <c:pt idx="222">
                  <c:v>-0.31200000000000006</c:v>
                </c:pt>
                <c:pt idx="223">
                  <c:v>-0.30800000000000005</c:v>
                </c:pt>
                <c:pt idx="224">
                  <c:v>-0.30399999999999994</c:v>
                </c:pt>
                <c:pt idx="225">
                  <c:v>-0.29999999999999993</c:v>
                </c:pt>
                <c:pt idx="226">
                  <c:v>-0.29600000000000004</c:v>
                </c:pt>
                <c:pt idx="227">
                  <c:v>-0.29200000000000004</c:v>
                </c:pt>
                <c:pt idx="228">
                  <c:v>-0.28800000000000003</c:v>
                </c:pt>
                <c:pt idx="229">
                  <c:v>-0.28399999999999992</c:v>
                </c:pt>
                <c:pt idx="230">
                  <c:v>-0.27999999999999992</c:v>
                </c:pt>
                <c:pt idx="231">
                  <c:v>-0.27600000000000002</c:v>
                </c:pt>
                <c:pt idx="232">
                  <c:v>-0.27200000000000002</c:v>
                </c:pt>
                <c:pt idx="233">
                  <c:v>-0.26800000000000002</c:v>
                </c:pt>
                <c:pt idx="234">
                  <c:v>-0.2639999999999999</c:v>
                </c:pt>
                <c:pt idx="235">
                  <c:v>-0.26</c:v>
                </c:pt>
                <c:pt idx="236">
                  <c:v>-0.25600000000000001</c:v>
                </c:pt>
                <c:pt idx="237">
                  <c:v>-0.252</c:v>
                </c:pt>
                <c:pt idx="238">
                  <c:v>-0.24800000000000011</c:v>
                </c:pt>
                <c:pt idx="239">
                  <c:v>-0.24399999999999988</c:v>
                </c:pt>
                <c:pt idx="240">
                  <c:v>-0.24</c:v>
                </c:pt>
                <c:pt idx="241">
                  <c:v>-0.23599999999999999</c:v>
                </c:pt>
                <c:pt idx="242">
                  <c:v>-0.23199999999999998</c:v>
                </c:pt>
                <c:pt idx="243">
                  <c:v>-0.22800000000000009</c:v>
                </c:pt>
                <c:pt idx="244">
                  <c:v>-0.22399999999999987</c:v>
                </c:pt>
                <c:pt idx="245">
                  <c:v>-0.21999999999999997</c:v>
                </c:pt>
                <c:pt idx="246">
                  <c:v>-0.21599999999999997</c:v>
                </c:pt>
                <c:pt idx="247">
                  <c:v>-0.21200000000000008</c:v>
                </c:pt>
                <c:pt idx="248">
                  <c:v>-0.20800000000000007</c:v>
                </c:pt>
                <c:pt idx="249">
                  <c:v>-0.20399999999999996</c:v>
                </c:pt>
                <c:pt idx="250">
                  <c:v>-0.19999999999999996</c:v>
                </c:pt>
                <c:pt idx="251">
                  <c:v>-0.19599999999999995</c:v>
                </c:pt>
                <c:pt idx="252">
                  <c:v>-0.19199999999999995</c:v>
                </c:pt>
                <c:pt idx="253">
                  <c:v>-0.18800000000000017</c:v>
                </c:pt>
                <c:pt idx="254">
                  <c:v>-0.18399999999999994</c:v>
                </c:pt>
                <c:pt idx="255">
                  <c:v>-0.17999999999999994</c:v>
                </c:pt>
                <c:pt idx="256">
                  <c:v>-0.17599999999999993</c:v>
                </c:pt>
                <c:pt idx="257">
                  <c:v>-0.17199999999999993</c:v>
                </c:pt>
                <c:pt idx="258">
                  <c:v>-0.16800000000000015</c:v>
                </c:pt>
                <c:pt idx="259">
                  <c:v>-0.16399999999999992</c:v>
                </c:pt>
                <c:pt idx="260">
                  <c:v>-0.15999999999999992</c:v>
                </c:pt>
                <c:pt idx="261">
                  <c:v>-0.15599999999999992</c:v>
                </c:pt>
                <c:pt idx="262">
                  <c:v>-0.15200000000000014</c:v>
                </c:pt>
                <c:pt idx="263">
                  <c:v>-0.14800000000000013</c:v>
                </c:pt>
                <c:pt idx="264">
                  <c:v>-0.14399999999999991</c:v>
                </c:pt>
                <c:pt idx="265">
                  <c:v>-0.1399999999999999</c:v>
                </c:pt>
                <c:pt idx="266">
                  <c:v>-0.1359999999999999</c:v>
                </c:pt>
                <c:pt idx="267">
                  <c:v>-0.13200000000000012</c:v>
                </c:pt>
                <c:pt idx="268">
                  <c:v>-0.12800000000000011</c:v>
                </c:pt>
                <c:pt idx="269">
                  <c:v>-0.12399999999999989</c:v>
                </c:pt>
                <c:pt idx="270">
                  <c:v>-0.11999999999999988</c:v>
                </c:pt>
                <c:pt idx="271">
                  <c:v>-0.1160000000000001</c:v>
                </c:pt>
                <c:pt idx="272">
                  <c:v>-0.1120000000000001</c:v>
                </c:pt>
                <c:pt idx="273">
                  <c:v>-0.1080000000000001</c:v>
                </c:pt>
                <c:pt idx="274">
                  <c:v>-0.10399999999999987</c:v>
                </c:pt>
                <c:pt idx="275">
                  <c:v>-9.9999999999999867E-2</c:v>
                </c:pt>
                <c:pt idx="276">
                  <c:v>-9.6000000000000085E-2</c:v>
                </c:pt>
                <c:pt idx="277">
                  <c:v>-9.2000000000000082E-2</c:v>
                </c:pt>
                <c:pt idx="278">
                  <c:v>-8.8000000000000078E-2</c:v>
                </c:pt>
                <c:pt idx="279">
                  <c:v>-8.3999999999999853E-2</c:v>
                </c:pt>
                <c:pt idx="280">
                  <c:v>-7.9999999999999849E-2</c:v>
                </c:pt>
                <c:pt idx="281">
                  <c:v>-7.6000000000000068E-2</c:v>
                </c:pt>
                <c:pt idx="282">
                  <c:v>-7.2000000000000064E-2</c:v>
                </c:pt>
                <c:pt idx="283">
                  <c:v>-6.800000000000006E-2</c:v>
                </c:pt>
                <c:pt idx="284">
                  <c:v>-6.3999999999999835E-2</c:v>
                </c:pt>
                <c:pt idx="285">
                  <c:v>-6.0000000000000053E-2</c:v>
                </c:pt>
                <c:pt idx="286">
                  <c:v>-5.600000000000005E-2</c:v>
                </c:pt>
                <c:pt idx="287">
                  <c:v>-5.2000000000000046E-2</c:v>
                </c:pt>
                <c:pt idx="288">
                  <c:v>-4.8000000000000043E-2</c:v>
                </c:pt>
                <c:pt idx="289">
                  <c:v>-4.3999999999999817E-2</c:v>
                </c:pt>
                <c:pt idx="290">
                  <c:v>-4.0000000000000036E-2</c:v>
                </c:pt>
                <c:pt idx="291">
                  <c:v>-3.6000000000000032E-2</c:v>
                </c:pt>
                <c:pt idx="292">
                  <c:v>-3.2000000000000028E-2</c:v>
                </c:pt>
                <c:pt idx="293">
                  <c:v>-2.8000000000000025E-2</c:v>
                </c:pt>
                <c:pt idx="294">
                  <c:v>-2.4000000000000021E-2</c:v>
                </c:pt>
                <c:pt idx="295">
                  <c:v>-2.0000000000000018E-2</c:v>
                </c:pt>
                <c:pt idx="296">
                  <c:v>-1.6000000000000014E-2</c:v>
                </c:pt>
                <c:pt idx="297">
                  <c:v>-1.2000000000000011E-2</c:v>
                </c:pt>
                <c:pt idx="298">
                  <c:v>-8.0000000000000071E-3</c:v>
                </c:pt>
                <c:pt idx="299">
                  <c:v>-4.0000000000000036E-3</c:v>
                </c:pt>
                <c:pt idx="300">
                  <c:v>0</c:v>
                </c:pt>
                <c:pt idx="301">
                  <c:v>4.0000000000000036E-3</c:v>
                </c:pt>
                <c:pt idx="302">
                  <c:v>8.0000000000000071E-3</c:v>
                </c:pt>
                <c:pt idx="303">
                  <c:v>1.2000000000000011E-2</c:v>
                </c:pt>
                <c:pt idx="304">
                  <c:v>1.6000000000000014E-2</c:v>
                </c:pt>
                <c:pt idx="305">
                  <c:v>2.0000000000000018E-2</c:v>
                </c:pt>
                <c:pt idx="306">
                  <c:v>2.4000000000000021E-2</c:v>
                </c:pt>
                <c:pt idx="307">
                  <c:v>2.8000000000000025E-2</c:v>
                </c:pt>
                <c:pt idx="308">
                  <c:v>3.2000000000000028E-2</c:v>
                </c:pt>
                <c:pt idx="309">
                  <c:v>3.6000000000000032E-2</c:v>
                </c:pt>
                <c:pt idx="310">
                  <c:v>4.0000000000000036E-2</c:v>
                </c:pt>
                <c:pt idx="311">
                  <c:v>4.4000000000000039E-2</c:v>
                </c:pt>
                <c:pt idx="312">
                  <c:v>4.8000000000000043E-2</c:v>
                </c:pt>
                <c:pt idx="313">
                  <c:v>5.1999999999999824E-2</c:v>
                </c:pt>
                <c:pt idx="314">
                  <c:v>5.600000000000005E-2</c:v>
                </c:pt>
                <c:pt idx="315">
                  <c:v>6.0000000000000053E-2</c:v>
                </c:pt>
                <c:pt idx="316">
                  <c:v>6.4000000000000057E-2</c:v>
                </c:pt>
                <c:pt idx="317">
                  <c:v>6.800000000000006E-2</c:v>
                </c:pt>
                <c:pt idx="318">
                  <c:v>7.1999999999999842E-2</c:v>
                </c:pt>
                <c:pt idx="319">
                  <c:v>7.6000000000000068E-2</c:v>
                </c:pt>
                <c:pt idx="320">
                  <c:v>8.0000000000000071E-2</c:v>
                </c:pt>
                <c:pt idx="321">
                  <c:v>8.4000000000000075E-2</c:v>
                </c:pt>
                <c:pt idx="322">
                  <c:v>8.8000000000000078E-2</c:v>
                </c:pt>
                <c:pt idx="323">
                  <c:v>9.199999999999986E-2</c:v>
                </c:pt>
                <c:pt idx="324">
                  <c:v>9.6000000000000085E-2</c:v>
                </c:pt>
                <c:pt idx="325">
                  <c:v>0.10000000000000009</c:v>
                </c:pt>
                <c:pt idx="326">
                  <c:v>0.10400000000000009</c:v>
                </c:pt>
                <c:pt idx="327">
                  <c:v>0.10799999999999987</c:v>
                </c:pt>
                <c:pt idx="328">
                  <c:v>0.11199999999999988</c:v>
                </c:pt>
                <c:pt idx="329">
                  <c:v>0.1160000000000001</c:v>
                </c:pt>
                <c:pt idx="330">
                  <c:v>0.12000000000000011</c:v>
                </c:pt>
                <c:pt idx="331">
                  <c:v>0.12400000000000011</c:v>
                </c:pt>
                <c:pt idx="332">
                  <c:v>0.12799999999999989</c:v>
                </c:pt>
                <c:pt idx="333">
                  <c:v>0.1319999999999999</c:v>
                </c:pt>
                <c:pt idx="334">
                  <c:v>0.13600000000000012</c:v>
                </c:pt>
                <c:pt idx="335">
                  <c:v>0.14000000000000012</c:v>
                </c:pt>
                <c:pt idx="336">
                  <c:v>0.14399999999999991</c:v>
                </c:pt>
                <c:pt idx="337">
                  <c:v>0.14799999999999991</c:v>
                </c:pt>
                <c:pt idx="338">
                  <c:v>0.15199999999999991</c:v>
                </c:pt>
                <c:pt idx="339">
                  <c:v>0.15600000000000014</c:v>
                </c:pt>
                <c:pt idx="340">
                  <c:v>0.16000000000000014</c:v>
                </c:pt>
                <c:pt idx="341">
                  <c:v>0.16399999999999992</c:v>
                </c:pt>
                <c:pt idx="342">
                  <c:v>0.16799999999999993</c:v>
                </c:pt>
                <c:pt idx="343">
                  <c:v>0.17199999999999993</c:v>
                </c:pt>
                <c:pt idx="344">
                  <c:v>0.17600000000000016</c:v>
                </c:pt>
                <c:pt idx="345">
                  <c:v>0.17999999999999994</c:v>
                </c:pt>
                <c:pt idx="346">
                  <c:v>0.18399999999999994</c:v>
                </c:pt>
                <c:pt idx="347">
                  <c:v>0.18799999999999994</c:v>
                </c:pt>
                <c:pt idx="348">
                  <c:v>0.19199999999999995</c:v>
                </c:pt>
                <c:pt idx="349">
                  <c:v>0.19600000000000017</c:v>
                </c:pt>
                <c:pt idx="350">
                  <c:v>0.19999999999999996</c:v>
                </c:pt>
                <c:pt idx="351">
                  <c:v>0.20399999999999996</c:v>
                </c:pt>
                <c:pt idx="352">
                  <c:v>0.20799999999999996</c:v>
                </c:pt>
                <c:pt idx="353">
                  <c:v>0.21199999999999997</c:v>
                </c:pt>
                <c:pt idx="354">
                  <c:v>0.21600000000000019</c:v>
                </c:pt>
                <c:pt idx="355">
                  <c:v>0.21999999999999997</c:v>
                </c:pt>
                <c:pt idx="356">
                  <c:v>0.22399999999999998</c:v>
                </c:pt>
                <c:pt idx="357">
                  <c:v>0.22799999999999998</c:v>
                </c:pt>
                <c:pt idx="358">
                  <c:v>0.23199999999999998</c:v>
                </c:pt>
                <c:pt idx="359">
                  <c:v>0.23599999999999999</c:v>
                </c:pt>
                <c:pt idx="360">
                  <c:v>0.24</c:v>
                </c:pt>
                <c:pt idx="361">
                  <c:v>0.24399999999999999</c:v>
                </c:pt>
                <c:pt idx="362">
                  <c:v>0.248</c:v>
                </c:pt>
                <c:pt idx="363">
                  <c:v>0.252</c:v>
                </c:pt>
                <c:pt idx="364">
                  <c:v>0.25600000000000001</c:v>
                </c:pt>
                <c:pt idx="365">
                  <c:v>0.26</c:v>
                </c:pt>
                <c:pt idx="366">
                  <c:v>0.26400000000000001</c:v>
                </c:pt>
                <c:pt idx="367">
                  <c:v>0.26800000000000002</c:v>
                </c:pt>
                <c:pt idx="368">
                  <c:v>0.27200000000000002</c:v>
                </c:pt>
                <c:pt idx="369">
                  <c:v>0.27600000000000002</c:v>
                </c:pt>
                <c:pt idx="370">
                  <c:v>0.28000000000000003</c:v>
                </c:pt>
                <c:pt idx="371">
                  <c:v>0.28400000000000003</c:v>
                </c:pt>
                <c:pt idx="372">
                  <c:v>0.28800000000000003</c:v>
                </c:pt>
                <c:pt idx="373">
                  <c:v>0.29200000000000004</c:v>
                </c:pt>
                <c:pt idx="374">
                  <c:v>0.29600000000000004</c:v>
                </c:pt>
                <c:pt idx="375">
                  <c:v>0.30000000000000004</c:v>
                </c:pt>
                <c:pt idx="376">
                  <c:v>0.30400000000000005</c:v>
                </c:pt>
                <c:pt idx="377">
                  <c:v>0.30800000000000005</c:v>
                </c:pt>
                <c:pt idx="378">
                  <c:v>0.31199999999999983</c:v>
                </c:pt>
                <c:pt idx="379">
                  <c:v>0.31600000000000006</c:v>
                </c:pt>
                <c:pt idx="380">
                  <c:v>0.32000000000000006</c:v>
                </c:pt>
                <c:pt idx="381">
                  <c:v>0.32400000000000007</c:v>
                </c:pt>
                <c:pt idx="382">
                  <c:v>0.32800000000000007</c:v>
                </c:pt>
                <c:pt idx="383">
                  <c:v>0.33199999999999985</c:v>
                </c:pt>
                <c:pt idx="384">
                  <c:v>0.33599999999999985</c:v>
                </c:pt>
                <c:pt idx="385">
                  <c:v>0.34000000000000008</c:v>
                </c:pt>
                <c:pt idx="386">
                  <c:v>0.34400000000000008</c:v>
                </c:pt>
                <c:pt idx="387">
                  <c:v>0.34799999999999986</c:v>
                </c:pt>
                <c:pt idx="388">
                  <c:v>0.35199999999999987</c:v>
                </c:pt>
                <c:pt idx="389">
                  <c:v>0.35599999999999987</c:v>
                </c:pt>
                <c:pt idx="390">
                  <c:v>0.3600000000000001</c:v>
                </c:pt>
                <c:pt idx="391">
                  <c:v>0.3640000000000001</c:v>
                </c:pt>
                <c:pt idx="392">
                  <c:v>0.36799999999999988</c:v>
                </c:pt>
                <c:pt idx="393">
                  <c:v>0.37199999999999989</c:v>
                </c:pt>
                <c:pt idx="394">
                  <c:v>0.37599999999999989</c:v>
                </c:pt>
                <c:pt idx="395">
                  <c:v>0.38000000000000012</c:v>
                </c:pt>
                <c:pt idx="396">
                  <c:v>0.3839999999999999</c:v>
                </c:pt>
                <c:pt idx="397">
                  <c:v>0.3879999999999999</c:v>
                </c:pt>
                <c:pt idx="398">
                  <c:v>0.3919999999999999</c:v>
                </c:pt>
                <c:pt idx="399">
                  <c:v>0.39599999999999991</c:v>
                </c:pt>
                <c:pt idx="400">
                  <c:v>0.40000000000000013</c:v>
                </c:pt>
                <c:pt idx="401">
                  <c:v>0.40399999999999991</c:v>
                </c:pt>
                <c:pt idx="402">
                  <c:v>0.40799999999999992</c:v>
                </c:pt>
                <c:pt idx="403">
                  <c:v>0.41199999999999992</c:v>
                </c:pt>
                <c:pt idx="404">
                  <c:v>0.41599999999999993</c:v>
                </c:pt>
                <c:pt idx="405">
                  <c:v>0.42000000000000015</c:v>
                </c:pt>
                <c:pt idx="406">
                  <c:v>0.42399999999999993</c:v>
                </c:pt>
                <c:pt idx="407">
                  <c:v>0.42799999999999994</c:v>
                </c:pt>
                <c:pt idx="408">
                  <c:v>0.43199999999999994</c:v>
                </c:pt>
                <c:pt idx="409">
                  <c:v>0.43599999999999994</c:v>
                </c:pt>
                <c:pt idx="410">
                  <c:v>0.43999999999999995</c:v>
                </c:pt>
                <c:pt idx="411">
                  <c:v>0.44399999999999995</c:v>
                </c:pt>
                <c:pt idx="412">
                  <c:v>0.44799999999999995</c:v>
                </c:pt>
                <c:pt idx="413">
                  <c:v>0.45199999999999996</c:v>
                </c:pt>
                <c:pt idx="414">
                  <c:v>0.45599999999999996</c:v>
                </c:pt>
                <c:pt idx="415">
                  <c:v>0.45999999999999996</c:v>
                </c:pt>
                <c:pt idx="416">
                  <c:v>0.46399999999999997</c:v>
                </c:pt>
                <c:pt idx="417">
                  <c:v>0.46799999999999997</c:v>
                </c:pt>
                <c:pt idx="418">
                  <c:v>0.47199999999999998</c:v>
                </c:pt>
                <c:pt idx="419">
                  <c:v>0.47599999999999998</c:v>
                </c:pt>
                <c:pt idx="420">
                  <c:v>0.48</c:v>
                </c:pt>
                <c:pt idx="421">
                  <c:v>0.48399999999999999</c:v>
                </c:pt>
                <c:pt idx="422">
                  <c:v>0.48799999999999999</c:v>
                </c:pt>
                <c:pt idx="423">
                  <c:v>0.49199999999999999</c:v>
                </c:pt>
                <c:pt idx="424">
                  <c:v>0.496</c:v>
                </c:pt>
                <c:pt idx="425">
                  <c:v>0.5</c:v>
                </c:pt>
                <c:pt idx="426">
                  <c:v>0.504</c:v>
                </c:pt>
                <c:pt idx="427">
                  <c:v>0.50800000000000001</c:v>
                </c:pt>
                <c:pt idx="428">
                  <c:v>0.51200000000000001</c:v>
                </c:pt>
                <c:pt idx="429">
                  <c:v>0.51599999999999979</c:v>
                </c:pt>
                <c:pt idx="430">
                  <c:v>0.52</c:v>
                </c:pt>
                <c:pt idx="431">
                  <c:v>0.5239999999999998</c:v>
                </c:pt>
                <c:pt idx="432">
                  <c:v>0.52800000000000002</c:v>
                </c:pt>
                <c:pt idx="433">
                  <c:v>0.53200000000000003</c:v>
                </c:pt>
                <c:pt idx="434">
                  <c:v>0.53599999999999981</c:v>
                </c:pt>
                <c:pt idx="435">
                  <c:v>0.54</c:v>
                </c:pt>
                <c:pt idx="436">
                  <c:v>0.54399999999999982</c:v>
                </c:pt>
                <c:pt idx="437">
                  <c:v>0.54800000000000004</c:v>
                </c:pt>
                <c:pt idx="438">
                  <c:v>0.55200000000000005</c:v>
                </c:pt>
                <c:pt idx="439">
                  <c:v>0.55599999999999983</c:v>
                </c:pt>
                <c:pt idx="440">
                  <c:v>0.56000000000000005</c:v>
                </c:pt>
                <c:pt idx="441">
                  <c:v>0.56399999999999983</c:v>
                </c:pt>
                <c:pt idx="442">
                  <c:v>0.56800000000000006</c:v>
                </c:pt>
                <c:pt idx="443">
                  <c:v>0.57200000000000006</c:v>
                </c:pt>
                <c:pt idx="444">
                  <c:v>0.57599999999999985</c:v>
                </c:pt>
                <c:pt idx="445">
                  <c:v>0.58000000000000007</c:v>
                </c:pt>
                <c:pt idx="446">
                  <c:v>0.58399999999999985</c:v>
                </c:pt>
                <c:pt idx="447">
                  <c:v>0.58800000000000008</c:v>
                </c:pt>
                <c:pt idx="448">
                  <c:v>0.59200000000000008</c:v>
                </c:pt>
                <c:pt idx="449">
                  <c:v>0.59599999999999986</c:v>
                </c:pt>
                <c:pt idx="450">
                  <c:v>0.60000000000000009</c:v>
                </c:pt>
                <c:pt idx="451">
                  <c:v>0.60399999999999987</c:v>
                </c:pt>
                <c:pt idx="452">
                  <c:v>0.60799999999999987</c:v>
                </c:pt>
                <c:pt idx="453">
                  <c:v>0.6120000000000001</c:v>
                </c:pt>
                <c:pt idx="454">
                  <c:v>0.61599999999999988</c:v>
                </c:pt>
                <c:pt idx="455">
                  <c:v>0.62000000000000011</c:v>
                </c:pt>
                <c:pt idx="456">
                  <c:v>0.62399999999999989</c:v>
                </c:pt>
                <c:pt idx="457">
                  <c:v>0.62799999999999989</c:v>
                </c:pt>
                <c:pt idx="458">
                  <c:v>0.63200000000000012</c:v>
                </c:pt>
                <c:pt idx="459">
                  <c:v>0.6359999999999999</c:v>
                </c:pt>
                <c:pt idx="460">
                  <c:v>0.64000000000000012</c:v>
                </c:pt>
                <c:pt idx="461">
                  <c:v>0.64399999999999991</c:v>
                </c:pt>
                <c:pt idx="462">
                  <c:v>0.64799999999999991</c:v>
                </c:pt>
                <c:pt idx="463">
                  <c:v>0.65200000000000014</c:v>
                </c:pt>
                <c:pt idx="464">
                  <c:v>0.65599999999999992</c:v>
                </c:pt>
                <c:pt idx="465">
                  <c:v>0.66000000000000014</c:v>
                </c:pt>
                <c:pt idx="466">
                  <c:v>0.66399999999999992</c:v>
                </c:pt>
                <c:pt idx="467">
                  <c:v>0.66799999999999993</c:v>
                </c:pt>
                <c:pt idx="468">
                  <c:v>0.67200000000000015</c:v>
                </c:pt>
                <c:pt idx="469">
                  <c:v>0.67599999999999993</c:v>
                </c:pt>
                <c:pt idx="470">
                  <c:v>0.67999999999999994</c:v>
                </c:pt>
                <c:pt idx="471">
                  <c:v>0.68399999999999972</c:v>
                </c:pt>
                <c:pt idx="472">
                  <c:v>0.68799999999999994</c:v>
                </c:pt>
                <c:pt idx="473">
                  <c:v>0.69200000000000017</c:v>
                </c:pt>
                <c:pt idx="474">
                  <c:v>0.69599999999999995</c:v>
                </c:pt>
                <c:pt idx="475">
                  <c:v>0.7</c:v>
                </c:pt>
                <c:pt idx="476">
                  <c:v>0.70399999999999974</c:v>
                </c:pt>
                <c:pt idx="477">
                  <c:v>0.70799999999999996</c:v>
                </c:pt>
                <c:pt idx="478">
                  <c:v>0.71200000000000019</c:v>
                </c:pt>
                <c:pt idx="479">
                  <c:v>0.71599999999999997</c:v>
                </c:pt>
                <c:pt idx="480">
                  <c:v>0.72</c:v>
                </c:pt>
                <c:pt idx="481">
                  <c:v>0.72399999999999975</c:v>
                </c:pt>
                <c:pt idx="482">
                  <c:v>0.72799999999999998</c:v>
                </c:pt>
                <c:pt idx="483">
                  <c:v>0.73200000000000021</c:v>
                </c:pt>
                <c:pt idx="484">
                  <c:v>0.73599999999999999</c:v>
                </c:pt>
                <c:pt idx="485">
                  <c:v>0.74</c:v>
                </c:pt>
                <c:pt idx="486">
                  <c:v>0.74399999999999977</c:v>
                </c:pt>
                <c:pt idx="487">
                  <c:v>0.748</c:v>
                </c:pt>
                <c:pt idx="488">
                  <c:v>0.75200000000000022</c:v>
                </c:pt>
                <c:pt idx="489">
                  <c:v>0.75599999999999978</c:v>
                </c:pt>
                <c:pt idx="490">
                  <c:v>0.76</c:v>
                </c:pt>
                <c:pt idx="491">
                  <c:v>0.76399999999999979</c:v>
                </c:pt>
                <c:pt idx="492">
                  <c:v>0.76800000000000002</c:v>
                </c:pt>
                <c:pt idx="493">
                  <c:v>0.77200000000000002</c:v>
                </c:pt>
                <c:pt idx="494">
                  <c:v>0.7759999999999998</c:v>
                </c:pt>
                <c:pt idx="495">
                  <c:v>0.78</c:v>
                </c:pt>
                <c:pt idx="496">
                  <c:v>0.78399999999999981</c:v>
                </c:pt>
                <c:pt idx="497">
                  <c:v>0.78800000000000003</c:v>
                </c:pt>
                <c:pt idx="498">
                  <c:v>0.79200000000000004</c:v>
                </c:pt>
                <c:pt idx="499">
                  <c:v>0.79599999999999982</c:v>
                </c:pt>
                <c:pt idx="500">
                  <c:v>0.8</c:v>
                </c:pt>
                <c:pt idx="501">
                  <c:v>0.8039999999999996</c:v>
                </c:pt>
                <c:pt idx="502">
                  <c:v>0.80800000000000005</c:v>
                </c:pt>
                <c:pt idx="503">
                  <c:v>0.81200000000000006</c:v>
                </c:pt>
                <c:pt idx="504">
                  <c:v>0.81600000000000006</c:v>
                </c:pt>
                <c:pt idx="505">
                  <c:v>0.82000000000000006</c:v>
                </c:pt>
                <c:pt idx="506">
                  <c:v>0.82399999999999962</c:v>
                </c:pt>
                <c:pt idx="507">
                  <c:v>0.82800000000000007</c:v>
                </c:pt>
                <c:pt idx="508">
                  <c:v>0.83200000000000007</c:v>
                </c:pt>
                <c:pt idx="509">
                  <c:v>0.83600000000000008</c:v>
                </c:pt>
                <c:pt idx="510">
                  <c:v>0.84000000000000008</c:v>
                </c:pt>
                <c:pt idx="511">
                  <c:v>0.84399999999999964</c:v>
                </c:pt>
                <c:pt idx="512">
                  <c:v>0.84800000000000009</c:v>
                </c:pt>
                <c:pt idx="513">
                  <c:v>0.85200000000000009</c:v>
                </c:pt>
                <c:pt idx="514">
                  <c:v>0.85600000000000009</c:v>
                </c:pt>
                <c:pt idx="515">
                  <c:v>0.8600000000000001</c:v>
                </c:pt>
                <c:pt idx="516">
                  <c:v>0.86399999999999966</c:v>
                </c:pt>
                <c:pt idx="517">
                  <c:v>0.8680000000000001</c:v>
                </c:pt>
                <c:pt idx="518">
                  <c:v>0.87200000000000011</c:v>
                </c:pt>
                <c:pt idx="519">
                  <c:v>0.87600000000000011</c:v>
                </c:pt>
                <c:pt idx="520">
                  <c:v>0.88000000000000012</c:v>
                </c:pt>
                <c:pt idx="521">
                  <c:v>0.88399999999999967</c:v>
                </c:pt>
                <c:pt idx="522">
                  <c:v>0.88800000000000012</c:v>
                </c:pt>
                <c:pt idx="523">
                  <c:v>0.89200000000000013</c:v>
                </c:pt>
                <c:pt idx="524">
                  <c:v>0.89599999999999969</c:v>
                </c:pt>
                <c:pt idx="525">
                  <c:v>0.90000000000000013</c:v>
                </c:pt>
                <c:pt idx="526">
                  <c:v>0.90399999999999969</c:v>
                </c:pt>
                <c:pt idx="527">
                  <c:v>0.90800000000000014</c:v>
                </c:pt>
                <c:pt idx="528">
                  <c:v>0.91200000000000014</c:v>
                </c:pt>
                <c:pt idx="529">
                  <c:v>0.9159999999999997</c:v>
                </c:pt>
                <c:pt idx="530">
                  <c:v>0.92000000000000015</c:v>
                </c:pt>
                <c:pt idx="531">
                  <c:v>0.92399999999999971</c:v>
                </c:pt>
                <c:pt idx="532">
                  <c:v>0.92800000000000016</c:v>
                </c:pt>
                <c:pt idx="533">
                  <c:v>0.93200000000000016</c:v>
                </c:pt>
                <c:pt idx="534">
                  <c:v>0.93599999999999972</c:v>
                </c:pt>
                <c:pt idx="535">
                  <c:v>0.94000000000000017</c:v>
                </c:pt>
                <c:pt idx="536">
                  <c:v>0.94399999999999973</c:v>
                </c:pt>
                <c:pt idx="537">
                  <c:v>0.94800000000000018</c:v>
                </c:pt>
                <c:pt idx="538">
                  <c:v>0.95200000000000018</c:v>
                </c:pt>
                <c:pt idx="539">
                  <c:v>0.95599999999999974</c:v>
                </c:pt>
                <c:pt idx="540">
                  <c:v>0.96000000000000019</c:v>
                </c:pt>
                <c:pt idx="541">
                  <c:v>0.96399999999999975</c:v>
                </c:pt>
                <c:pt idx="542">
                  <c:v>0.96799999999999975</c:v>
                </c:pt>
                <c:pt idx="543">
                  <c:v>0.9720000000000002</c:v>
                </c:pt>
                <c:pt idx="544">
                  <c:v>0.97599999999999976</c:v>
                </c:pt>
                <c:pt idx="545">
                  <c:v>0.9800000000000002</c:v>
                </c:pt>
                <c:pt idx="546">
                  <c:v>0.98399999999999976</c:v>
                </c:pt>
                <c:pt idx="547">
                  <c:v>0.98799999999999977</c:v>
                </c:pt>
                <c:pt idx="548">
                  <c:v>0.99200000000000021</c:v>
                </c:pt>
                <c:pt idx="549">
                  <c:v>0.99599999999999977</c:v>
                </c:pt>
                <c:pt idx="550">
                  <c:v>1.0000000000000002</c:v>
                </c:pt>
                <c:pt idx="551">
                  <c:v>1.0039999999999998</c:v>
                </c:pt>
                <c:pt idx="552">
                  <c:v>1.0079999999999998</c:v>
                </c:pt>
                <c:pt idx="553">
                  <c:v>1.0120000000000002</c:v>
                </c:pt>
                <c:pt idx="554">
                  <c:v>1.0159999999999998</c:v>
                </c:pt>
                <c:pt idx="555">
                  <c:v>1.0200000000000002</c:v>
                </c:pt>
                <c:pt idx="556">
                  <c:v>1.0239999999999998</c:v>
                </c:pt>
                <c:pt idx="557">
                  <c:v>1.0279999999999998</c:v>
                </c:pt>
                <c:pt idx="558">
                  <c:v>1.0320000000000003</c:v>
                </c:pt>
                <c:pt idx="559">
                  <c:v>1.0359999999999998</c:v>
                </c:pt>
                <c:pt idx="560">
                  <c:v>1.0400000000000003</c:v>
                </c:pt>
                <c:pt idx="561">
                  <c:v>1.0439999999999998</c:v>
                </c:pt>
                <c:pt idx="562">
                  <c:v>1.0479999999999998</c:v>
                </c:pt>
                <c:pt idx="563">
                  <c:v>1.0520000000000003</c:v>
                </c:pt>
                <c:pt idx="564">
                  <c:v>1.0559999999999998</c:v>
                </c:pt>
                <c:pt idx="565">
                  <c:v>1.0599999999999998</c:v>
                </c:pt>
                <c:pt idx="566">
                  <c:v>1.0639999999999998</c:v>
                </c:pt>
                <c:pt idx="567">
                  <c:v>1.0679999999999998</c:v>
                </c:pt>
                <c:pt idx="568">
                  <c:v>1.0720000000000003</c:v>
                </c:pt>
                <c:pt idx="569">
                  <c:v>1.0759999999999998</c:v>
                </c:pt>
                <c:pt idx="570">
                  <c:v>1.0799999999999998</c:v>
                </c:pt>
                <c:pt idx="571">
                  <c:v>1.0839999999999999</c:v>
                </c:pt>
                <c:pt idx="572">
                  <c:v>1.0879999999999999</c:v>
                </c:pt>
                <c:pt idx="573">
                  <c:v>1.0920000000000003</c:v>
                </c:pt>
                <c:pt idx="574">
                  <c:v>1.0959999999999999</c:v>
                </c:pt>
                <c:pt idx="575">
                  <c:v>1.0999999999999999</c:v>
                </c:pt>
                <c:pt idx="576">
                  <c:v>1.1039999999999999</c:v>
                </c:pt>
                <c:pt idx="577">
                  <c:v>1.1079999999999999</c:v>
                </c:pt>
                <c:pt idx="578">
                  <c:v>1.1120000000000003</c:v>
                </c:pt>
                <c:pt idx="579">
                  <c:v>1.1159999999999999</c:v>
                </c:pt>
                <c:pt idx="580">
                  <c:v>1.1199999999999999</c:v>
                </c:pt>
                <c:pt idx="581">
                  <c:v>1.1239999999999999</c:v>
                </c:pt>
                <c:pt idx="582">
                  <c:v>1.1279999999999999</c:v>
                </c:pt>
                <c:pt idx="583">
                  <c:v>1.1320000000000003</c:v>
                </c:pt>
                <c:pt idx="584">
                  <c:v>1.1359999999999999</c:v>
                </c:pt>
                <c:pt idx="585">
                  <c:v>1.1399999999999999</c:v>
                </c:pt>
                <c:pt idx="586">
                  <c:v>1.1439999999999999</c:v>
                </c:pt>
                <c:pt idx="587">
                  <c:v>1.1479999999999999</c:v>
                </c:pt>
                <c:pt idx="588">
                  <c:v>1.1519999999999999</c:v>
                </c:pt>
                <c:pt idx="589">
                  <c:v>1.1559999999999999</c:v>
                </c:pt>
                <c:pt idx="590">
                  <c:v>1.1599999999999999</c:v>
                </c:pt>
                <c:pt idx="591">
                  <c:v>1.1639999999999999</c:v>
                </c:pt>
                <c:pt idx="592">
                  <c:v>1.1679999999999999</c:v>
                </c:pt>
                <c:pt idx="593">
                  <c:v>1.1719999999999999</c:v>
                </c:pt>
                <c:pt idx="594">
                  <c:v>1.1759999999999999</c:v>
                </c:pt>
                <c:pt idx="595">
                  <c:v>1.18</c:v>
                </c:pt>
                <c:pt idx="596">
                  <c:v>1.1839999999999999</c:v>
                </c:pt>
                <c:pt idx="597">
                  <c:v>1.1879999999999999</c:v>
                </c:pt>
                <c:pt idx="598">
                  <c:v>1.1919999999999999</c:v>
                </c:pt>
                <c:pt idx="599">
                  <c:v>1.196</c:v>
                </c:pt>
                <c:pt idx="600">
                  <c:v>1.2</c:v>
                </c:pt>
              </c:numCache>
            </c:numRef>
          </c:xVal>
          <c:yVal>
            <c:numRef>
              <c:f>Sheet1!$C$2:$C$602</c:f>
              <c:numCache>
                <c:formatCode>General</c:formatCode>
                <c:ptCount val="601"/>
                <c:pt idx="0">
                  <c:v>-2.8778240564159023E-6</c:v>
                </c:pt>
                <c:pt idx="1">
                  <c:v>-3.0550488071396072E-6</c:v>
                </c:pt>
                <c:pt idx="2">
                  <c:v>-3.2456139689535907E-6</c:v>
                </c:pt>
                <c:pt idx="3">
                  <c:v>-3.4506919930322321E-6</c:v>
                </c:pt>
                <c:pt idx="4">
                  <c:v>-3.671571109921257E-6</c:v>
                </c:pt>
                <c:pt idx="5">
                  <c:v>-3.9096676784032604E-6</c:v>
                </c:pt>
                <c:pt idx="6">
                  <c:v>-4.1665398774519594E-6</c:v>
                </c:pt>
                <c:pt idx="7">
                  <c:v>-4.4439028787417277E-6</c:v>
                </c:pt>
                <c:pt idx="8">
                  <c:v>-4.7436456383354508E-6</c:v>
                </c:pt>
                <c:pt idx="9">
                  <c:v>-5.0678494526416404E-6</c:v>
                </c:pt>
                <c:pt idx="10">
                  <c:v>-5.4188084257031721E-6</c:v>
                </c:pt>
                <c:pt idx="11">
                  <c:v>-5.7990519876293629E-6</c:v>
                </c:pt>
                <c:pt idx="12">
                  <c:v>-6.2113695943568948E-6</c:v>
                </c:pt>
                <c:pt idx="13">
                  <c:v>-6.6588377191565722E-6</c:v>
                </c:pt>
                <c:pt idx="14">
                  <c:v>-7.1448491958763026E-6</c:v>
                </c:pt>
                <c:pt idx="15">
                  <c:v>-7.6731449281911904E-6</c:v>
                </c:pt>
                <c:pt idx="16">
                  <c:v>-8.2478478825632768E-6</c:v>
                </c:pt>
                <c:pt idx="17">
                  <c:v>-8.8734991416013722E-6</c:v>
                </c:pt>
                <c:pt idx="18">
                  <c:v>-9.555095625158495E-6</c:v>
                </c:pt>
                <c:pt idx="19">
                  <c:v>-1.0298128800034832E-5</c:v>
                </c:pt>
                <c:pt idx="20">
                  <c:v>-1.1108623335524123E-5</c:v>
                </c:pt>
                <c:pt idx="21">
                  <c:v>-1.1993174128298477E-5</c:v>
                </c:pt>
                <c:pt idx="22">
                  <c:v>-1.295897940074731E-5</c:v>
                </c:pt>
                <c:pt idx="23">
                  <c:v>-1.40138665220133E-5</c:v>
                </c:pt>
                <c:pt idx="24">
                  <c:v>-1.5166305809597958E-5</c:v>
                </c:pt>
                <c:pt idx="25">
                  <c:v>-1.6425405492577066E-5</c:v>
                </c:pt>
                <c:pt idx="26">
                  <c:v>-1.7800878191643912E-5</c:v>
                </c:pt>
                <c:pt idx="27">
                  <c:v>-1.9302965130288906E-5</c:v>
                </c:pt>
                <c:pt idx="28">
                  <c:v>-2.0942298368868262E-5</c:v>
                </c:pt>
                <c:pt idx="29">
                  <c:v>-2.2729672665528414E-5</c:v>
                </c:pt>
                <c:pt idx="30">
                  <c:v>-2.4675685731499134E-5</c:v>
                </c:pt>
                <c:pt idx="31">
                  <c:v>-2.6790186444282514E-5</c:v>
                </c:pt>
                <c:pt idx="32">
                  <c:v>-2.9081441505949139E-5</c:v>
                </c:pt>
                <c:pt idx="33">
                  <c:v>-3.1554886600939776E-5</c:v>
                </c:pt>
                <c:pt idx="34">
                  <c:v>-3.4211259618034741E-5</c:v>
                </c:pt>
                <c:pt idx="35">
                  <c:v>-3.704380736432564E-5</c:v>
                </c:pt>
                <c:pt idx="36">
                  <c:v>-4.0034092326212149E-5</c:v>
                </c:pt>
                <c:pt idx="37">
                  <c:v>-4.3145670974523658E-5</c:v>
                </c:pt>
                <c:pt idx="38">
                  <c:v>-4.6314524121624516E-5</c:v>
                </c:pt>
                <c:pt idx="39">
                  <c:v>-4.9434533632542493E-5</c:v>
                </c:pt>
                <c:pt idx="40">
                  <c:v>-5.2335454549896718E-5</c:v>
                </c:pt>
                <c:pt idx="41">
                  <c:v>-5.4749700295808722E-5</c:v>
                </c:pt>
                <c:pt idx="42">
                  <c:v>-5.6262962966750154E-5</c:v>
                </c:pt>
                <c:pt idx="43">
                  <c:v>-5.6242764399524297E-5</c:v>
                </c:pt>
                <c:pt idx="44">
                  <c:v>-5.3739932899901475E-5</c:v>
                </c:pt>
                <c:pt idx="45">
                  <c:v>-4.7363824720564919E-5</c:v>
                </c:pt>
                <c:pt idx="46">
                  <c:v>-3.5147813768662726E-5</c:v>
                </c:pt>
                <c:pt idx="47">
                  <c:v>-1.4451163460438483E-5</c:v>
                </c:pt>
                <c:pt idx="48">
                  <c:v>1.8020229305229854E-5</c:v>
                </c:pt>
                <c:pt idx="49">
                  <c:v>6.5982532288761834E-5</c:v>
                </c:pt>
                <c:pt idx="50">
                  <c:v>1.3311205589199563E-4</c:v>
                </c:pt>
                <c:pt idx="51">
                  <c:v>2.2248192065831121E-4</c:v>
                </c:pt>
                <c:pt idx="52">
                  <c:v>3.3610844527280317E-4</c:v>
                </c:pt>
                <c:pt idx="53">
                  <c:v>4.7468417819013264E-4</c:v>
                </c:pt>
                <c:pt idx="54">
                  <c:v>6.3739309111531732E-4</c:v>
                </c:pt>
                <c:pt idx="55">
                  <c:v>8.2181826890693696E-4</c:v>
                </c:pt>
                <c:pt idx="56">
                  <c:v>1.024174092204106E-3</c:v>
                </c:pt>
                <c:pt idx="57">
                  <c:v>1.2399056333117304E-3</c:v>
                </c:pt>
                <c:pt idx="58">
                  <c:v>1.4643551334349494E-3</c:v>
                </c:pt>
                <c:pt idx="59">
                  <c:v>1.6932212035770462E-3</c:v>
                </c:pt>
                <c:pt idx="60">
                  <c:v>1.9227697534330247E-3</c:v>
                </c:pt>
                <c:pt idx="61">
                  <c:v>2.14988260739752E-3</c:v>
                </c:pt>
                <c:pt idx="62">
                  <c:v>2.3720333874498621E-3</c:v>
                </c:pt>
                <c:pt idx="63">
                  <c:v>2.5872474103564307E-3</c:v>
                </c:pt>
                <c:pt idx="64">
                  <c:v>2.7940715521279184E-3</c:v>
                </c:pt>
                <c:pt idx="65">
                  <c:v>2.9915652371569307E-3</c:v>
                </c:pt>
                <c:pt idx="66">
                  <c:v>3.1793192517721568E-3</c:v>
                </c:pt>
                <c:pt idx="67">
                  <c:v>3.3575037883941498E-3</c:v>
                </c:pt>
                <c:pt idx="68">
                  <c:v>3.5269439560303264E-3</c:v>
                </c:pt>
                <c:pt idx="69">
                  <c:v>3.6892197128193939E-3</c:v>
                </c:pt>
                <c:pt idx="70">
                  <c:v>3.846773974167517E-3</c:v>
                </c:pt>
                <c:pt idx="71">
                  <c:v>4.0029827525354155E-3</c:v>
                </c:pt>
                <c:pt idx="72">
                  <c:v>4.1620950427026212E-3</c:v>
                </c:pt>
                <c:pt idx="73">
                  <c:v>4.3288611841741306E-3</c:v>
                </c:pt>
                <c:pt idx="74">
                  <c:v>4.5075630408883006E-3</c:v>
                </c:pt>
                <c:pt idx="75">
                  <c:v>4.7001327906247307E-3</c:v>
                </c:pt>
                <c:pt idx="76">
                  <c:v>4.9033903653292318E-3</c:v>
                </c:pt>
                <c:pt idx="77">
                  <c:v>5.1065214832326363E-3</c:v>
                </c:pt>
                <c:pt idx="78">
                  <c:v>5.2912609961618057E-3</c:v>
                </c:pt>
                <c:pt idx="79">
                  <c:v>5.4365232932103436E-3</c:v>
                </c:pt>
                <c:pt idx="80">
                  <c:v>5.5251826031562767E-3</c:v>
                </c:pt>
                <c:pt idx="81">
                  <c:v>5.5482260453144127E-3</c:v>
                </c:pt>
                <c:pt idx="82">
                  <c:v>5.5044700325594638E-3</c:v>
                </c:pt>
                <c:pt idx="83">
                  <c:v>5.3978503666822619E-3</c:v>
                </c:pt>
                <c:pt idx="84">
                  <c:v>5.2346806556802178E-3</c:v>
                </c:pt>
                <c:pt idx="85">
                  <c:v>5.0218669354835151E-3</c:v>
                </c:pt>
                <c:pt idx="86">
                  <c:v>4.7660380666031763E-3</c:v>
                </c:pt>
                <c:pt idx="87">
                  <c:v>4.4732613317033983E-3</c:v>
                </c:pt>
                <c:pt idx="88">
                  <c:v>4.1490603431852315E-3</c:v>
                </c:pt>
                <c:pt idx="89">
                  <c:v>3.7985626638187579E-3</c:v>
                </c:pt>
                <c:pt idx="90">
                  <c:v>3.4266944620637185E-3</c:v>
                </c:pt>
                <c:pt idx="91">
                  <c:v>3.0383860573315827E-3</c:v>
                </c:pt>
                <c:pt idx="92">
                  <c:v>2.6387818722411064E-3</c:v>
                </c:pt>
                <c:pt idx="93">
                  <c:v>2.2334622810295667E-3</c:v>
                </c:pt>
                <c:pt idx="94">
                  <c:v>1.8286860294197567E-3</c:v>
                </c:pt>
                <c:pt idx="95">
                  <c:v>1.4316587031498425E-3</c:v>
                </c:pt>
                <c:pt idx="96">
                  <c:v>1.0508152809521087E-3</c:v>
                </c:pt>
                <c:pt idx="97">
                  <c:v>6.9605117535656905E-4</c:v>
                </c:pt>
                <c:pt idx="98">
                  <c:v>3.787223337968998E-4</c:v>
                </c:pt>
                <c:pt idx="99">
                  <c:v>1.1103920800983534E-4</c:v>
                </c:pt>
                <c:pt idx="100">
                  <c:v>-9.5720432784829036E-5</c:v>
                </c:pt>
                <c:pt idx="101">
                  <c:v>-2.3454948036117772E-4</c:v>
                </c:pt>
                <c:pt idx="102">
                  <c:v>-3.0666492676575995E-4</c:v>
                </c:pt>
                <c:pt idx="103">
                  <c:v>-3.2315453324244714E-4</c:v>
                </c:pt>
                <c:pt idx="104">
                  <c:v>-3.0183762472197218E-4</c:v>
                </c:pt>
                <c:pt idx="105">
                  <c:v>-2.6110226119083852E-4</c:v>
                </c:pt>
                <c:pt idx="106">
                  <c:v>-2.1507275241602265E-4</c:v>
                </c:pt>
                <c:pt idx="107">
                  <c:v>-1.7214212443098984E-4</c:v>
                </c:pt>
                <c:pt idx="108">
                  <c:v>-1.3593829732956713E-4</c:v>
                </c:pt>
                <c:pt idx="109">
                  <c:v>-1.0709382185460039E-4</c:v>
                </c:pt>
                <c:pt idx="110">
                  <c:v>-8.4792924976649119E-5</c:v>
                </c:pt>
                <c:pt idx="111">
                  <c:v>-6.7761182471943592E-5</c:v>
                </c:pt>
                <c:pt idx="112">
                  <c:v>-5.4759580342285569E-5</c:v>
                </c:pt>
                <c:pt idx="113">
                  <c:v>-4.4765434845934715E-5</c:v>
                </c:pt>
                <c:pt idx="114">
                  <c:v>-3.699765938002609E-5</c:v>
                </c:pt>
                <c:pt idx="115">
                  <c:v>-3.0882168222679961E-5</c:v>
                </c:pt>
                <c:pt idx="116">
                  <c:v>-2.600393973762367E-5</c:v>
                </c:pt>
                <c:pt idx="117">
                  <c:v>-2.206388877191704E-5</c:v>
                </c:pt>
                <c:pt idx="118">
                  <c:v>-1.8845332292632056E-5</c:v>
                </c:pt>
                <c:pt idx="119">
                  <c:v>-1.6189620006099918E-5</c:v>
                </c:pt>
                <c:pt idx="120">
                  <c:v>-1.3979006744463245E-5</c:v>
                </c:pt>
                <c:pt idx="121">
                  <c:v>-1.212479402764856E-5</c:v>
                </c:pt>
                <c:pt idx="122">
                  <c:v>-1.0559151690265507E-5</c:v>
                </c:pt>
                <c:pt idx="123">
                  <c:v>-9.2294568478595768E-6</c:v>
                </c:pt>
                <c:pt idx="124">
                  <c:v>-8.09433911886816E-6</c:v>
                </c:pt>
                <c:pt idx="125">
                  <c:v>-7.1208823834767627E-6</c:v>
                </c:pt>
                <c:pt idx="126">
                  <c:v>-6.2826166740508956E-6</c:v>
                </c:pt>
                <c:pt idx="127">
                  <c:v>-5.5580572400611067E-6</c:v>
                </c:pt>
                <c:pt idx="128">
                  <c:v>-4.9296249599211871E-6</c:v>
                </c:pt>
                <c:pt idx="129">
                  <c:v>-4.3828344404875295E-6</c:v>
                </c:pt>
                <c:pt idx="130">
                  <c:v>-3.9056739225893763E-6</c:v>
                </c:pt>
                <c:pt idx="131">
                  <c:v>-3.4881259552568432E-6</c:v>
                </c:pt>
                <c:pt idx="132">
                  <c:v>-3.1217944891144157E-6</c:v>
                </c:pt>
                <c:pt idx="133">
                  <c:v>-2.7996123192290463E-6</c:v>
                </c:pt>
                <c:pt idx="134">
                  <c:v>-2.5156069471367624E-6</c:v>
                </c:pt>
                <c:pt idx="135">
                  <c:v>-2.2647106924315937E-6</c:v>
                </c:pt>
                <c:pt idx="136">
                  <c:v>-2.0426068545697019E-6</c:v>
                </c:pt>
                <c:pt idx="137">
                  <c:v>-1.8456063587096615E-6</c:v>
                </c:pt>
                <c:pt idx="138">
                  <c:v>-1.6705482332515691E-6</c:v>
                </c:pt>
                <c:pt idx="139">
                  <c:v>-1.5147166636597517E-6</c:v>
                </c:pt>
                <c:pt idx="140">
                  <c:v>-1.375770419141414E-6</c:v>
                </c:pt>
                <c:pt idx="141">
                  <c:v>-1.2516842139651236E-6</c:v>
                </c:pt>
                <c:pt idx="142">
                  <c:v>-1.1407020210447136E-6</c:v>
                </c:pt>
                <c:pt idx="143">
                  <c:v>-1.0412989691976347E-6</c:v>
                </c:pt>
                <c:pt idx="144">
                  <c:v>-9.5214860673549235E-7</c:v>
                </c:pt>
                <c:pt idx="145">
                  <c:v>-8.7209295168253495E-7</c:v>
                </c:pt>
                <c:pt idx="146">
                  <c:v>-8.0011743941760283E-7</c:v>
                </c:pt>
                <c:pt idx="147">
                  <c:v>-7.3533174994211732E-7</c:v>
                </c:pt>
                <c:pt idx="148">
                  <c:v>-6.769548873534285E-7</c:v>
                </c:pt>
                <c:pt idx="149">
                  <c:v>-6.24300824242845E-7</c:v>
                </c:pt>
                <c:pt idx="150">
                  <c:v>-5.7676437915596046E-7</c:v>
                </c:pt>
                <c:pt idx="151">
                  <c:v>-5.3380930207266415E-7</c:v>
                </c:pt>
                <c:pt idx="152">
                  <c:v>-4.9496023566625524E-7</c:v>
                </c:pt>
                <c:pt idx="153">
                  <c:v>-4.5979693101569072E-7</c:v>
                </c:pt>
                <c:pt idx="154">
                  <c:v>-4.2794768732290658E-7</c:v>
                </c:pt>
                <c:pt idx="155">
                  <c:v>-3.9908152138271358E-7</c:v>
                </c:pt>
                <c:pt idx="156">
                  <c:v>-3.729021214395907E-7</c:v>
                </c:pt>
                <c:pt idx="157">
                  <c:v>-3.4914444759066466E-7</c:v>
                </c:pt>
                <c:pt idx="158">
                  <c:v>-3.2757295323941474E-7</c:v>
                </c:pt>
                <c:pt idx="159">
                  <c:v>-3.0797844032039369E-7</c:v>
                </c:pt>
                <c:pt idx="160">
                  <c:v>-2.9017311360311046E-7</c:v>
                </c:pt>
                <c:pt idx="161">
                  <c:v>-2.7398685243856607E-7</c:v>
                </c:pt>
                <c:pt idx="162">
                  <c:v>-2.5926640388013112E-7</c:v>
                </c:pt>
                <c:pt idx="163">
                  <c:v>-2.4587526907463283E-7</c:v>
                </c:pt>
                <c:pt idx="164">
                  <c:v>-2.3369199889470083E-7</c:v>
                </c:pt>
                <c:pt idx="165">
                  <c:v>-2.2260676703795147E-7</c:v>
                </c:pt>
                <c:pt idx="166">
                  <c:v>-2.1251867015352718E-7</c:v>
                </c:pt>
                <c:pt idx="167">
                  <c:v>-2.0333628153191835E-7</c:v>
                </c:pt>
                <c:pt idx="168">
                  <c:v>-1.9497828407854215E-7</c:v>
                </c:pt>
                <c:pt idx="169">
                  <c:v>-1.8737243892046326E-7</c:v>
                </c:pt>
                <c:pt idx="170">
                  <c:v>-1.8045282309210507E-7</c:v>
                </c:pt>
                <c:pt idx="171">
                  <c:v>-1.7415800033327829E-7</c:v>
                </c:pt>
                <c:pt idx="172">
                  <c:v>-1.6843174041308491E-7</c:v>
                </c:pt>
                <c:pt idx="173">
                  <c:v>-1.6322453039241141E-7</c:v>
                </c:pt>
                <c:pt idx="174">
                  <c:v>-1.5849269638225424E-7</c:v>
                </c:pt>
                <c:pt idx="175">
                  <c:v>-1.5419580561178566E-7</c:v>
                </c:pt>
                <c:pt idx="176">
                  <c:v>-1.502954469730788E-7</c:v>
                </c:pt>
                <c:pt idx="177">
                  <c:v>-1.4675618541531773E-7</c:v>
                </c:pt>
                <c:pt idx="178">
                  <c:v>-1.4354733764278955E-7</c:v>
                </c:pt>
                <c:pt idx="179">
                  <c:v>-1.4064214369441708E-7</c:v>
                </c:pt>
                <c:pt idx="180">
                  <c:v>-1.3801548597205381E-7</c:v>
                </c:pt>
                <c:pt idx="181">
                  <c:v>-1.3564264162910795E-7</c:v>
                </c:pt>
                <c:pt idx="182">
                  <c:v>-1.3350082095007928E-7</c:v>
                </c:pt>
                <c:pt idx="183">
                  <c:v>-1.3157064074439548E-7</c:v>
                </c:pt>
                <c:pt idx="184">
                  <c:v>-1.298358053655064E-7</c:v>
                </c:pt>
                <c:pt idx="185">
                  <c:v>-1.282803747751791E-7</c:v>
                </c:pt>
                <c:pt idx="186">
                  <c:v>-1.2688816505980779E-7</c:v>
                </c:pt>
                <c:pt idx="187">
                  <c:v>-1.2564402238261395E-7</c:v>
                </c:pt>
                <c:pt idx="188">
                  <c:v>-1.2453577948002317E-7</c:v>
                </c:pt>
                <c:pt idx="189">
                  <c:v>-1.2355343250745175E-7</c:v>
                </c:pt>
                <c:pt idx="190">
                  <c:v>-1.2268683737770254E-7</c:v>
                </c:pt>
                <c:pt idx="191">
                  <c:v>-1.2192503079137251E-7</c:v>
                </c:pt>
                <c:pt idx="192">
                  <c:v>-1.212578056459619E-7</c:v>
                </c:pt>
                <c:pt idx="193">
                  <c:v>-1.2067745897053767E-7</c:v>
                </c:pt>
                <c:pt idx="194">
                  <c:v>-1.2017798350645026E-7</c:v>
                </c:pt>
                <c:pt idx="195">
                  <c:v>-1.1975289539378058E-7</c:v>
                </c:pt>
                <c:pt idx="196">
                  <c:v>-1.1939457061281118E-7</c:v>
                </c:pt>
                <c:pt idx="197">
                  <c:v>-1.1909590729123951E-7</c:v>
                </c:pt>
                <c:pt idx="198">
                  <c:v>-1.18852130534821E-7</c:v>
                </c:pt>
                <c:pt idx="199">
                  <c:v>-1.1865976368626061E-7</c:v>
                </c:pt>
                <c:pt idx="200">
                  <c:v>-1.1851462545338991E-7</c:v>
                </c:pt>
                <c:pt idx="201">
                  <c:v>-1.1841127327755929E-7</c:v>
                </c:pt>
                <c:pt idx="202">
                  <c:v>-1.183446273450445E-7</c:v>
                </c:pt>
                <c:pt idx="203">
                  <c:v>-1.1831173248402386E-7</c:v>
                </c:pt>
                <c:pt idx="204">
                  <c:v>-1.1831087671757501E-7</c:v>
                </c:pt>
                <c:pt idx="205">
                  <c:v>-1.1833932697309602E-7</c:v>
                </c:pt>
                <c:pt idx="206">
                  <c:v>-1.1839295755920141E-7</c:v>
                </c:pt>
                <c:pt idx="207">
                  <c:v>-1.184681200669009E-7</c:v>
                </c:pt>
                <c:pt idx="208">
                  <c:v>-1.1856314136413602E-7</c:v>
                </c:pt>
                <c:pt idx="209">
                  <c:v>-1.1867727645640148E-7</c:v>
                </c:pt>
                <c:pt idx="210">
                  <c:v>-1.1880885611526092E-7</c:v>
                </c:pt>
                <c:pt idx="211">
                  <c:v>-1.189545619172095E-7</c:v>
                </c:pt>
                <c:pt idx="212">
                  <c:v>-1.1911171492690276E-7</c:v>
                </c:pt>
                <c:pt idx="213">
                  <c:v>-1.1927944845991481E-7</c:v>
                </c:pt>
                <c:pt idx="214">
                  <c:v>-1.1945783412296644E-7</c:v>
                </c:pt>
                <c:pt idx="215">
                  <c:v>-1.1964560879972292E-7</c:v>
                </c:pt>
                <c:pt idx="216">
                  <c:v>-1.1984021639243683E-7</c:v>
                </c:pt>
                <c:pt idx="217">
                  <c:v>-1.2003954013200506E-7</c:v>
                </c:pt>
                <c:pt idx="218">
                  <c:v>-1.2024332512494696E-7</c:v>
                </c:pt>
                <c:pt idx="219">
                  <c:v>-1.2045204636122896E-7</c:v>
                </c:pt>
                <c:pt idx="220">
                  <c:v>-1.2066486598790002E-7</c:v>
                </c:pt>
                <c:pt idx="221">
                  <c:v>-1.2087958491172274E-7</c:v>
                </c:pt>
                <c:pt idx="222">
                  <c:v>-1.2109454782958011E-7</c:v>
                </c:pt>
                <c:pt idx="223">
                  <c:v>-1.213099324336749E-7</c:v>
                </c:pt>
                <c:pt idx="224">
                  <c:v>-1.2152646217809927E-7</c:v>
                </c:pt>
                <c:pt idx="225">
                  <c:v>-1.2174352519977532E-7</c:v>
                </c:pt>
                <c:pt idx="226">
                  <c:v>-1.2195918087068643E-7</c:v>
                </c:pt>
                <c:pt idx="227">
                  <c:v>-1.2217216205823841E-7</c:v>
                </c:pt>
                <c:pt idx="228">
                  <c:v>-1.2238282694767679E-7</c:v>
                </c:pt>
                <c:pt idx="229">
                  <c:v>-1.2259211569000433E-7</c:v>
                </c:pt>
                <c:pt idx="230">
                  <c:v>-1.2279959176381637E-7</c:v>
                </c:pt>
                <c:pt idx="231">
                  <c:v>-1.2300342832998932E-7</c:v>
                </c:pt>
                <c:pt idx="232">
                  <c:v>-1.2320263176885059E-7</c:v>
                </c:pt>
                <c:pt idx="233">
                  <c:v>-1.2339779579021967E-7</c:v>
                </c:pt>
                <c:pt idx="234">
                  <c:v>-1.2358988698674639E-7</c:v>
                </c:pt>
                <c:pt idx="235">
                  <c:v>-1.23778513205539E-7</c:v>
                </c:pt>
                <c:pt idx="236">
                  <c:v>-1.2396202769560267E-7</c:v>
                </c:pt>
                <c:pt idx="237">
                  <c:v>-1.2413963174784045E-7</c:v>
                </c:pt>
                <c:pt idx="238">
                  <c:v>-1.2431206248576058E-7</c:v>
                </c:pt>
                <c:pt idx="239">
                  <c:v>-1.2448025173109737E-7</c:v>
                </c:pt>
                <c:pt idx="240">
                  <c:v>-1.246438508010259E-7</c:v>
                </c:pt>
                <c:pt idx="241">
                  <c:v>-1.2480138796979283E-7</c:v>
                </c:pt>
                <c:pt idx="242">
                  <c:v>-1.2495212288759141E-7</c:v>
                </c:pt>
                <c:pt idx="243">
                  <c:v>-1.2509688125226885E-7</c:v>
                </c:pt>
                <c:pt idx="244">
                  <c:v>-1.2523669783322974E-7</c:v>
                </c:pt>
                <c:pt idx="245">
                  <c:v>-1.2537111024204903E-7</c:v>
                </c:pt>
                <c:pt idx="246">
                  <c:v>-1.2549872880003635E-7</c:v>
                </c:pt>
                <c:pt idx="247">
                  <c:v>-1.2561899184953241E-7</c:v>
                </c:pt>
                <c:pt idx="248">
                  <c:v>-1.2573272460351114E-7</c:v>
                </c:pt>
                <c:pt idx="249">
                  <c:v>-1.2584098025188092E-7</c:v>
                </c:pt>
                <c:pt idx="250">
                  <c:v>-1.2594324972113742E-7</c:v>
                </c:pt>
                <c:pt idx="251">
                  <c:v>-1.2603816050704904E-7</c:v>
                </c:pt>
                <c:pt idx="252">
                  <c:v>-1.2612529140684504E-7</c:v>
                </c:pt>
                <c:pt idx="253">
                  <c:v>-1.262055994548485E-7</c:v>
                </c:pt>
                <c:pt idx="254">
                  <c:v>-1.2627994070497775E-7</c:v>
                </c:pt>
                <c:pt idx="255">
                  <c:v>-1.2634778421300851E-7</c:v>
                </c:pt>
                <c:pt idx="256">
                  <c:v>-1.2640786413218009E-7</c:v>
                </c:pt>
                <c:pt idx="257">
                  <c:v>-1.2645982160974781E-7</c:v>
                </c:pt>
                <c:pt idx="258">
                  <c:v>-1.2650462473060175E-7</c:v>
                </c:pt>
                <c:pt idx="259">
                  <c:v>-1.2654310828331131E-7</c:v>
                </c:pt>
                <c:pt idx="260">
                  <c:v>-1.2657464857376461E-7</c:v>
                </c:pt>
                <c:pt idx="261">
                  <c:v>-1.2659801215519208E-7</c:v>
                </c:pt>
                <c:pt idx="262">
                  <c:v>-1.266129407332788E-7</c:v>
                </c:pt>
                <c:pt idx="263">
                  <c:v>-1.2662045326742543E-7</c:v>
                </c:pt>
                <c:pt idx="264">
                  <c:v>-1.2662121962834723E-7</c:v>
                </c:pt>
                <c:pt idx="265">
                  <c:v>-1.2661457257309191E-7</c:v>
                </c:pt>
                <c:pt idx="266">
                  <c:v>-1.2659936881107951E-7</c:v>
                </c:pt>
                <c:pt idx="267">
                  <c:v>-1.26575365872607E-7</c:v>
                </c:pt>
                <c:pt idx="268">
                  <c:v>-1.2654365377993916E-7</c:v>
                </c:pt>
                <c:pt idx="269">
                  <c:v>-1.2650474242950984E-7</c:v>
                </c:pt>
                <c:pt idx="270">
                  <c:v>-1.2645793477802716E-7</c:v>
                </c:pt>
                <c:pt idx="271">
                  <c:v>-1.2640209325837476E-7</c:v>
                </c:pt>
                <c:pt idx="272">
                  <c:v>-1.2633711623938623E-7</c:v>
                </c:pt>
                <c:pt idx="273">
                  <c:v>-1.2626399401849036E-7</c:v>
                </c:pt>
                <c:pt idx="274">
                  <c:v>-1.261831668698535E-7</c:v>
                </c:pt>
                <c:pt idx="275">
                  <c:v>-1.2609385866524626E-7</c:v>
                </c:pt>
                <c:pt idx="276">
                  <c:v>-1.2599497032853524E-7</c:v>
                </c:pt>
                <c:pt idx="277">
                  <c:v>-1.2588649273696134E-7</c:v>
                </c:pt>
                <c:pt idx="278">
                  <c:v>-1.2576937079890545E-7</c:v>
                </c:pt>
                <c:pt idx="279">
                  <c:v>-1.2564394380286583E-7</c:v>
                </c:pt>
                <c:pt idx="280">
                  <c:v>-1.2550932833389725E-7</c:v>
                </c:pt>
                <c:pt idx="281">
                  <c:v>-1.2536449580324921E-7</c:v>
                </c:pt>
                <c:pt idx="282">
                  <c:v>-1.2520950109832434E-7</c:v>
                </c:pt>
                <c:pt idx="283">
                  <c:v>-1.2504520419829326E-7</c:v>
                </c:pt>
                <c:pt idx="284">
                  <c:v>-1.2487189187785709E-7</c:v>
                </c:pt>
                <c:pt idx="285">
                  <c:v>-1.2468857632375096E-7</c:v>
                </c:pt>
                <c:pt idx="286">
                  <c:v>-1.2449420146655278E-7</c:v>
                </c:pt>
                <c:pt idx="287">
                  <c:v>-1.2428896688958626E-7</c:v>
                </c:pt>
                <c:pt idx="288">
                  <c:v>-1.2407366253662311E-7</c:v>
                </c:pt>
                <c:pt idx="289">
                  <c:v>-1.2384843499217193E-7</c:v>
                </c:pt>
                <c:pt idx="290">
                  <c:v>-1.2361217178286085E-7</c:v>
                </c:pt>
                <c:pt idx="291">
                  <c:v>-1.2336392343331212E-7</c:v>
                </c:pt>
                <c:pt idx="292">
                  <c:v>-1.231038652813925E-7</c:v>
                </c:pt>
                <c:pt idx="293">
                  <c:v>-1.2283282008866194E-7</c:v>
                </c:pt>
                <c:pt idx="294">
                  <c:v>-1.225507035578667E-7</c:v>
                </c:pt>
                <c:pt idx="295">
                  <c:v>-1.222563726414543E-7</c:v>
                </c:pt>
                <c:pt idx="296">
                  <c:v>-1.2194887895546307E-7</c:v>
                </c:pt>
                <c:pt idx="297">
                  <c:v>-1.2162847793145086E-7</c:v>
                </c:pt>
                <c:pt idx="298">
                  <c:v>-1.2129588350494125E-7</c:v>
                </c:pt>
                <c:pt idx="299">
                  <c:v>-1.2095084000161668E-7</c:v>
                </c:pt>
                <c:pt idx="300">
                  <c:v>-1.2059215390001764E-7</c:v>
                </c:pt>
                <c:pt idx="301">
                  <c:v>-1.2021889211800858E-7</c:v>
                </c:pt>
                <c:pt idx="302">
                  <c:v>-1.198313395795955E-7</c:v>
                </c:pt>
                <c:pt idx="303">
                  <c:v>-1.1943011229865483E-7</c:v>
                </c:pt>
                <c:pt idx="304">
                  <c:v>-1.1901482814041901E-7</c:v>
                </c:pt>
                <c:pt idx="305">
                  <c:v>-1.1858409769573605E-7</c:v>
                </c:pt>
                <c:pt idx="306">
                  <c:v>-1.1813715825442989E-7</c:v>
                </c:pt>
                <c:pt idx="307">
                  <c:v>-1.1767418108380862E-7</c:v>
                </c:pt>
                <c:pt idx="308">
                  <c:v>-1.171957435263421E-7</c:v>
                </c:pt>
                <c:pt idx="309">
                  <c:v>-1.1670122227797777E-7</c:v>
                </c:pt>
                <c:pt idx="310">
                  <c:v>-1.1618921970964686E-7</c:v>
                </c:pt>
                <c:pt idx="311">
                  <c:v>-1.1565890170622604E-7</c:v>
                </c:pt>
                <c:pt idx="312">
                  <c:v>-1.1511050325216958E-7</c:v>
                </c:pt>
                <c:pt idx="313">
                  <c:v>-1.1454440705567172E-7</c:v>
                </c:pt>
                <c:pt idx="314">
                  <c:v>-1.1395983817999204E-7</c:v>
                </c:pt>
                <c:pt idx="315">
                  <c:v>-1.1335528424867546E-7</c:v>
                </c:pt>
                <c:pt idx="316">
                  <c:v>-1.1272985260627133E-7</c:v>
                </c:pt>
                <c:pt idx="317">
                  <c:v>-1.1208382384606599E-7</c:v>
                </c:pt>
                <c:pt idx="318">
                  <c:v>-1.1141738405312563E-7</c:v>
                </c:pt>
                <c:pt idx="319">
                  <c:v>-1.107296099069178E-7</c:v>
                </c:pt>
                <c:pt idx="320">
                  <c:v>-1.1001878778879176E-7</c:v>
                </c:pt>
                <c:pt idx="321">
                  <c:v>-1.092840099834436E-7</c:v>
                </c:pt>
                <c:pt idx="322">
                  <c:v>-1.085255314569993E-7</c:v>
                </c:pt>
                <c:pt idx="323">
                  <c:v>-1.0774338781945828E-7</c:v>
                </c:pt>
                <c:pt idx="324">
                  <c:v>-1.0693634717675284E-7</c:v>
                </c:pt>
                <c:pt idx="325">
                  <c:v>-1.0610261416691471E-7</c:v>
                </c:pt>
                <c:pt idx="326">
                  <c:v>-1.0524120189147405E-7</c:v>
                </c:pt>
                <c:pt idx="327">
                  <c:v>-1.0435227441311334E-7</c:v>
                </c:pt>
                <c:pt idx="328">
                  <c:v>-1.0343564615444189E-7</c:v>
                </c:pt>
                <c:pt idx="329">
                  <c:v>-1.0248984290504524E-7</c:v>
                </c:pt>
                <c:pt idx="330">
                  <c:v>-1.0151288530397103E-7</c:v>
                </c:pt>
                <c:pt idx="331">
                  <c:v>-1.0050371772512045E-7</c:v>
                </c:pt>
                <c:pt idx="332">
                  <c:v>-9.9462339028995413E-8</c:v>
                </c:pt>
                <c:pt idx="333">
                  <c:v>-9.8388368855673456E-8</c:v>
                </c:pt>
                <c:pt idx="334">
                  <c:v>-9.7279979166295131E-8</c:v>
                </c:pt>
                <c:pt idx="335">
                  <c:v>-9.6134998104993492E-8</c:v>
                </c:pt>
                <c:pt idx="336">
                  <c:v>-9.4952222264098375E-8</c:v>
                </c:pt>
                <c:pt idx="337">
                  <c:v>-9.3731509696435652E-8</c:v>
                </c:pt>
                <c:pt idx="338">
                  <c:v>-9.2472135788944099E-8</c:v>
                </c:pt>
                <c:pt idx="339">
                  <c:v>-9.117197073498481E-8</c:v>
                </c:pt>
                <c:pt idx="340">
                  <c:v>-8.9828501001281633E-8</c:v>
                </c:pt>
                <c:pt idx="341">
                  <c:v>-8.8440389780203859E-8</c:v>
                </c:pt>
                <c:pt idx="342">
                  <c:v>-8.7007282336538376E-8</c:v>
                </c:pt>
                <c:pt idx="343">
                  <c:v>-8.5528034331041229E-8</c:v>
                </c:pt>
                <c:pt idx="344">
                  <c:v>-8.4000104094657167E-8</c:v>
                </c:pt>
                <c:pt idx="345">
                  <c:v>-8.2420684237486054E-8</c:v>
                </c:pt>
                <c:pt idx="346">
                  <c:v>-8.0788147383213785E-8</c:v>
                </c:pt>
                <c:pt idx="347">
                  <c:v>-7.9101814740908404E-8</c:v>
                </c:pt>
                <c:pt idx="348">
                  <c:v>-7.7360083293093473E-8</c:v>
                </c:pt>
                <c:pt idx="349">
                  <c:v>-7.5559900560633483E-8</c:v>
                </c:pt>
                <c:pt idx="350">
                  <c:v>-7.3698085032319541E-8</c:v>
                </c:pt>
                <c:pt idx="351">
                  <c:v>-7.1772637942906327E-8</c:v>
                </c:pt>
                <c:pt idx="352">
                  <c:v>-6.9782396925497516E-8</c:v>
                </c:pt>
                <c:pt idx="353">
                  <c:v>-6.7725248190975257E-8</c:v>
                </c:pt>
                <c:pt idx="354">
                  <c:v>-6.5597548631731761E-8</c:v>
                </c:pt>
                <c:pt idx="355">
                  <c:v>-6.3395487217946844E-8</c:v>
                </c:pt>
                <c:pt idx="356">
                  <c:v>-6.1116664055037252E-8</c:v>
                </c:pt>
                <c:pt idx="357">
                  <c:v>-5.8759334824813504E-8</c:v>
                </c:pt>
                <c:pt idx="358">
                  <c:v>-5.6320630158029282E-8</c:v>
                </c:pt>
                <c:pt idx="359">
                  <c:v>-5.3796182502559649E-8</c:v>
                </c:pt>
                <c:pt idx="360">
                  <c:v>-5.1181496315068013E-8</c:v>
                </c:pt>
                <c:pt idx="361">
                  <c:v>-4.8473455380939717E-8</c:v>
                </c:pt>
                <c:pt idx="362">
                  <c:v>-4.5669625305480025E-8</c:v>
                </c:pt>
                <c:pt idx="363">
                  <c:v>-4.2766189122872099E-8</c:v>
                </c:pt>
                <c:pt idx="364">
                  <c:v>-3.9757850353492766E-8</c:v>
                </c:pt>
                <c:pt idx="365">
                  <c:v>-3.6639187570505143E-8</c:v>
                </c:pt>
                <c:pt idx="366">
                  <c:v>-3.3406237032706411E-8</c:v>
                </c:pt>
                <c:pt idx="367">
                  <c:v>-3.0055495190886408E-8</c:v>
                </c:pt>
                <c:pt idx="368">
                  <c:v>-2.658205265902109E-8</c:v>
                </c:pt>
                <c:pt idx="369">
                  <c:v>-2.2979290837887734E-8</c:v>
                </c:pt>
                <c:pt idx="370">
                  <c:v>-1.9240708504223553E-8</c:v>
                </c:pt>
                <c:pt idx="371">
                  <c:v>-1.5361082468076572E-8</c:v>
                </c:pt>
                <c:pt idx="372">
                  <c:v>-1.133557055176936E-8</c:v>
                </c:pt>
                <c:pt idx="373">
                  <c:v>-7.1577545033404496E-9</c:v>
                </c:pt>
                <c:pt idx="374">
                  <c:v>-2.8194296365028616E-9</c:v>
                </c:pt>
                <c:pt idx="375">
                  <c:v>1.6875002673554893E-9</c:v>
                </c:pt>
                <c:pt idx="376">
                  <c:v>6.3698893486071077E-9</c:v>
                </c:pt>
                <c:pt idx="377">
                  <c:v>1.1234331865639276E-8</c:v>
                </c:pt>
                <c:pt idx="378">
                  <c:v>1.6289278873711564E-8</c:v>
                </c:pt>
                <c:pt idx="379">
                  <c:v>2.1545053784949071E-8</c:v>
                </c:pt>
                <c:pt idx="380">
                  <c:v>2.70118114201972E-8</c:v>
                </c:pt>
                <c:pt idx="381">
                  <c:v>3.2698639799913055E-8</c:v>
                </c:pt>
                <c:pt idx="382">
                  <c:v>3.8614596387505638E-8</c:v>
                </c:pt>
                <c:pt idx="383">
                  <c:v>4.4770785387951994E-8</c:v>
                </c:pt>
                <c:pt idx="384">
                  <c:v>5.1180269983422644E-8</c:v>
                </c:pt>
                <c:pt idx="385">
                  <c:v>5.7856165665204343E-8</c:v>
                </c:pt>
                <c:pt idx="386">
                  <c:v>6.481049210047933E-8</c:v>
                </c:pt>
                <c:pt idx="387">
                  <c:v>7.2055714230521659E-8</c:v>
                </c:pt>
                <c:pt idx="388">
                  <c:v>7.9606465955018211E-8</c:v>
                </c:pt>
                <c:pt idx="389">
                  <c:v>8.7479628011453328E-8</c:v>
                </c:pt>
                <c:pt idx="390">
                  <c:v>9.569221627097927E-8</c:v>
                </c:pt>
                <c:pt idx="391">
                  <c:v>1.0426050971767987E-7</c:v>
                </c:pt>
                <c:pt idx="392">
                  <c:v>1.1320144074797323E-7</c:v>
                </c:pt>
                <c:pt idx="393">
                  <c:v>1.2253461149520608E-7</c:v>
                </c:pt>
                <c:pt idx="394">
                  <c:v>1.3228207074464367E-7</c:v>
                </c:pt>
                <c:pt idx="395">
                  <c:v>1.4246631509550038E-7</c:v>
                </c:pt>
                <c:pt idx="396">
                  <c:v>1.5310945240388534E-7</c:v>
                </c:pt>
                <c:pt idx="397">
                  <c:v>1.6423472450732799E-7</c:v>
                </c:pt>
                <c:pt idx="398">
                  <c:v>1.758685788577881E-7</c:v>
                </c:pt>
                <c:pt idx="399">
                  <c:v>1.8804026505286207E-7</c:v>
                </c:pt>
                <c:pt idx="400">
                  <c:v>2.0078000191413938E-7</c:v>
                </c:pt>
                <c:pt idx="401">
                  <c:v>2.1411806279539422E-7</c:v>
                </c:pt>
                <c:pt idx="402">
                  <c:v>2.2808660871728447E-7</c:v>
                </c:pt>
                <c:pt idx="403">
                  <c:v>2.4272163847372923E-7</c:v>
                </c:pt>
                <c:pt idx="404">
                  <c:v>2.5806268499543621E-7</c:v>
                </c:pt>
                <c:pt idx="405">
                  <c:v>2.7415080971931311E-7</c:v>
                </c:pt>
                <c:pt idx="406">
                  <c:v>2.9102800901893347E-7</c:v>
                </c:pt>
                <c:pt idx="407">
                  <c:v>3.0873916805718727E-7</c:v>
                </c:pt>
                <c:pt idx="408">
                  <c:v>3.2733393697505302E-7</c:v>
                </c:pt>
                <c:pt idx="409">
                  <c:v>3.4686648686586566E-7</c:v>
                </c:pt>
                <c:pt idx="410">
                  <c:v>3.6739359022863501E-7</c:v>
                </c:pt>
                <c:pt idx="411">
                  <c:v>3.8897421303671009E-7</c:v>
                </c:pt>
                <c:pt idx="412">
                  <c:v>4.1167152384833775E-7</c:v>
                </c:pt>
                <c:pt idx="413">
                  <c:v>4.3555505511369853E-7</c:v>
                </c:pt>
                <c:pt idx="414">
                  <c:v>4.6070030081186093E-7</c:v>
                </c:pt>
                <c:pt idx="415">
                  <c:v>4.8718695799675458E-7</c:v>
                </c:pt>
                <c:pt idx="416">
                  <c:v>5.150988453328274E-7</c:v>
                </c:pt>
                <c:pt idx="417">
                  <c:v>5.4452611992660176E-7</c:v>
                </c:pt>
                <c:pt idx="418">
                  <c:v>5.7556748527524489E-7</c:v>
                </c:pt>
                <c:pt idx="419">
                  <c:v>6.0832996128542672E-7</c:v>
                </c:pt>
                <c:pt idx="420">
                  <c:v>6.4292739507765119E-7</c:v>
                </c:pt>
                <c:pt idx="421">
                  <c:v>6.7948059972922871E-7</c:v>
                </c:pt>
                <c:pt idx="422">
                  <c:v>7.1811999363209034E-7</c:v>
                </c:pt>
                <c:pt idx="423">
                  <c:v>7.5898805212982381E-7</c:v>
                </c:pt>
                <c:pt idx="424">
                  <c:v>8.0223920863907381E-7</c:v>
                </c:pt>
                <c:pt idx="425">
                  <c:v>8.4803883984229235E-7</c:v>
                </c:pt>
                <c:pt idx="426">
                  <c:v>8.96563876896726E-7</c:v>
                </c:pt>
                <c:pt idx="427">
                  <c:v>9.4800597759943679E-7</c:v>
                </c:pt>
                <c:pt idx="428">
                  <c:v>1.0025742509171361E-6</c:v>
                </c:pt>
                <c:pt idx="429">
                  <c:v>1.0604958101528182E-6</c:v>
                </c:pt>
                <c:pt idx="430">
                  <c:v>1.1220152440462103E-6</c:v>
                </c:pt>
                <c:pt idx="431">
                  <c:v>1.1873960804354527E-6</c:v>
                </c:pt>
                <c:pt idx="432">
                  <c:v>1.2569246647998605E-6</c:v>
                </c:pt>
                <c:pt idx="433">
                  <c:v>1.3309137244449253E-6</c:v>
                </c:pt>
                <c:pt idx="434">
                  <c:v>1.4097036564772558E-6</c:v>
                </c:pt>
                <c:pt idx="435">
                  <c:v>1.4936630815839655E-6</c:v>
                </c:pt>
                <c:pt idx="436">
                  <c:v>1.5831916172426389E-6</c:v>
                </c:pt>
                <c:pt idx="437">
                  <c:v>1.6787249220792439E-6</c:v>
                </c:pt>
                <c:pt idx="438">
                  <c:v>1.7807396258857212E-6</c:v>
                </c:pt>
                <c:pt idx="439">
                  <c:v>1.8897561127888165E-6</c:v>
                </c:pt>
                <c:pt idx="440">
                  <c:v>2.0063408820599102E-6</c:v>
                </c:pt>
                <c:pt idx="441">
                  <c:v>2.1311112325677297E-6</c:v>
                </c:pt>
                <c:pt idx="442">
                  <c:v>2.2647426261192143E-6</c:v>
                </c:pt>
                <c:pt idx="443">
                  <c:v>2.4079758421293003E-6</c:v>
                </c:pt>
                <c:pt idx="444">
                  <c:v>2.5616223560520853E-6</c:v>
                </c:pt>
                <c:pt idx="445">
                  <c:v>2.7265696994226768E-6</c:v>
                </c:pt>
                <c:pt idx="446">
                  <c:v>2.9037896466289105E-6</c:v>
                </c:pt>
                <c:pt idx="447">
                  <c:v>3.0943492098258252E-6</c:v>
                </c:pt>
                <c:pt idx="448">
                  <c:v>3.2994217126628724E-6</c:v>
                </c:pt>
                <c:pt idx="449">
                  <c:v>3.5202967461286048E-6</c:v>
                </c:pt>
                <c:pt idx="450">
                  <c:v>3.7583905850833035E-6</c:v>
                </c:pt>
                <c:pt idx="451">
                  <c:v>4.0152600016190714E-6</c:v>
                </c:pt>
                <c:pt idx="452">
                  <c:v>4.2926194446809425E-6</c:v>
                </c:pt>
                <c:pt idx="453">
                  <c:v>4.5923588358016194E-6</c:v>
                </c:pt>
                <c:pt idx="454">
                  <c:v>4.9165607337919261E-6</c:v>
                </c:pt>
                <c:pt idx="455">
                  <c:v>5.2675190673142846E-6</c:v>
                </c:pt>
                <c:pt idx="456">
                  <c:v>5.6477619085768479E-6</c:v>
                </c:pt>
                <c:pt idx="457">
                  <c:v>6.0600780300514445E-6</c:v>
                </c:pt>
                <c:pt idx="458">
                  <c:v>6.5075448890836086E-6</c:v>
                </c:pt>
                <c:pt idx="459">
                  <c:v>6.9935565237034026E-6</c:v>
                </c:pt>
                <c:pt idx="460">
                  <c:v>7.52185358727368E-6</c:v>
                </c:pt>
                <c:pt idx="461">
                  <c:v>8.0965576252523087E-6</c:v>
                </c:pt>
                <c:pt idx="462">
                  <c:v>8.7222091676060216E-6</c:v>
                </c:pt>
                <c:pt idx="463">
                  <c:v>9.4038060774444522E-6</c:v>
                </c:pt>
                <c:pt idx="464">
                  <c:v>1.0146840936187031E-5</c:v>
                </c:pt>
                <c:pt idx="465">
                  <c:v>1.0957338003139941E-5</c:v>
                </c:pt>
                <c:pt idx="466">
                  <c:v>1.184189078279072E-5</c:v>
                </c:pt>
                <c:pt idx="467">
                  <c:v>1.2807696886425976E-5</c:v>
                </c:pt>
                <c:pt idx="468">
                  <c:v>1.3862584628300673E-5</c:v>
                </c:pt>
                <c:pt idx="469">
                  <c:v>1.5015025188186736E-5</c:v>
                </c:pt>
                <c:pt idx="470">
                  <c:v>1.627412623928003E-5</c:v>
                </c:pt>
                <c:pt idx="471">
                  <c:v>1.7649598809846214E-5</c:v>
                </c:pt>
                <c:pt idx="472">
                  <c:v>1.915168344074147E-5</c:v>
                </c:pt>
                <c:pt idx="473">
                  <c:v>2.0791012860652391E-5</c:v>
                </c:pt>
                <c:pt idx="474">
                  <c:v>2.2578382328307949E-5</c:v>
                </c:pt>
                <c:pt idx="475">
                  <c:v>2.4524388485156056E-5</c:v>
                </c:pt>
                <c:pt idx="476">
                  <c:v>2.663887816026974E-5</c:v>
                </c:pt>
                <c:pt idx="477">
                  <c:v>2.8930116841973016E-5</c:v>
                </c:pt>
                <c:pt idx="478">
                  <c:v>3.1403540070676451E-5</c:v>
                </c:pt>
                <c:pt idx="479">
                  <c:v>3.4059885105899123E-5</c:v>
                </c:pt>
                <c:pt idx="480">
                  <c:v>3.6892396258740818E-5</c:v>
                </c:pt>
                <c:pt idx="481">
                  <c:v>3.9882632288585857E-5</c:v>
                </c:pt>
                <c:pt idx="482">
                  <c:v>4.2994146176397642E-5</c:v>
                </c:pt>
                <c:pt idx="483">
                  <c:v>4.6162915515900506E-5</c:v>
                </c:pt>
                <c:pt idx="484">
                  <c:v>4.9282817265762071E-5</c:v>
                </c:pt>
                <c:pt idx="485">
                  <c:v>5.2183598236879019E-5</c:v>
                </c:pt>
                <c:pt idx="486">
                  <c:v>5.4597660368726559E-5</c:v>
                </c:pt>
                <c:pt idx="487">
                  <c:v>5.6110681734082099E-5</c:v>
                </c:pt>
                <c:pt idx="488">
                  <c:v>5.6090166494715421E-5</c:v>
                </c:pt>
                <c:pt idx="489">
                  <c:v>5.3586918660893936E-5</c:v>
                </c:pt>
                <c:pt idx="490">
                  <c:v>4.7210261659788783E-5</c:v>
                </c:pt>
                <c:pt idx="491">
                  <c:v>3.4993529778837297E-5</c:v>
                </c:pt>
                <c:pt idx="492">
                  <c:v>1.429594800518934E-5</c:v>
                </c:pt>
                <c:pt idx="493">
                  <c:v>-1.8176604160845027E-5</c:v>
                </c:pt>
                <c:pt idx="494">
                  <c:v>-6.6140243201175399E-5</c:v>
                </c:pt>
                <c:pt idx="495">
                  <c:v>-1.332710593257367E-4</c:v>
                </c:pt>
                <c:pt idx="496">
                  <c:v>-2.2264161963624069E-4</c:v>
                </c:pt>
                <c:pt idx="497">
                  <c:v>-3.36267202956967E-4</c:v>
                </c:pt>
                <c:pt idx="498">
                  <c:v>-4.7483893851925043E-4</c:v>
                </c:pt>
                <c:pt idx="499">
                  <c:v>-6.3753962837203443E-4</c:v>
                </c:pt>
                <c:pt idx="500">
                  <c:v>-8.2195227933511313E-4</c:v>
                </c:pt>
                <c:pt idx="501">
                  <c:v>-1.0242924820875598E-3</c:v>
                </c:pt>
                <c:pt idx="502">
                  <c:v>-1.2400071677101426E-3</c:v>
                </c:pt>
                <c:pt idx="503">
                  <c:v>-1.4644403192618123E-3</c:v>
                </c:pt>
                <c:pt idx="504">
                  <c:v>-1.6932917916634717E-3</c:v>
                </c:pt>
                <c:pt idx="505">
                  <c:v>-1.9228282014003731E-3</c:v>
                </c:pt>
                <c:pt idx="506">
                  <c:v>-2.1499316467496889E-3</c:v>
                </c:pt>
                <c:pt idx="507">
                  <c:v>-2.3720757139926271E-3</c:v>
                </c:pt>
                <c:pt idx="508">
                  <c:v>-2.5872854722212807E-3</c:v>
                </c:pt>
                <c:pt idx="509">
                  <c:v>-2.7941074119455199E-3</c:v>
                </c:pt>
                <c:pt idx="510">
                  <c:v>-2.991600486397399E-3</c:v>
                </c:pt>
                <c:pt idx="511">
                  <c:v>-3.1793549588431474E-3</c:v>
                </c:pt>
                <c:pt idx="512">
                  <c:v>-3.3575404787344679E-3</c:v>
                </c:pt>
                <c:pt idx="513">
                  <c:v>-3.5269816343691954E-3</c:v>
                </c:pt>
                <c:pt idx="514">
                  <c:v>-3.6892579401484652E-3</c:v>
                </c:pt>
                <c:pt idx="515">
                  <c:v>-3.8468120394289209E-3</c:v>
                </c:pt>
                <c:pt idx="516">
                  <c:v>-4.0030200296571538E-3</c:v>
                </c:pt>
                <c:pt idx="517">
                  <c:v>-4.162131686845363E-3</c:v>
                </c:pt>
                <c:pt idx="518">
                  <c:v>-4.3288994297582097E-3</c:v>
                </c:pt>
                <c:pt idx="519">
                  <c:v>-4.5076094170612199E-3</c:v>
                </c:pt>
                <c:pt idx="520">
                  <c:v>-4.7002013213168015E-3</c:v>
                </c:pt>
                <c:pt idx="521">
                  <c:v>-4.9035058055134865E-3</c:v>
                </c:pt>
                <c:pt idx="522">
                  <c:v>-5.1067198434267824E-3</c:v>
                </c:pt>
                <c:pt idx="523">
                  <c:v>-5.2915839266047243E-3</c:v>
                </c:pt>
                <c:pt idx="524">
                  <c:v>-5.4370070618786903E-3</c:v>
                </c:pt>
                <c:pt idx="525">
                  <c:v>-5.5258491902596329E-3</c:v>
                </c:pt>
                <c:pt idx="526">
                  <c:v>-5.5490820921236693E-3</c:v>
                </c:pt>
                <c:pt idx="527">
                  <c:v>-5.5055107246743734E-3</c:v>
                </c:pt>
                <c:pt idx="528">
                  <c:v>-5.3990632951121604E-3</c:v>
                </c:pt>
                <c:pt idx="529">
                  <c:v>-5.2360481657912029E-3</c:v>
                </c:pt>
                <c:pt idx="530">
                  <c:v>-5.0233674491242794E-3</c:v>
                </c:pt>
                <c:pt idx="531">
                  <c:v>-4.7676469243961052E-3</c:v>
                </c:pt>
                <c:pt idx="532">
                  <c:v>-4.474951416313125E-3</c:v>
                </c:pt>
                <c:pt idx="533">
                  <c:v>-4.15080259713815E-3</c:v>
                </c:pt>
                <c:pt idx="534">
                  <c:v>-3.8003265571762927E-3</c:v>
                </c:pt>
                <c:pt idx="535">
                  <c:v>-3.4284484577669508E-3</c:v>
                </c:pt>
                <c:pt idx="536">
                  <c:v>-3.0400981096190137E-3</c:v>
                </c:pt>
                <c:pt idx="537">
                  <c:v>-2.6404199938121552E-3</c:v>
                </c:pt>
                <c:pt idx="538">
                  <c:v>-2.2349952358055713E-3</c:v>
                </c:pt>
                <c:pt idx="539">
                  <c:v>-1.8300842270689483E-3</c:v>
                </c:pt>
                <c:pt idx="540">
                  <c:v>-1.4328954048268632E-3</c:v>
                </c:pt>
                <c:pt idx="541">
                  <c:v>-1.0518682821404925E-3</c:v>
                </c:pt>
                <c:pt idx="542">
                  <c:v>-6.9690517795927855E-4</c:v>
                </c:pt>
                <c:pt idx="543">
                  <c:v>-3.7937215245567054E-4</c:v>
                </c:pt>
                <c:pt idx="544">
                  <c:v>-1.1149355081487785E-4</c:v>
                </c:pt>
                <c:pt idx="545">
                  <c:v>9.543598437278425E-5</c:v>
                </c:pt>
                <c:pt idx="546">
                  <c:v>2.3439334272374568E-4</c:v>
                </c:pt>
                <c:pt idx="547">
                  <c:v>3.065872966278689E-4</c:v>
                </c:pt>
                <c:pt idx="548">
                  <c:v>3.2311018864139655E-4</c:v>
                </c:pt>
                <c:pt idx="549">
                  <c:v>3.0179565131682295E-4</c:v>
                </c:pt>
                <c:pt idx="550">
                  <c:v>2.6104718752540247E-4</c:v>
                </c:pt>
                <c:pt idx="551">
                  <c:v>2.1499985458219747E-4</c:v>
                </c:pt>
                <c:pt idx="552">
                  <c:v>1.7205214400805004E-4</c:v>
                </c:pt>
                <c:pt idx="553">
                  <c:v>1.3583396747999474E-4</c:v>
                </c:pt>
                <c:pt idx="554">
                  <c:v>1.0697815509352248E-4</c:v>
                </c:pt>
                <c:pt idx="555">
                  <c:v>8.4668558091857988E-5</c:v>
                </c:pt>
                <c:pt idx="556">
                  <c:v>6.7630221695173451E-5</c:v>
                </c:pt>
                <c:pt idx="557">
                  <c:v>5.4623639990898231E-5</c:v>
                </c:pt>
                <c:pt idx="558">
                  <c:v>4.4625729605743511E-5</c:v>
                </c:pt>
                <c:pt idx="559">
                  <c:v>3.6855096970241589E-5</c:v>
                </c:pt>
                <c:pt idx="560">
                  <c:v>3.0737426819685959E-5</c:v>
                </c:pt>
                <c:pt idx="561">
                  <c:v>2.5857529277397361E-5</c:v>
                </c:pt>
                <c:pt idx="562">
                  <c:v>2.1916196290211985E-5</c:v>
                </c:pt>
                <c:pt idx="563">
                  <c:v>1.869665372446988E-5</c:v>
                </c:pt>
                <c:pt idx="564">
                  <c:v>1.6040182203942579E-5</c:v>
                </c:pt>
                <c:pt idx="565">
                  <c:v>1.3828984201431054E-5</c:v>
                </c:pt>
                <c:pt idx="566">
                  <c:v>1.1974322578665655E-5</c:v>
                </c:pt>
                <c:pt idx="567">
                  <c:v>1.0408338712228511E-5</c:v>
                </c:pt>
                <c:pt idx="568">
                  <c:v>9.0783874051035279E-6</c:v>
                </c:pt>
                <c:pt idx="569">
                  <c:v>7.9430796231397059E-6</c:v>
                </c:pt>
                <c:pt idx="570">
                  <c:v>6.9694842179837472E-6</c:v>
                </c:pt>
                <c:pt idx="571">
                  <c:v>6.1311206535993231E-6</c:v>
                </c:pt>
                <c:pt idx="572">
                  <c:v>5.4064968093034313E-6</c:v>
                </c:pt>
                <c:pt idx="573">
                  <c:v>4.7780271038680211E-6</c:v>
                </c:pt>
                <c:pt idx="574">
                  <c:v>4.2312197948144999E-6</c:v>
                </c:pt>
                <c:pt idx="575">
                  <c:v>3.7540577265374402E-6</c:v>
                </c:pt>
                <c:pt idx="576">
                  <c:v>3.3365202812320671E-6</c:v>
                </c:pt>
                <c:pt idx="577">
                  <c:v>2.9702099812996786E-6</c:v>
                </c:pt>
                <c:pt idx="578">
                  <c:v>2.6480577818214603E-6</c:v>
                </c:pt>
                <c:pt idx="579">
                  <c:v>2.364088328929741E-6</c:v>
                </c:pt>
                <c:pt idx="580">
                  <c:v>2.1132314708071394E-6</c:v>
                </c:pt>
                <c:pt idx="581">
                  <c:v>1.8911698361368641E-6</c:v>
                </c:pt>
                <c:pt idx="582">
                  <c:v>1.6942148033137749E-6</c:v>
                </c:pt>
                <c:pt idx="583">
                  <c:v>1.5192050126160364E-6</c:v>
                </c:pt>
                <c:pt idx="584">
                  <c:v>1.3634229065898431E-6</c:v>
                </c:pt>
                <c:pt idx="585">
                  <c:v>1.2245257852058321E-6</c:v>
                </c:pt>
                <c:pt idx="586">
                  <c:v>1.1004886147319107E-6</c:v>
                </c:pt>
                <c:pt idx="587">
                  <c:v>9.8955640398946678E-7</c:v>
                </c:pt>
                <c:pt idx="588">
                  <c:v>8.9020440406791241E-7</c:v>
                </c:pt>
                <c:pt idx="589">
                  <c:v>8.0110473449153445E-7</c:v>
                </c:pt>
                <c:pt idx="590">
                  <c:v>7.2109830737342619E-7</c:v>
                </c:pt>
                <c:pt idx="591">
                  <c:v>6.4917113749471232E-7</c:v>
                </c:pt>
                <c:pt idx="592">
                  <c:v>5.8443429262578376E-7</c:v>
                </c:pt>
                <c:pt idx="593">
                  <c:v>5.2610687833351382E-7</c:v>
                </c:pt>
                <c:pt idx="594">
                  <c:v>4.7350155875035662E-7</c:v>
                </c:pt>
                <c:pt idx="595">
                  <c:v>4.2601220143981575E-7</c:v>
                </c:pt>
                <c:pt idx="596">
                  <c:v>3.8310331011554691E-7</c:v>
                </c:pt>
                <c:pt idx="597">
                  <c:v>3.4430096279931617E-7</c:v>
                </c:pt>
                <c:pt idx="598">
                  <c:v>3.0918502240445138E-7</c:v>
                </c:pt>
                <c:pt idx="599">
                  <c:v>2.7738242685226975E-7</c:v>
                </c:pt>
                <c:pt idx="600">
                  <c:v>2.4856139505674033E-7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2C4-413A-9438-38FD2597AD41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B3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-1.2</c:v>
                </c:pt>
                <c:pt idx="1">
                  <c:v>-1.196</c:v>
                </c:pt>
                <c:pt idx="2">
                  <c:v>-1.1919999999999999</c:v>
                </c:pt>
                <c:pt idx="3">
                  <c:v>-1.1879999999999999</c:v>
                </c:pt>
                <c:pt idx="4">
                  <c:v>-1.1839999999999999</c:v>
                </c:pt>
                <c:pt idx="5">
                  <c:v>-1.18</c:v>
                </c:pt>
                <c:pt idx="6">
                  <c:v>-1.1759999999999999</c:v>
                </c:pt>
                <c:pt idx="7">
                  <c:v>-1.1719999999999999</c:v>
                </c:pt>
                <c:pt idx="8">
                  <c:v>-1.1679999999999999</c:v>
                </c:pt>
                <c:pt idx="9">
                  <c:v>-1.1639999999999999</c:v>
                </c:pt>
                <c:pt idx="10">
                  <c:v>-1.1599999999999999</c:v>
                </c:pt>
                <c:pt idx="11">
                  <c:v>-1.1559999999999999</c:v>
                </c:pt>
                <c:pt idx="12">
                  <c:v>-1.1519999999999999</c:v>
                </c:pt>
                <c:pt idx="13">
                  <c:v>-1.1479999999999999</c:v>
                </c:pt>
                <c:pt idx="14">
                  <c:v>-1.1439999999999999</c:v>
                </c:pt>
                <c:pt idx="15">
                  <c:v>-1.1399999999999999</c:v>
                </c:pt>
                <c:pt idx="16">
                  <c:v>-1.1359999999999999</c:v>
                </c:pt>
                <c:pt idx="17">
                  <c:v>-1.1319999999999999</c:v>
                </c:pt>
                <c:pt idx="18">
                  <c:v>-1.1279999999999999</c:v>
                </c:pt>
                <c:pt idx="19">
                  <c:v>-1.1239999999999999</c:v>
                </c:pt>
                <c:pt idx="20">
                  <c:v>-1.1199999999999999</c:v>
                </c:pt>
                <c:pt idx="21">
                  <c:v>-1.1159999999999999</c:v>
                </c:pt>
                <c:pt idx="22">
                  <c:v>-1.1119999999999999</c:v>
                </c:pt>
                <c:pt idx="23">
                  <c:v>-1.1079999999999999</c:v>
                </c:pt>
                <c:pt idx="24">
                  <c:v>-1.1039999999999999</c:v>
                </c:pt>
                <c:pt idx="25">
                  <c:v>-1.0999999999999999</c:v>
                </c:pt>
                <c:pt idx="26">
                  <c:v>-1.0959999999999999</c:v>
                </c:pt>
                <c:pt idx="27">
                  <c:v>-1.0919999999999999</c:v>
                </c:pt>
                <c:pt idx="28">
                  <c:v>-1.0879999999999999</c:v>
                </c:pt>
                <c:pt idx="29">
                  <c:v>-1.0840000000000001</c:v>
                </c:pt>
                <c:pt idx="30">
                  <c:v>-1.08</c:v>
                </c:pt>
                <c:pt idx="31">
                  <c:v>-1.0760000000000001</c:v>
                </c:pt>
                <c:pt idx="32">
                  <c:v>-1.0720000000000001</c:v>
                </c:pt>
                <c:pt idx="33">
                  <c:v>-1.0680000000000001</c:v>
                </c:pt>
                <c:pt idx="34">
                  <c:v>-1.0640000000000001</c:v>
                </c:pt>
                <c:pt idx="35">
                  <c:v>-1.06</c:v>
                </c:pt>
                <c:pt idx="36">
                  <c:v>-1.056</c:v>
                </c:pt>
                <c:pt idx="37">
                  <c:v>-1.052</c:v>
                </c:pt>
                <c:pt idx="38">
                  <c:v>-1.048</c:v>
                </c:pt>
                <c:pt idx="39">
                  <c:v>-1.044</c:v>
                </c:pt>
                <c:pt idx="40">
                  <c:v>-1.04</c:v>
                </c:pt>
                <c:pt idx="41">
                  <c:v>-1.036</c:v>
                </c:pt>
                <c:pt idx="42">
                  <c:v>-1.032</c:v>
                </c:pt>
                <c:pt idx="43">
                  <c:v>-1.028</c:v>
                </c:pt>
                <c:pt idx="44">
                  <c:v>-1.024</c:v>
                </c:pt>
                <c:pt idx="45">
                  <c:v>-1.02</c:v>
                </c:pt>
                <c:pt idx="46">
                  <c:v>-1.016</c:v>
                </c:pt>
                <c:pt idx="47">
                  <c:v>-1.012</c:v>
                </c:pt>
                <c:pt idx="48">
                  <c:v>-1.008</c:v>
                </c:pt>
                <c:pt idx="49">
                  <c:v>-1.004</c:v>
                </c:pt>
                <c:pt idx="50">
                  <c:v>-1</c:v>
                </c:pt>
                <c:pt idx="51">
                  <c:v>-0.996</c:v>
                </c:pt>
                <c:pt idx="52">
                  <c:v>-0.99199999999999999</c:v>
                </c:pt>
                <c:pt idx="53">
                  <c:v>-0.98799999999999999</c:v>
                </c:pt>
                <c:pt idx="54">
                  <c:v>-0.98399999999999999</c:v>
                </c:pt>
                <c:pt idx="55">
                  <c:v>-0.98</c:v>
                </c:pt>
                <c:pt idx="56">
                  <c:v>-0.97599999999999998</c:v>
                </c:pt>
                <c:pt idx="57">
                  <c:v>-0.97199999999999998</c:v>
                </c:pt>
                <c:pt idx="58">
                  <c:v>-0.96799999999999997</c:v>
                </c:pt>
                <c:pt idx="59">
                  <c:v>-0.96399999999999997</c:v>
                </c:pt>
                <c:pt idx="60">
                  <c:v>-0.96</c:v>
                </c:pt>
                <c:pt idx="61">
                  <c:v>-0.95599999999999996</c:v>
                </c:pt>
                <c:pt idx="62">
                  <c:v>-0.95199999999999996</c:v>
                </c:pt>
                <c:pt idx="63">
                  <c:v>-0.94799999999999995</c:v>
                </c:pt>
                <c:pt idx="64">
                  <c:v>-0.94399999999999995</c:v>
                </c:pt>
                <c:pt idx="65">
                  <c:v>-0.94</c:v>
                </c:pt>
                <c:pt idx="66">
                  <c:v>-0.93599999999999994</c:v>
                </c:pt>
                <c:pt idx="67">
                  <c:v>-0.93199999999999994</c:v>
                </c:pt>
                <c:pt idx="68">
                  <c:v>-0.92799999999999994</c:v>
                </c:pt>
                <c:pt idx="69">
                  <c:v>-0.92399999999999993</c:v>
                </c:pt>
                <c:pt idx="70">
                  <c:v>-0.91999999999999993</c:v>
                </c:pt>
                <c:pt idx="71">
                  <c:v>-0.91599999999999993</c:v>
                </c:pt>
                <c:pt idx="72">
                  <c:v>-0.91199999999999992</c:v>
                </c:pt>
                <c:pt idx="73">
                  <c:v>-0.90799999999999992</c:v>
                </c:pt>
                <c:pt idx="74">
                  <c:v>-0.90399999999999991</c:v>
                </c:pt>
                <c:pt idx="75">
                  <c:v>-0.89999999999999991</c:v>
                </c:pt>
                <c:pt idx="76">
                  <c:v>-0.89599999999999991</c:v>
                </c:pt>
                <c:pt idx="77">
                  <c:v>-0.8919999999999999</c:v>
                </c:pt>
                <c:pt idx="78">
                  <c:v>-0.8879999999999999</c:v>
                </c:pt>
                <c:pt idx="79">
                  <c:v>-0.8839999999999999</c:v>
                </c:pt>
                <c:pt idx="80">
                  <c:v>-0.87999999999999989</c:v>
                </c:pt>
                <c:pt idx="81">
                  <c:v>-0.87599999999999989</c:v>
                </c:pt>
                <c:pt idx="82">
                  <c:v>-0.872</c:v>
                </c:pt>
                <c:pt idx="83">
                  <c:v>-0.86799999999999999</c:v>
                </c:pt>
                <c:pt idx="84">
                  <c:v>-0.86399999999999999</c:v>
                </c:pt>
                <c:pt idx="85">
                  <c:v>-0.85999999999999988</c:v>
                </c:pt>
                <c:pt idx="86">
                  <c:v>-0.85599999999999987</c:v>
                </c:pt>
                <c:pt idx="87">
                  <c:v>-0.85199999999999998</c:v>
                </c:pt>
                <c:pt idx="88">
                  <c:v>-0.84799999999999998</c:v>
                </c:pt>
                <c:pt idx="89">
                  <c:v>-0.84399999999999997</c:v>
                </c:pt>
                <c:pt idx="90">
                  <c:v>-0.84</c:v>
                </c:pt>
                <c:pt idx="91">
                  <c:v>-0.83599999999999997</c:v>
                </c:pt>
                <c:pt idx="92">
                  <c:v>-0.83199999999999996</c:v>
                </c:pt>
                <c:pt idx="93">
                  <c:v>-0.82799999999999996</c:v>
                </c:pt>
                <c:pt idx="94">
                  <c:v>-0.82399999999999995</c:v>
                </c:pt>
                <c:pt idx="95">
                  <c:v>-0.82</c:v>
                </c:pt>
                <c:pt idx="96">
                  <c:v>-0.81600000000000006</c:v>
                </c:pt>
                <c:pt idx="97">
                  <c:v>-0.81200000000000006</c:v>
                </c:pt>
                <c:pt idx="98">
                  <c:v>-0.80800000000000005</c:v>
                </c:pt>
                <c:pt idx="99">
                  <c:v>-0.80400000000000005</c:v>
                </c:pt>
                <c:pt idx="100">
                  <c:v>-0.79999999999999993</c:v>
                </c:pt>
                <c:pt idx="101">
                  <c:v>-0.79600000000000004</c:v>
                </c:pt>
                <c:pt idx="102">
                  <c:v>-0.79200000000000004</c:v>
                </c:pt>
                <c:pt idx="103">
                  <c:v>-0.78800000000000003</c:v>
                </c:pt>
                <c:pt idx="104">
                  <c:v>-0.78400000000000003</c:v>
                </c:pt>
                <c:pt idx="105">
                  <c:v>-0.78</c:v>
                </c:pt>
                <c:pt idx="106">
                  <c:v>-0.77600000000000002</c:v>
                </c:pt>
                <c:pt idx="107">
                  <c:v>-0.77200000000000002</c:v>
                </c:pt>
                <c:pt idx="108">
                  <c:v>-0.76800000000000002</c:v>
                </c:pt>
                <c:pt idx="109">
                  <c:v>-0.76400000000000001</c:v>
                </c:pt>
                <c:pt idx="110">
                  <c:v>-0.76</c:v>
                </c:pt>
                <c:pt idx="111">
                  <c:v>-0.75600000000000001</c:v>
                </c:pt>
                <c:pt idx="112">
                  <c:v>-0.752</c:v>
                </c:pt>
                <c:pt idx="113">
                  <c:v>-0.748</c:v>
                </c:pt>
                <c:pt idx="114">
                  <c:v>-0.74399999999999999</c:v>
                </c:pt>
                <c:pt idx="115">
                  <c:v>-0.74</c:v>
                </c:pt>
                <c:pt idx="116">
                  <c:v>-0.73599999999999999</c:v>
                </c:pt>
                <c:pt idx="117">
                  <c:v>-0.73199999999999998</c:v>
                </c:pt>
                <c:pt idx="118">
                  <c:v>-0.72799999999999998</c:v>
                </c:pt>
                <c:pt idx="119">
                  <c:v>-0.72399999999999998</c:v>
                </c:pt>
                <c:pt idx="120">
                  <c:v>-0.72</c:v>
                </c:pt>
                <c:pt idx="121">
                  <c:v>-0.71599999999999997</c:v>
                </c:pt>
                <c:pt idx="122">
                  <c:v>-0.71199999999999997</c:v>
                </c:pt>
                <c:pt idx="123">
                  <c:v>-0.70799999999999996</c:v>
                </c:pt>
                <c:pt idx="124">
                  <c:v>-0.70399999999999996</c:v>
                </c:pt>
                <c:pt idx="125">
                  <c:v>-0.7</c:v>
                </c:pt>
                <c:pt idx="126">
                  <c:v>-0.69599999999999995</c:v>
                </c:pt>
                <c:pt idx="127">
                  <c:v>-0.69199999999999995</c:v>
                </c:pt>
                <c:pt idx="128">
                  <c:v>-0.68799999999999994</c:v>
                </c:pt>
                <c:pt idx="129">
                  <c:v>-0.68400000000000005</c:v>
                </c:pt>
                <c:pt idx="130">
                  <c:v>-0.67999999999999994</c:v>
                </c:pt>
                <c:pt idx="131">
                  <c:v>-0.67600000000000005</c:v>
                </c:pt>
                <c:pt idx="132">
                  <c:v>-0.67199999999999993</c:v>
                </c:pt>
                <c:pt idx="133">
                  <c:v>-0.66799999999999993</c:v>
                </c:pt>
                <c:pt idx="134">
                  <c:v>-0.66400000000000003</c:v>
                </c:pt>
                <c:pt idx="135">
                  <c:v>-0.65999999999999992</c:v>
                </c:pt>
                <c:pt idx="136">
                  <c:v>-0.65600000000000003</c:v>
                </c:pt>
                <c:pt idx="137">
                  <c:v>-0.65199999999999991</c:v>
                </c:pt>
                <c:pt idx="138">
                  <c:v>-0.64800000000000002</c:v>
                </c:pt>
                <c:pt idx="139">
                  <c:v>-0.64400000000000002</c:v>
                </c:pt>
                <c:pt idx="140">
                  <c:v>-0.6399999999999999</c:v>
                </c:pt>
                <c:pt idx="141">
                  <c:v>-0.63600000000000001</c:v>
                </c:pt>
                <c:pt idx="142">
                  <c:v>-0.6319999999999999</c:v>
                </c:pt>
                <c:pt idx="143">
                  <c:v>-0.628</c:v>
                </c:pt>
                <c:pt idx="144">
                  <c:v>-0.624</c:v>
                </c:pt>
                <c:pt idx="145">
                  <c:v>-0.62</c:v>
                </c:pt>
                <c:pt idx="146">
                  <c:v>-0.61599999999999999</c:v>
                </c:pt>
                <c:pt idx="147">
                  <c:v>-0.61199999999999999</c:v>
                </c:pt>
                <c:pt idx="148">
                  <c:v>-0.60799999999999998</c:v>
                </c:pt>
                <c:pt idx="149">
                  <c:v>-0.60399999999999998</c:v>
                </c:pt>
                <c:pt idx="150">
                  <c:v>-0.6</c:v>
                </c:pt>
                <c:pt idx="151">
                  <c:v>-0.59599999999999997</c:v>
                </c:pt>
                <c:pt idx="152">
                  <c:v>-0.59199999999999997</c:v>
                </c:pt>
                <c:pt idx="153">
                  <c:v>-0.58799999999999997</c:v>
                </c:pt>
                <c:pt idx="154">
                  <c:v>-0.58399999999999996</c:v>
                </c:pt>
                <c:pt idx="155">
                  <c:v>-0.57999999999999996</c:v>
                </c:pt>
                <c:pt idx="156">
                  <c:v>-0.57599999999999996</c:v>
                </c:pt>
                <c:pt idx="157">
                  <c:v>-0.57199999999999995</c:v>
                </c:pt>
                <c:pt idx="158">
                  <c:v>-0.56799999999999995</c:v>
                </c:pt>
                <c:pt idx="159">
                  <c:v>-0.56400000000000006</c:v>
                </c:pt>
                <c:pt idx="160">
                  <c:v>-0.55999999999999994</c:v>
                </c:pt>
                <c:pt idx="161">
                  <c:v>-0.55599999999999994</c:v>
                </c:pt>
                <c:pt idx="162">
                  <c:v>-0.55199999999999994</c:v>
                </c:pt>
                <c:pt idx="163">
                  <c:v>-0.54799999999999993</c:v>
                </c:pt>
                <c:pt idx="164">
                  <c:v>-0.54400000000000004</c:v>
                </c:pt>
                <c:pt idx="165">
                  <c:v>-0.53999999999999992</c:v>
                </c:pt>
                <c:pt idx="166">
                  <c:v>-0.53600000000000003</c:v>
                </c:pt>
                <c:pt idx="167">
                  <c:v>-0.53199999999999992</c:v>
                </c:pt>
                <c:pt idx="168">
                  <c:v>-0.52800000000000002</c:v>
                </c:pt>
                <c:pt idx="169">
                  <c:v>-0.52400000000000002</c:v>
                </c:pt>
                <c:pt idx="170">
                  <c:v>-0.51999999999999991</c:v>
                </c:pt>
                <c:pt idx="171">
                  <c:v>-0.51600000000000001</c:v>
                </c:pt>
                <c:pt idx="172">
                  <c:v>-0.5119999999999999</c:v>
                </c:pt>
                <c:pt idx="173">
                  <c:v>-0.50800000000000001</c:v>
                </c:pt>
                <c:pt idx="174">
                  <c:v>-0.504</c:v>
                </c:pt>
                <c:pt idx="175">
                  <c:v>-0.5</c:v>
                </c:pt>
                <c:pt idx="176">
                  <c:v>-0.496</c:v>
                </c:pt>
                <c:pt idx="177">
                  <c:v>-0.49199999999999988</c:v>
                </c:pt>
                <c:pt idx="178">
                  <c:v>-0.48799999999999999</c:v>
                </c:pt>
                <c:pt idx="179">
                  <c:v>-0.48399999999999999</c:v>
                </c:pt>
                <c:pt idx="180">
                  <c:v>-0.48</c:v>
                </c:pt>
                <c:pt idx="181">
                  <c:v>-0.47599999999999998</c:v>
                </c:pt>
                <c:pt idx="182">
                  <c:v>-0.47199999999999998</c:v>
                </c:pt>
                <c:pt idx="183">
                  <c:v>-0.46799999999999997</c:v>
                </c:pt>
                <c:pt idx="184">
                  <c:v>-0.46399999999999997</c:v>
                </c:pt>
                <c:pt idx="185">
                  <c:v>-0.45999999999999996</c:v>
                </c:pt>
                <c:pt idx="186">
                  <c:v>-0.45599999999999996</c:v>
                </c:pt>
                <c:pt idx="187">
                  <c:v>-0.45199999999999996</c:v>
                </c:pt>
                <c:pt idx="188">
                  <c:v>-0.44799999999999995</c:v>
                </c:pt>
                <c:pt idx="189">
                  <c:v>-0.44400000000000006</c:v>
                </c:pt>
                <c:pt idx="190">
                  <c:v>-0.43999999999999995</c:v>
                </c:pt>
                <c:pt idx="191">
                  <c:v>-0.43599999999999994</c:v>
                </c:pt>
                <c:pt idx="192">
                  <c:v>-0.43200000000000005</c:v>
                </c:pt>
                <c:pt idx="193">
                  <c:v>-0.42799999999999994</c:v>
                </c:pt>
                <c:pt idx="194">
                  <c:v>-0.42400000000000004</c:v>
                </c:pt>
                <c:pt idx="195">
                  <c:v>-0.41999999999999993</c:v>
                </c:pt>
                <c:pt idx="196">
                  <c:v>-0.41600000000000004</c:v>
                </c:pt>
                <c:pt idx="197">
                  <c:v>-0.41200000000000003</c:v>
                </c:pt>
                <c:pt idx="198">
                  <c:v>-0.40800000000000003</c:v>
                </c:pt>
                <c:pt idx="199">
                  <c:v>-0.40400000000000003</c:v>
                </c:pt>
                <c:pt idx="200">
                  <c:v>-0.39999999999999991</c:v>
                </c:pt>
                <c:pt idx="201">
                  <c:v>-0.39600000000000002</c:v>
                </c:pt>
                <c:pt idx="202">
                  <c:v>-0.39200000000000002</c:v>
                </c:pt>
                <c:pt idx="203">
                  <c:v>-0.38800000000000001</c:v>
                </c:pt>
                <c:pt idx="204">
                  <c:v>-0.38400000000000001</c:v>
                </c:pt>
                <c:pt idx="205">
                  <c:v>-0.38</c:v>
                </c:pt>
                <c:pt idx="206">
                  <c:v>-0.376</c:v>
                </c:pt>
                <c:pt idx="207">
                  <c:v>-0.372</c:v>
                </c:pt>
                <c:pt idx="208">
                  <c:v>-0.36799999999999999</c:v>
                </c:pt>
                <c:pt idx="209">
                  <c:v>-0.36399999999999999</c:v>
                </c:pt>
                <c:pt idx="210">
                  <c:v>-0.36</c:v>
                </c:pt>
                <c:pt idx="211">
                  <c:v>-0.35599999999999998</c:v>
                </c:pt>
                <c:pt idx="212">
                  <c:v>-0.35199999999999998</c:v>
                </c:pt>
                <c:pt idx="213">
                  <c:v>-0.34799999999999998</c:v>
                </c:pt>
                <c:pt idx="214">
                  <c:v>-0.34399999999999997</c:v>
                </c:pt>
                <c:pt idx="215">
                  <c:v>-0.33999999999999997</c:v>
                </c:pt>
                <c:pt idx="216">
                  <c:v>-0.33599999999999997</c:v>
                </c:pt>
                <c:pt idx="217">
                  <c:v>-0.33200000000000007</c:v>
                </c:pt>
                <c:pt idx="218">
                  <c:v>-0.32800000000000007</c:v>
                </c:pt>
                <c:pt idx="219">
                  <c:v>-0.32399999999999995</c:v>
                </c:pt>
                <c:pt idx="220">
                  <c:v>-0.31999999999999995</c:v>
                </c:pt>
                <c:pt idx="221">
                  <c:v>-0.31599999999999995</c:v>
                </c:pt>
                <c:pt idx="222">
                  <c:v>-0.31200000000000006</c:v>
                </c:pt>
                <c:pt idx="223">
                  <c:v>-0.30800000000000005</c:v>
                </c:pt>
                <c:pt idx="224">
                  <c:v>-0.30399999999999994</c:v>
                </c:pt>
                <c:pt idx="225">
                  <c:v>-0.29999999999999993</c:v>
                </c:pt>
                <c:pt idx="226">
                  <c:v>-0.29600000000000004</c:v>
                </c:pt>
                <c:pt idx="227">
                  <c:v>-0.29200000000000004</c:v>
                </c:pt>
                <c:pt idx="228">
                  <c:v>-0.28800000000000003</c:v>
                </c:pt>
                <c:pt idx="229">
                  <c:v>-0.28399999999999992</c:v>
                </c:pt>
                <c:pt idx="230">
                  <c:v>-0.27999999999999992</c:v>
                </c:pt>
                <c:pt idx="231">
                  <c:v>-0.27600000000000002</c:v>
                </c:pt>
                <c:pt idx="232">
                  <c:v>-0.27200000000000002</c:v>
                </c:pt>
                <c:pt idx="233">
                  <c:v>-0.26800000000000002</c:v>
                </c:pt>
                <c:pt idx="234">
                  <c:v>-0.2639999999999999</c:v>
                </c:pt>
                <c:pt idx="235">
                  <c:v>-0.26</c:v>
                </c:pt>
                <c:pt idx="236">
                  <c:v>-0.25600000000000001</c:v>
                </c:pt>
                <c:pt idx="237">
                  <c:v>-0.252</c:v>
                </c:pt>
                <c:pt idx="238">
                  <c:v>-0.24800000000000011</c:v>
                </c:pt>
                <c:pt idx="239">
                  <c:v>-0.24399999999999988</c:v>
                </c:pt>
                <c:pt idx="240">
                  <c:v>-0.24</c:v>
                </c:pt>
                <c:pt idx="241">
                  <c:v>-0.23599999999999999</c:v>
                </c:pt>
                <c:pt idx="242">
                  <c:v>-0.23199999999999998</c:v>
                </c:pt>
                <c:pt idx="243">
                  <c:v>-0.22800000000000009</c:v>
                </c:pt>
                <c:pt idx="244">
                  <c:v>-0.22399999999999987</c:v>
                </c:pt>
                <c:pt idx="245">
                  <c:v>-0.21999999999999997</c:v>
                </c:pt>
                <c:pt idx="246">
                  <c:v>-0.21599999999999997</c:v>
                </c:pt>
                <c:pt idx="247">
                  <c:v>-0.21200000000000008</c:v>
                </c:pt>
                <c:pt idx="248">
                  <c:v>-0.20800000000000007</c:v>
                </c:pt>
                <c:pt idx="249">
                  <c:v>-0.20399999999999996</c:v>
                </c:pt>
                <c:pt idx="250">
                  <c:v>-0.19999999999999996</c:v>
                </c:pt>
                <c:pt idx="251">
                  <c:v>-0.19599999999999995</c:v>
                </c:pt>
                <c:pt idx="252">
                  <c:v>-0.19199999999999995</c:v>
                </c:pt>
                <c:pt idx="253">
                  <c:v>-0.18800000000000017</c:v>
                </c:pt>
                <c:pt idx="254">
                  <c:v>-0.18399999999999994</c:v>
                </c:pt>
                <c:pt idx="255">
                  <c:v>-0.17999999999999994</c:v>
                </c:pt>
                <c:pt idx="256">
                  <c:v>-0.17599999999999993</c:v>
                </c:pt>
                <c:pt idx="257">
                  <c:v>-0.17199999999999993</c:v>
                </c:pt>
                <c:pt idx="258">
                  <c:v>-0.16800000000000015</c:v>
                </c:pt>
                <c:pt idx="259">
                  <c:v>-0.16399999999999992</c:v>
                </c:pt>
                <c:pt idx="260">
                  <c:v>-0.15999999999999992</c:v>
                </c:pt>
                <c:pt idx="261">
                  <c:v>-0.15599999999999992</c:v>
                </c:pt>
                <c:pt idx="262">
                  <c:v>-0.15200000000000014</c:v>
                </c:pt>
                <c:pt idx="263">
                  <c:v>-0.14800000000000013</c:v>
                </c:pt>
                <c:pt idx="264">
                  <c:v>-0.14399999999999991</c:v>
                </c:pt>
                <c:pt idx="265">
                  <c:v>-0.1399999999999999</c:v>
                </c:pt>
                <c:pt idx="266">
                  <c:v>-0.1359999999999999</c:v>
                </c:pt>
                <c:pt idx="267">
                  <c:v>-0.13200000000000012</c:v>
                </c:pt>
                <c:pt idx="268">
                  <c:v>-0.12800000000000011</c:v>
                </c:pt>
                <c:pt idx="269">
                  <c:v>-0.12399999999999989</c:v>
                </c:pt>
                <c:pt idx="270">
                  <c:v>-0.11999999999999988</c:v>
                </c:pt>
                <c:pt idx="271">
                  <c:v>-0.1160000000000001</c:v>
                </c:pt>
                <c:pt idx="272">
                  <c:v>-0.1120000000000001</c:v>
                </c:pt>
                <c:pt idx="273">
                  <c:v>-0.1080000000000001</c:v>
                </c:pt>
                <c:pt idx="274">
                  <c:v>-0.10399999999999987</c:v>
                </c:pt>
                <c:pt idx="275">
                  <c:v>-9.9999999999999867E-2</c:v>
                </c:pt>
                <c:pt idx="276">
                  <c:v>-9.6000000000000085E-2</c:v>
                </c:pt>
                <c:pt idx="277">
                  <c:v>-9.2000000000000082E-2</c:v>
                </c:pt>
                <c:pt idx="278">
                  <c:v>-8.8000000000000078E-2</c:v>
                </c:pt>
                <c:pt idx="279">
                  <c:v>-8.3999999999999853E-2</c:v>
                </c:pt>
                <c:pt idx="280">
                  <c:v>-7.9999999999999849E-2</c:v>
                </c:pt>
                <c:pt idx="281">
                  <c:v>-7.6000000000000068E-2</c:v>
                </c:pt>
                <c:pt idx="282">
                  <c:v>-7.2000000000000064E-2</c:v>
                </c:pt>
                <c:pt idx="283">
                  <c:v>-6.800000000000006E-2</c:v>
                </c:pt>
                <c:pt idx="284">
                  <c:v>-6.3999999999999835E-2</c:v>
                </c:pt>
                <c:pt idx="285">
                  <c:v>-6.0000000000000053E-2</c:v>
                </c:pt>
                <c:pt idx="286">
                  <c:v>-5.600000000000005E-2</c:v>
                </c:pt>
                <c:pt idx="287">
                  <c:v>-5.2000000000000046E-2</c:v>
                </c:pt>
                <c:pt idx="288">
                  <c:v>-4.8000000000000043E-2</c:v>
                </c:pt>
                <c:pt idx="289">
                  <c:v>-4.3999999999999817E-2</c:v>
                </c:pt>
                <c:pt idx="290">
                  <c:v>-4.0000000000000036E-2</c:v>
                </c:pt>
                <c:pt idx="291">
                  <c:v>-3.6000000000000032E-2</c:v>
                </c:pt>
                <c:pt idx="292">
                  <c:v>-3.2000000000000028E-2</c:v>
                </c:pt>
                <c:pt idx="293">
                  <c:v>-2.8000000000000025E-2</c:v>
                </c:pt>
                <c:pt idx="294">
                  <c:v>-2.4000000000000021E-2</c:v>
                </c:pt>
                <c:pt idx="295">
                  <c:v>-2.0000000000000018E-2</c:v>
                </c:pt>
                <c:pt idx="296">
                  <c:v>-1.6000000000000014E-2</c:v>
                </c:pt>
                <c:pt idx="297">
                  <c:v>-1.2000000000000011E-2</c:v>
                </c:pt>
                <c:pt idx="298">
                  <c:v>-8.0000000000000071E-3</c:v>
                </c:pt>
                <c:pt idx="299">
                  <c:v>-4.0000000000000036E-3</c:v>
                </c:pt>
                <c:pt idx="300">
                  <c:v>0</c:v>
                </c:pt>
                <c:pt idx="301">
                  <c:v>4.0000000000000036E-3</c:v>
                </c:pt>
                <c:pt idx="302">
                  <c:v>8.0000000000000071E-3</c:v>
                </c:pt>
                <c:pt idx="303">
                  <c:v>1.2000000000000011E-2</c:v>
                </c:pt>
                <c:pt idx="304">
                  <c:v>1.6000000000000014E-2</c:v>
                </c:pt>
                <c:pt idx="305">
                  <c:v>2.0000000000000018E-2</c:v>
                </c:pt>
                <c:pt idx="306">
                  <c:v>2.4000000000000021E-2</c:v>
                </c:pt>
                <c:pt idx="307">
                  <c:v>2.8000000000000025E-2</c:v>
                </c:pt>
                <c:pt idx="308">
                  <c:v>3.2000000000000028E-2</c:v>
                </c:pt>
                <c:pt idx="309">
                  <c:v>3.6000000000000032E-2</c:v>
                </c:pt>
                <c:pt idx="310">
                  <c:v>4.0000000000000036E-2</c:v>
                </c:pt>
                <c:pt idx="311">
                  <c:v>4.4000000000000039E-2</c:v>
                </c:pt>
                <c:pt idx="312">
                  <c:v>4.8000000000000043E-2</c:v>
                </c:pt>
                <c:pt idx="313">
                  <c:v>5.1999999999999824E-2</c:v>
                </c:pt>
                <c:pt idx="314">
                  <c:v>5.600000000000005E-2</c:v>
                </c:pt>
                <c:pt idx="315">
                  <c:v>6.0000000000000053E-2</c:v>
                </c:pt>
                <c:pt idx="316">
                  <c:v>6.4000000000000057E-2</c:v>
                </c:pt>
                <c:pt idx="317">
                  <c:v>6.800000000000006E-2</c:v>
                </c:pt>
                <c:pt idx="318">
                  <c:v>7.1999999999999842E-2</c:v>
                </c:pt>
                <c:pt idx="319">
                  <c:v>7.6000000000000068E-2</c:v>
                </c:pt>
                <c:pt idx="320">
                  <c:v>8.0000000000000071E-2</c:v>
                </c:pt>
                <c:pt idx="321">
                  <c:v>8.4000000000000075E-2</c:v>
                </c:pt>
                <c:pt idx="322">
                  <c:v>8.8000000000000078E-2</c:v>
                </c:pt>
                <c:pt idx="323">
                  <c:v>9.199999999999986E-2</c:v>
                </c:pt>
                <c:pt idx="324">
                  <c:v>9.6000000000000085E-2</c:v>
                </c:pt>
                <c:pt idx="325">
                  <c:v>0.10000000000000009</c:v>
                </c:pt>
                <c:pt idx="326">
                  <c:v>0.10400000000000009</c:v>
                </c:pt>
                <c:pt idx="327">
                  <c:v>0.10799999999999987</c:v>
                </c:pt>
                <c:pt idx="328">
                  <c:v>0.11199999999999988</c:v>
                </c:pt>
                <c:pt idx="329">
                  <c:v>0.1160000000000001</c:v>
                </c:pt>
                <c:pt idx="330">
                  <c:v>0.12000000000000011</c:v>
                </c:pt>
                <c:pt idx="331">
                  <c:v>0.12400000000000011</c:v>
                </c:pt>
                <c:pt idx="332">
                  <c:v>0.12799999999999989</c:v>
                </c:pt>
                <c:pt idx="333">
                  <c:v>0.1319999999999999</c:v>
                </c:pt>
                <c:pt idx="334">
                  <c:v>0.13600000000000012</c:v>
                </c:pt>
                <c:pt idx="335">
                  <c:v>0.14000000000000012</c:v>
                </c:pt>
                <c:pt idx="336">
                  <c:v>0.14399999999999991</c:v>
                </c:pt>
                <c:pt idx="337">
                  <c:v>0.14799999999999991</c:v>
                </c:pt>
                <c:pt idx="338">
                  <c:v>0.15199999999999991</c:v>
                </c:pt>
                <c:pt idx="339">
                  <c:v>0.15600000000000014</c:v>
                </c:pt>
                <c:pt idx="340">
                  <c:v>0.16000000000000014</c:v>
                </c:pt>
                <c:pt idx="341">
                  <c:v>0.16399999999999992</c:v>
                </c:pt>
                <c:pt idx="342">
                  <c:v>0.16799999999999993</c:v>
                </c:pt>
                <c:pt idx="343">
                  <c:v>0.17199999999999993</c:v>
                </c:pt>
                <c:pt idx="344">
                  <c:v>0.17600000000000016</c:v>
                </c:pt>
                <c:pt idx="345">
                  <c:v>0.17999999999999994</c:v>
                </c:pt>
                <c:pt idx="346">
                  <c:v>0.18399999999999994</c:v>
                </c:pt>
                <c:pt idx="347">
                  <c:v>0.18799999999999994</c:v>
                </c:pt>
                <c:pt idx="348">
                  <c:v>0.19199999999999995</c:v>
                </c:pt>
                <c:pt idx="349">
                  <c:v>0.19600000000000017</c:v>
                </c:pt>
                <c:pt idx="350">
                  <c:v>0.19999999999999996</c:v>
                </c:pt>
                <c:pt idx="351">
                  <c:v>0.20399999999999996</c:v>
                </c:pt>
                <c:pt idx="352">
                  <c:v>0.20799999999999996</c:v>
                </c:pt>
                <c:pt idx="353">
                  <c:v>0.21199999999999997</c:v>
                </c:pt>
                <c:pt idx="354">
                  <c:v>0.21600000000000019</c:v>
                </c:pt>
                <c:pt idx="355">
                  <c:v>0.21999999999999997</c:v>
                </c:pt>
                <c:pt idx="356">
                  <c:v>0.22399999999999998</c:v>
                </c:pt>
                <c:pt idx="357">
                  <c:v>0.22799999999999998</c:v>
                </c:pt>
                <c:pt idx="358">
                  <c:v>0.23199999999999998</c:v>
                </c:pt>
                <c:pt idx="359">
                  <c:v>0.23599999999999999</c:v>
                </c:pt>
                <c:pt idx="360">
                  <c:v>0.24</c:v>
                </c:pt>
                <c:pt idx="361">
                  <c:v>0.24399999999999999</c:v>
                </c:pt>
                <c:pt idx="362">
                  <c:v>0.248</c:v>
                </c:pt>
                <c:pt idx="363">
                  <c:v>0.252</c:v>
                </c:pt>
                <c:pt idx="364">
                  <c:v>0.25600000000000001</c:v>
                </c:pt>
                <c:pt idx="365">
                  <c:v>0.26</c:v>
                </c:pt>
                <c:pt idx="366">
                  <c:v>0.26400000000000001</c:v>
                </c:pt>
                <c:pt idx="367">
                  <c:v>0.26800000000000002</c:v>
                </c:pt>
                <c:pt idx="368">
                  <c:v>0.27200000000000002</c:v>
                </c:pt>
                <c:pt idx="369">
                  <c:v>0.27600000000000002</c:v>
                </c:pt>
                <c:pt idx="370">
                  <c:v>0.28000000000000003</c:v>
                </c:pt>
                <c:pt idx="371">
                  <c:v>0.28400000000000003</c:v>
                </c:pt>
                <c:pt idx="372">
                  <c:v>0.28800000000000003</c:v>
                </c:pt>
                <c:pt idx="373">
                  <c:v>0.29200000000000004</c:v>
                </c:pt>
                <c:pt idx="374">
                  <c:v>0.29600000000000004</c:v>
                </c:pt>
                <c:pt idx="375">
                  <c:v>0.30000000000000004</c:v>
                </c:pt>
                <c:pt idx="376">
                  <c:v>0.30400000000000005</c:v>
                </c:pt>
                <c:pt idx="377">
                  <c:v>0.30800000000000005</c:v>
                </c:pt>
                <c:pt idx="378">
                  <c:v>0.31199999999999983</c:v>
                </c:pt>
                <c:pt idx="379">
                  <c:v>0.31600000000000006</c:v>
                </c:pt>
                <c:pt idx="380">
                  <c:v>0.32000000000000006</c:v>
                </c:pt>
                <c:pt idx="381">
                  <c:v>0.32400000000000007</c:v>
                </c:pt>
                <c:pt idx="382">
                  <c:v>0.32800000000000007</c:v>
                </c:pt>
                <c:pt idx="383">
                  <c:v>0.33199999999999985</c:v>
                </c:pt>
                <c:pt idx="384">
                  <c:v>0.33599999999999985</c:v>
                </c:pt>
                <c:pt idx="385">
                  <c:v>0.34000000000000008</c:v>
                </c:pt>
                <c:pt idx="386">
                  <c:v>0.34400000000000008</c:v>
                </c:pt>
                <c:pt idx="387">
                  <c:v>0.34799999999999986</c:v>
                </c:pt>
                <c:pt idx="388">
                  <c:v>0.35199999999999987</c:v>
                </c:pt>
                <c:pt idx="389">
                  <c:v>0.35599999999999987</c:v>
                </c:pt>
                <c:pt idx="390">
                  <c:v>0.3600000000000001</c:v>
                </c:pt>
                <c:pt idx="391">
                  <c:v>0.3640000000000001</c:v>
                </c:pt>
                <c:pt idx="392">
                  <c:v>0.36799999999999988</c:v>
                </c:pt>
                <c:pt idx="393">
                  <c:v>0.37199999999999989</c:v>
                </c:pt>
                <c:pt idx="394">
                  <c:v>0.37599999999999989</c:v>
                </c:pt>
                <c:pt idx="395">
                  <c:v>0.38000000000000012</c:v>
                </c:pt>
                <c:pt idx="396">
                  <c:v>0.3839999999999999</c:v>
                </c:pt>
                <c:pt idx="397">
                  <c:v>0.3879999999999999</c:v>
                </c:pt>
                <c:pt idx="398">
                  <c:v>0.3919999999999999</c:v>
                </c:pt>
                <c:pt idx="399">
                  <c:v>0.39599999999999991</c:v>
                </c:pt>
                <c:pt idx="400">
                  <c:v>0.40000000000000013</c:v>
                </c:pt>
                <c:pt idx="401">
                  <c:v>0.40399999999999991</c:v>
                </c:pt>
                <c:pt idx="402">
                  <c:v>0.40799999999999992</c:v>
                </c:pt>
                <c:pt idx="403">
                  <c:v>0.41199999999999992</c:v>
                </c:pt>
                <c:pt idx="404">
                  <c:v>0.41599999999999993</c:v>
                </c:pt>
                <c:pt idx="405">
                  <c:v>0.42000000000000015</c:v>
                </c:pt>
                <c:pt idx="406">
                  <c:v>0.42399999999999993</c:v>
                </c:pt>
                <c:pt idx="407">
                  <c:v>0.42799999999999994</c:v>
                </c:pt>
                <c:pt idx="408">
                  <c:v>0.43199999999999994</c:v>
                </c:pt>
                <c:pt idx="409">
                  <c:v>0.43599999999999994</c:v>
                </c:pt>
                <c:pt idx="410">
                  <c:v>0.43999999999999995</c:v>
                </c:pt>
                <c:pt idx="411">
                  <c:v>0.44399999999999995</c:v>
                </c:pt>
                <c:pt idx="412">
                  <c:v>0.44799999999999995</c:v>
                </c:pt>
                <c:pt idx="413">
                  <c:v>0.45199999999999996</c:v>
                </c:pt>
                <c:pt idx="414">
                  <c:v>0.45599999999999996</c:v>
                </c:pt>
                <c:pt idx="415">
                  <c:v>0.45999999999999996</c:v>
                </c:pt>
                <c:pt idx="416">
                  <c:v>0.46399999999999997</c:v>
                </c:pt>
                <c:pt idx="417">
                  <c:v>0.46799999999999997</c:v>
                </c:pt>
                <c:pt idx="418">
                  <c:v>0.47199999999999998</c:v>
                </c:pt>
                <c:pt idx="419">
                  <c:v>0.47599999999999998</c:v>
                </c:pt>
                <c:pt idx="420">
                  <c:v>0.48</c:v>
                </c:pt>
                <c:pt idx="421">
                  <c:v>0.48399999999999999</c:v>
                </c:pt>
                <c:pt idx="422">
                  <c:v>0.48799999999999999</c:v>
                </c:pt>
                <c:pt idx="423">
                  <c:v>0.49199999999999999</c:v>
                </c:pt>
                <c:pt idx="424">
                  <c:v>0.496</c:v>
                </c:pt>
                <c:pt idx="425">
                  <c:v>0.5</c:v>
                </c:pt>
                <c:pt idx="426">
                  <c:v>0.504</c:v>
                </c:pt>
                <c:pt idx="427">
                  <c:v>0.50800000000000001</c:v>
                </c:pt>
                <c:pt idx="428">
                  <c:v>0.51200000000000001</c:v>
                </c:pt>
                <c:pt idx="429">
                  <c:v>0.51599999999999979</c:v>
                </c:pt>
                <c:pt idx="430">
                  <c:v>0.52</c:v>
                </c:pt>
                <c:pt idx="431">
                  <c:v>0.5239999999999998</c:v>
                </c:pt>
                <c:pt idx="432">
                  <c:v>0.52800000000000002</c:v>
                </c:pt>
                <c:pt idx="433">
                  <c:v>0.53200000000000003</c:v>
                </c:pt>
                <c:pt idx="434">
                  <c:v>0.53599999999999981</c:v>
                </c:pt>
                <c:pt idx="435">
                  <c:v>0.54</c:v>
                </c:pt>
                <c:pt idx="436">
                  <c:v>0.54399999999999982</c:v>
                </c:pt>
                <c:pt idx="437">
                  <c:v>0.54800000000000004</c:v>
                </c:pt>
                <c:pt idx="438">
                  <c:v>0.55200000000000005</c:v>
                </c:pt>
                <c:pt idx="439">
                  <c:v>0.55599999999999983</c:v>
                </c:pt>
                <c:pt idx="440">
                  <c:v>0.56000000000000005</c:v>
                </c:pt>
                <c:pt idx="441">
                  <c:v>0.56399999999999983</c:v>
                </c:pt>
                <c:pt idx="442">
                  <c:v>0.56800000000000006</c:v>
                </c:pt>
                <c:pt idx="443">
                  <c:v>0.57200000000000006</c:v>
                </c:pt>
                <c:pt idx="444">
                  <c:v>0.57599999999999985</c:v>
                </c:pt>
                <c:pt idx="445">
                  <c:v>0.58000000000000007</c:v>
                </c:pt>
                <c:pt idx="446">
                  <c:v>0.58399999999999985</c:v>
                </c:pt>
                <c:pt idx="447">
                  <c:v>0.58800000000000008</c:v>
                </c:pt>
                <c:pt idx="448">
                  <c:v>0.59200000000000008</c:v>
                </c:pt>
                <c:pt idx="449">
                  <c:v>0.59599999999999986</c:v>
                </c:pt>
                <c:pt idx="450">
                  <c:v>0.60000000000000009</c:v>
                </c:pt>
                <c:pt idx="451">
                  <c:v>0.60399999999999987</c:v>
                </c:pt>
                <c:pt idx="452">
                  <c:v>0.60799999999999987</c:v>
                </c:pt>
                <c:pt idx="453">
                  <c:v>0.6120000000000001</c:v>
                </c:pt>
                <c:pt idx="454">
                  <c:v>0.61599999999999988</c:v>
                </c:pt>
                <c:pt idx="455">
                  <c:v>0.62000000000000011</c:v>
                </c:pt>
                <c:pt idx="456">
                  <c:v>0.62399999999999989</c:v>
                </c:pt>
                <c:pt idx="457">
                  <c:v>0.62799999999999989</c:v>
                </c:pt>
                <c:pt idx="458">
                  <c:v>0.63200000000000012</c:v>
                </c:pt>
                <c:pt idx="459">
                  <c:v>0.6359999999999999</c:v>
                </c:pt>
                <c:pt idx="460">
                  <c:v>0.64000000000000012</c:v>
                </c:pt>
                <c:pt idx="461">
                  <c:v>0.64399999999999991</c:v>
                </c:pt>
                <c:pt idx="462">
                  <c:v>0.64799999999999991</c:v>
                </c:pt>
                <c:pt idx="463">
                  <c:v>0.65200000000000014</c:v>
                </c:pt>
                <c:pt idx="464">
                  <c:v>0.65599999999999992</c:v>
                </c:pt>
                <c:pt idx="465">
                  <c:v>0.66000000000000014</c:v>
                </c:pt>
                <c:pt idx="466">
                  <c:v>0.66399999999999992</c:v>
                </c:pt>
                <c:pt idx="467">
                  <c:v>0.66799999999999993</c:v>
                </c:pt>
                <c:pt idx="468">
                  <c:v>0.67200000000000015</c:v>
                </c:pt>
                <c:pt idx="469">
                  <c:v>0.67599999999999993</c:v>
                </c:pt>
                <c:pt idx="470">
                  <c:v>0.67999999999999994</c:v>
                </c:pt>
                <c:pt idx="471">
                  <c:v>0.68399999999999972</c:v>
                </c:pt>
                <c:pt idx="472">
                  <c:v>0.68799999999999994</c:v>
                </c:pt>
                <c:pt idx="473">
                  <c:v>0.69200000000000017</c:v>
                </c:pt>
                <c:pt idx="474">
                  <c:v>0.69599999999999995</c:v>
                </c:pt>
                <c:pt idx="475">
                  <c:v>0.7</c:v>
                </c:pt>
                <c:pt idx="476">
                  <c:v>0.70399999999999974</c:v>
                </c:pt>
                <c:pt idx="477">
                  <c:v>0.70799999999999996</c:v>
                </c:pt>
                <c:pt idx="478">
                  <c:v>0.71200000000000019</c:v>
                </c:pt>
                <c:pt idx="479">
                  <c:v>0.71599999999999997</c:v>
                </c:pt>
                <c:pt idx="480">
                  <c:v>0.72</c:v>
                </c:pt>
                <c:pt idx="481">
                  <c:v>0.72399999999999975</c:v>
                </c:pt>
                <c:pt idx="482">
                  <c:v>0.72799999999999998</c:v>
                </c:pt>
                <c:pt idx="483">
                  <c:v>0.73200000000000021</c:v>
                </c:pt>
                <c:pt idx="484">
                  <c:v>0.73599999999999999</c:v>
                </c:pt>
                <c:pt idx="485">
                  <c:v>0.74</c:v>
                </c:pt>
                <c:pt idx="486">
                  <c:v>0.74399999999999977</c:v>
                </c:pt>
                <c:pt idx="487">
                  <c:v>0.748</c:v>
                </c:pt>
                <c:pt idx="488">
                  <c:v>0.75200000000000022</c:v>
                </c:pt>
                <c:pt idx="489">
                  <c:v>0.75599999999999978</c:v>
                </c:pt>
                <c:pt idx="490">
                  <c:v>0.76</c:v>
                </c:pt>
                <c:pt idx="491">
                  <c:v>0.76399999999999979</c:v>
                </c:pt>
                <c:pt idx="492">
                  <c:v>0.76800000000000002</c:v>
                </c:pt>
                <c:pt idx="493">
                  <c:v>0.77200000000000002</c:v>
                </c:pt>
                <c:pt idx="494">
                  <c:v>0.7759999999999998</c:v>
                </c:pt>
                <c:pt idx="495">
                  <c:v>0.78</c:v>
                </c:pt>
                <c:pt idx="496">
                  <c:v>0.78399999999999981</c:v>
                </c:pt>
                <c:pt idx="497">
                  <c:v>0.78800000000000003</c:v>
                </c:pt>
                <c:pt idx="498">
                  <c:v>0.79200000000000004</c:v>
                </c:pt>
                <c:pt idx="499">
                  <c:v>0.79599999999999982</c:v>
                </c:pt>
                <c:pt idx="500">
                  <c:v>0.8</c:v>
                </c:pt>
                <c:pt idx="501">
                  <c:v>0.8039999999999996</c:v>
                </c:pt>
                <c:pt idx="502">
                  <c:v>0.80800000000000005</c:v>
                </c:pt>
                <c:pt idx="503">
                  <c:v>0.81200000000000006</c:v>
                </c:pt>
                <c:pt idx="504">
                  <c:v>0.81600000000000006</c:v>
                </c:pt>
                <c:pt idx="505">
                  <c:v>0.82000000000000006</c:v>
                </c:pt>
                <c:pt idx="506">
                  <c:v>0.82399999999999962</c:v>
                </c:pt>
                <c:pt idx="507">
                  <c:v>0.82800000000000007</c:v>
                </c:pt>
                <c:pt idx="508">
                  <c:v>0.83200000000000007</c:v>
                </c:pt>
                <c:pt idx="509">
                  <c:v>0.83600000000000008</c:v>
                </c:pt>
                <c:pt idx="510">
                  <c:v>0.84000000000000008</c:v>
                </c:pt>
                <c:pt idx="511">
                  <c:v>0.84399999999999964</c:v>
                </c:pt>
                <c:pt idx="512">
                  <c:v>0.84800000000000009</c:v>
                </c:pt>
                <c:pt idx="513">
                  <c:v>0.85200000000000009</c:v>
                </c:pt>
                <c:pt idx="514">
                  <c:v>0.85600000000000009</c:v>
                </c:pt>
                <c:pt idx="515">
                  <c:v>0.8600000000000001</c:v>
                </c:pt>
                <c:pt idx="516">
                  <c:v>0.86399999999999966</c:v>
                </c:pt>
                <c:pt idx="517">
                  <c:v>0.8680000000000001</c:v>
                </c:pt>
                <c:pt idx="518">
                  <c:v>0.87200000000000011</c:v>
                </c:pt>
                <c:pt idx="519">
                  <c:v>0.87600000000000011</c:v>
                </c:pt>
                <c:pt idx="520">
                  <c:v>0.88000000000000012</c:v>
                </c:pt>
                <c:pt idx="521">
                  <c:v>0.88399999999999967</c:v>
                </c:pt>
                <c:pt idx="522">
                  <c:v>0.88800000000000012</c:v>
                </c:pt>
                <c:pt idx="523">
                  <c:v>0.89200000000000013</c:v>
                </c:pt>
                <c:pt idx="524">
                  <c:v>0.89599999999999969</c:v>
                </c:pt>
                <c:pt idx="525">
                  <c:v>0.90000000000000013</c:v>
                </c:pt>
                <c:pt idx="526">
                  <c:v>0.90399999999999969</c:v>
                </c:pt>
                <c:pt idx="527">
                  <c:v>0.90800000000000014</c:v>
                </c:pt>
                <c:pt idx="528">
                  <c:v>0.91200000000000014</c:v>
                </c:pt>
                <c:pt idx="529">
                  <c:v>0.9159999999999997</c:v>
                </c:pt>
                <c:pt idx="530">
                  <c:v>0.92000000000000015</c:v>
                </c:pt>
                <c:pt idx="531">
                  <c:v>0.92399999999999971</c:v>
                </c:pt>
                <c:pt idx="532">
                  <c:v>0.92800000000000016</c:v>
                </c:pt>
                <c:pt idx="533">
                  <c:v>0.93200000000000016</c:v>
                </c:pt>
                <c:pt idx="534">
                  <c:v>0.93599999999999972</c:v>
                </c:pt>
                <c:pt idx="535">
                  <c:v>0.94000000000000017</c:v>
                </c:pt>
                <c:pt idx="536">
                  <c:v>0.94399999999999973</c:v>
                </c:pt>
                <c:pt idx="537">
                  <c:v>0.94800000000000018</c:v>
                </c:pt>
                <c:pt idx="538">
                  <c:v>0.95200000000000018</c:v>
                </c:pt>
                <c:pt idx="539">
                  <c:v>0.95599999999999974</c:v>
                </c:pt>
                <c:pt idx="540">
                  <c:v>0.96000000000000019</c:v>
                </c:pt>
                <c:pt idx="541">
                  <c:v>0.96399999999999975</c:v>
                </c:pt>
                <c:pt idx="542">
                  <c:v>0.96799999999999975</c:v>
                </c:pt>
                <c:pt idx="543">
                  <c:v>0.9720000000000002</c:v>
                </c:pt>
                <c:pt idx="544">
                  <c:v>0.97599999999999976</c:v>
                </c:pt>
                <c:pt idx="545">
                  <c:v>0.9800000000000002</c:v>
                </c:pt>
                <c:pt idx="546">
                  <c:v>0.98399999999999976</c:v>
                </c:pt>
                <c:pt idx="547">
                  <c:v>0.98799999999999977</c:v>
                </c:pt>
                <c:pt idx="548">
                  <c:v>0.99200000000000021</c:v>
                </c:pt>
                <c:pt idx="549">
                  <c:v>0.99599999999999977</c:v>
                </c:pt>
                <c:pt idx="550">
                  <c:v>1.0000000000000002</c:v>
                </c:pt>
                <c:pt idx="551">
                  <c:v>1.0039999999999998</c:v>
                </c:pt>
                <c:pt idx="552">
                  <c:v>1.0079999999999998</c:v>
                </c:pt>
                <c:pt idx="553">
                  <c:v>1.0120000000000002</c:v>
                </c:pt>
                <c:pt idx="554">
                  <c:v>1.0159999999999998</c:v>
                </c:pt>
                <c:pt idx="555">
                  <c:v>1.0200000000000002</c:v>
                </c:pt>
                <c:pt idx="556">
                  <c:v>1.0239999999999998</c:v>
                </c:pt>
                <c:pt idx="557">
                  <c:v>1.0279999999999998</c:v>
                </c:pt>
                <c:pt idx="558">
                  <c:v>1.0320000000000003</c:v>
                </c:pt>
                <c:pt idx="559">
                  <c:v>1.0359999999999998</c:v>
                </c:pt>
                <c:pt idx="560">
                  <c:v>1.0400000000000003</c:v>
                </c:pt>
                <c:pt idx="561">
                  <c:v>1.0439999999999998</c:v>
                </c:pt>
                <c:pt idx="562">
                  <c:v>1.0479999999999998</c:v>
                </c:pt>
                <c:pt idx="563">
                  <c:v>1.0520000000000003</c:v>
                </c:pt>
                <c:pt idx="564">
                  <c:v>1.0559999999999998</c:v>
                </c:pt>
                <c:pt idx="565">
                  <c:v>1.0599999999999998</c:v>
                </c:pt>
                <c:pt idx="566">
                  <c:v>1.0639999999999998</c:v>
                </c:pt>
                <c:pt idx="567">
                  <c:v>1.0679999999999998</c:v>
                </c:pt>
                <c:pt idx="568">
                  <c:v>1.0720000000000003</c:v>
                </c:pt>
                <c:pt idx="569">
                  <c:v>1.0759999999999998</c:v>
                </c:pt>
                <c:pt idx="570">
                  <c:v>1.0799999999999998</c:v>
                </c:pt>
                <c:pt idx="571">
                  <c:v>1.0839999999999999</c:v>
                </c:pt>
                <c:pt idx="572">
                  <c:v>1.0879999999999999</c:v>
                </c:pt>
                <c:pt idx="573">
                  <c:v>1.0920000000000003</c:v>
                </c:pt>
                <c:pt idx="574">
                  <c:v>1.0959999999999999</c:v>
                </c:pt>
                <c:pt idx="575">
                  <c:v>1.0999999999999999</c:v>
                </c:pt>
                <c:pt idx="576">
                  <c:v>1.1039999999999999</c:v>
                </c:pt>
                <c:pt idx="577">
                  <c:v>1.1079999999999999</c:v>
                </c:pt>
                <c:pt idx="578">
                  <c:v>1.1120000000000003</c:v>
                </c:pt>
                <c:pt idx="579">
                  <c:v>1.1159999999999999</c:v>
                </c:pt>
                <c:pt idx="580">
                  <c:v>1.1199999999999999</c:v>
                </c:pt>
                <c:pt idx="581">
                  <c:v>1.1239999999999999</c:v>
                </c:pt>
                <c:pt idx="582">
                  <c:v>1.1279999999999999</c:v>
                </c:pt>
                <c:pt idx="583">
                  <c:v>1.1320000000000003</c:v>
                </c:pt>
                <c:pt idx="584">
                  <c:v>1.1359999999999999</c:v>
                </c:pt>
                <c:pt idx="585">
                  <c:v>1.1399999999999999</c:v>
                </c:pt>
                <c:pt idx="586">
                  <c:v>1.1439999999999999</c:v>
                </c:pt>
                <c:pt idx="587">
                  <c:v>1.1479999999999999</c:v>
                </c:pt>
                <c:pt idx="588">
                  <c:v>1.1519999999999999</c:v>
                </c:pt>
                <c:pt idx="589">
                  <c:v>1.1559999999999999</c:v>
                </c:pt>
                <c:pt idx="590">
                  <c:v>1.1599999999999999</c:v>
                </c:pt>
                <c:pt idx="591">
                  <c:v>1.1639999999999999</c:v>
                </c:pt>
                <c:pt idx="592">
                  <c:v>1.1679999999999999</c:v>
                </c:pt>
                <c:pt idx="593">
                  <c:v>1.1719999999999999</c:v>
                </c:pt>
                <c:pt idx="594">
                  <c:v>1.1759999999999999</c:v>
                </c:pt>
                <c:pt idx="595">
                  <c:v>1.18</c:v>
                </c:pt>
                <c:pt idx="596">
                  <c:v>1.1839999999999999</c:v>
                </c:pt>
                <c:pt idx="597">
                  <c:v>1.1879999999999999</c:v>
                </c:pt>
                <c:pt idx="598">
                  <c:v>1.1919999999999999</c:v>
                </c:pt>
                <c:pt idx="599">
                  <c:v>1.196</c:v>
                </c:pt>
                <c:pt idx="600">
                  <c:v>1.2</c:v>
                </c:pt>
              </c:numCache>
            </c:numRef>
          </c:xVal>
          <c:yVal>
            <c:numRef>
              <c:f>Sheet1!$D$2:$D$602</c:f>
              <c:numCache>
                <c:formatCode>General</c:formatCode>
                <c:ptCount val="601"/>
                <c:pt idx="0">
                  <c:v>3.797147982721126E-6</c:v>
                </c:pt>
                <c:pt idx="1">
                  <c:v>4.2142299840303311E-6</c:v>
                </c:pt>
                <c:pt idx="2">
                  <c:v>4.6830160733714113E-6</c:v>
                </c:pt>
                <c:pt idx="3">
                  <c:v>5.2106241815255281E-6</c:v>
                </c:pt>
                <c:pt idx="4">
                  <c:v>5.8052439325939306E-6</c:v>
                </c:pt>
                <c:pt idx="5">
                  <c:v>6.4763103448391958E-6</c:v>
                </c:pt>
                <c:pt idx="6">
                  <c:v>7.2347072848373532E-6</c:v>
                </c:pt>
                <c:pt idx="7">
                  <c:v>8.0930059247645143E-6</c:v>
                </c:pt>
                <c:pt idx="8">
                  <c:v>9.0657443600601523E-6</c:v>
                </c:pt>
                <c:pt idx="9">
                  <c:v>1.016975561283956E-5</c:v>
                </c:pt>
                <c:pt idx="10">
                  <c:v>1.1424552435501994E-5</c:v>
                </c:pt>
                <c:pt idx="11">
                  <c:v>1.285277870432343E-5</c:v>
                </c:pt>
                <c:pt idx="12">
                  <c:v>1.4480738710315793E-5</c:v>
                </c:pt>
                <c:pt idx="13">
                  <c:v>1.6339017290840032E-5</c:v>
                </c:pt>
                <c:pt idx="14">
                  <c:v>1.8463205524775597E-5</c:v>
                </c:pt>
                <c:pt idx="15">
                  <c:v>2.0894748410594979E-5</c:v>
                </c:pt>
                <c:pt idx="16">
                  <c:v>2.368193257109669E-5</c:v>
                </c:pt>
                <c:pt idx="17">
                  <c:v>2.6881033184466926E-5</c:v>
                </c:pt>
                <c:pt idx="18">
                  <c:v>3.0557639728879664E-5</c:v>
                </c:pt>
                <c:pt idx="19">
                  <c:v>3.4788178998152563E-5</c:v>
                </c:pt>
                <c:pt idx="20">
                  <c:v>3.9661650345876536E-5</c:v>
                </c:pt>
                <c:pt idx="21">
                  <c:v>4.5281580567555465E-5</c:v>
                </c:pt>
                <c:pt idx="22">
                  <c:v>5.1768192088663507E-5</c:v>
                </c:pt>
                <c:pt idx="23">
                  <c:v>5.926075451959364E-5</c:v>
                </c:pt>
                <c:pt idx="24">
                  <c:v>6.7920051020845901E-5</c:v>
                </c:pt>
                <c:pt idx="25">
                  <c:v>7.7930829049708774E-5</c:v>
                </c:pt>
                <c:pt idx="26">
                  <c:v>8.9504007827220143E-5</c:v>
                </c:pt>
                <c:pt idx="27">
                  <c:v>1.0287826342560662E-4</c:v>
                </c:pt>
                <c:pt idx="28">
                  <c:v>1.1832037801811198E-4</c:v>
                </c:pt>
                <c:pt idx="29">
                  <c:v>1.3612337822353489E-4</c:v>
                </c:pt>
                <c:pt idx="30">
                  <c:v>1.5660092950169118E-4</c:v>
                </c:pt>
                <c:pt idx="31">
                  <c:v>1.8007559134269088E-4</c:v>
                </c:pt>
                <c:pt idx="32">
                  <c:v>2.0685720115266691E-4</c:v>
                </c:pt>
                <c:pt idx="33">
                  <c:v>2.3720557380173661E-4</c:v>
                </c:pt>
                <c:pt idx="34">
                  <c:v>2.7126845004145947E-4</c:v>
                </c:pt>
                <c:pt idx="35">
                  <c:v>3.0898052036364517E-4</c:v>
                </c:pt>
                <c:pt idx="36">
                  <c:v>3.4990131925907942E-4</c:v>
                </c:pt>
                <c:pt idx="37">
                  <c:v>3.9295716798803558E-4</c:v>
                </c:pt>
                <c:pt idx="38">
                  <c:v>4.3603265866486445E-4</c:v>
                </c:pt>
                <c:pt idx="39">
                  <c:v>4.7532694722209474E-4</c:v>
                </c:pt>
                <c:pt idx="40">
                  <c:v>5.0434516080841141E-4</c:v>
                </c:pt>
                <c:pt idx="41">
                  <c:v>5.1233224860230497E-4</c:v>
                </c:pt>
                <c:pt idx="42">
                  <c:v>4.8187847979849877E-4</c:v>
                </c:pt>
                <c:pt idx="43">
                  <c:v>3.8535453818426904E-4</c:v>
                </c:pt>
                <c:pt idx="44">
                  <c:v>1.798372216498497E-4</c:v>
                </c:pt>
                <c:pt idx="45">
                  <c:v>-1.9958524736679952E-4</c:v>
                </c:pt>
                <c:pt idx="46">
                  <c:v>-8.4754335221971767E-4</c:v>
                </c:pt>
                <c:pt idx="47">
                  <c:v>-1.8952268832510201E-3</c:v>
                </c:pt>
                <c:pt idx="48">
                  <c:v>-3.5128721745817659E-3</c:v>
                </c:pt>
                <c:pt idx="49">
                  <c:v>-5.9045079402247928E-3</c:v>
                </c:pt>
                <c:pt idx="50">
                  <c:v>-9.2954750008751551E-3</c:v>
                </c:pt>
                <c:pt idx="51">
                  <c:v>-1.3918194306852018E-2</c:v>
                </c:pt>
                <c:pt idx="52">
                  <c:v>-1.9995788337364363E-2</c:v>
                </c:pt>
                <c:pt idx="53">
                  <c:v>-2.7701959818606438E-2</c:v>
                </c:pt>
                <c:pt idx="54">
                  <c:v>-3.7074093089351182E-2</c:v>
                </c:pt>
                <c:pt idx="55">
                  <c:v>-4.7917021487270048E-2</c:v>
                </c:pt>
                <c:pt idx="56">
                  <c:v>-5.9788493116275418E-2</c:v>
                </c:pt>
                <c:pt idx="57">
                  <c:v>-7.2092189661029579E-2</c:v>
                </c:pt>
                <c:pt idx="58">
                  <c:v>-8.4205351631855163E-2</c:v>
                </c:pt>
                <c:pt idx="59">
                  <c:v>-9.5569633285136832E-2</c:v>
                </c:pt>
                <c:pt idx="60">
                  <c:v>-0.10573052819040776</c:v>
                </c:pt>
                <c:pt idx="61">
                  <c:v>-0.11434248896311926</c:v>
                </c:pt>
                <c:pt idx="62">
                  <c:v>-0.12115851330353308</c:v>
                </c:pt>
                <c:pt idx="63">
                  <c:v>-0.12601534782282606</c:v>
                </c:pt>
                <c:pt idx="64">
                  <c:v>-0.12881920261686197</c:v>
                </c:pt>
                <c:pt idx="65">
                  <c:v>-0.1295335409563689</c:v>
                </c:pt>
                <c:pt idx="66">
                  <c:v>-0.12816910035002901</c:v>
                </c:pt>
                <c:pt idx="67">
                  <c:v>-0.12477582680733126</c:v>
                </c:pt>
                <c:pt idx="68">
                  <c:v>-0.11943631484606822</c:v>
                </c:pt>
                <c:pt idx="69">
                  <c:v>-0.1122603921186078</c:v>
                </c:pt>
                <c:pt idx="70">
                  <c:v>-0.10338057027169943</c:v>
                </c:pt>
                <c:pt idx="71">
                  <c:v>-9.2948185376231965E-2</c:v>
                </c:pt>
                <c:pt idx="72">
                  <c:v>-8.113017031386334E-2</c:v>
                </c:pt>
                <c:pt idx="73">
                  <c:v>-6.8106559956897822E-2</c:v>
                </c:pt>
                <c:pt idx="74">
                  <c:v>-5.4069027379908978E-2</c:v>
                </c:pt>
                <c:pt idx="75">
                  <c:v>-3.9220839915638753E-2</c:v>
                </c:pt>
                <c:pt idx="76">
                  <c:v>-2.3778241113560881E-2</c:v>
                </c:pt>
                <c:pt idx="77">
                  <c:v>-7.9718326403473011E-3</c:v>
                </c:pt>
                <c:pt idx="78">
                  <c:v>7.9553672878775565E-3</c:v>
                </c:pt>
                <c:pt idx="79">
                  <c:v>2.3755659020639776E-2</c:v>
                </c:pt>
                <c:pt idx="80">
                  <c:v>3.9187236729811392E-2</c:v>
                </c:pt>
                <c:pt idx="81">
                  <c:v>5.4021258607660792E-2</c:v>
                </c:pt>
                <c:pt idx="82">
                  <c:v>6.8043134914905934E-2</c:v>
                </c:pt>
                <c:pt idx="83">
                  <c:v>8.1050872585260128E-2</c:v>
                </c:pt>
                <c:pt idx="84">
                  <c:v>9.2853698190225126E-2</c:v>
                </c:pt>
                <c:pt idx="85">
                  <c:v>0.10327219996989456</c:v>
                </c:pt>
                <c:pt idx="86">
                  <c:v>0.11213988535366066</c:v>
                </c:pt>
                <c:pt idx="87">
                  <c:v>0.11930573978605055</c:v>
                </c:pt>
                <c:pt idx="88">
                  <c:v>0.124637492677589</c:v>
                </c:pt>
                <c:pt idx="89">
                  <c:v>0.12802549803252292</c:v>
                </c:pt>
                <c:pt idx="90">
                  <c:v>0.12938729205848143</c:v>
                </c:pt>
                <c:pt idx="91">
                  <c:v>0.12867300862777398</c:v>
                </c:pt>
                <c:pt idx="92">
                  <c:v>0.12587193448082534</c:v>
                </c:pt>
                <c:pt idx="93">
                  <c:v>0.12102056572858474</c:v>
                </c:pt>
                <c:pt idx="94">
                  <c:v>0.11421257135227436</c:v>
                </c:pt>
                <c:pt idx="95">
                  <c:v>0.10561098145009173</c:v>
                </c:pt>
                <c:pt idx="96">
                  <c:v>9.5462444201832947E-2</c:v>
                </c:pt>
                <c:pt idx="97">
                  <c:v>8.4111986370270841E-2</c:v>
                </c:pt>
                <c:pt idx="98">
                  <c:v>7.201339171660559E-2</c:v>
                </c:pt>
                <c:pt idx="99">
                  <c:v>5.9724071020963825E-2</c:v>
                </c:pt>
                <c:pt idx="100">
                  <c:v>4.7865703654773668E-2</c:v>
                </c:pt>
                <c:pt idx="101">
                  <c:v>3.7033595120293888E-2</c:v>
                </c:pt>
                <c:pt idx="102">
                  <c:v>2.7669394702959788E-2</c:v>
                </c:pt>
                <c:pt idx="103">
                  <c:v>1.9968325957524978E-2</c:v>
                </c:pt>
                <c:pt idx="104">
                  <c:v>1.3893607820414787E-2</c:v>
                </c:pt>
                <c:pt idx="105">
                  <c:v>9.272304708506077E-3</c:v>
                </c:pt>
                <c:pt idx="106">
                  <c:v>5.8819223478671035E-3</c:v>
                </c:pt>
                <c:pt idx="107">
                  <c:v>3.4904458617024325E-3</c:v>
                </c:pt>
                <c:pt idx="108">
                  <c:v>1.8727624975477303E-3</c:v>
                </c:pt>
                <c:pt idx="109">
                  <c:v>8.2496089609167657E-4</c:v>
                </c:pt>
                <c:pt idx="110">
                  <c:v>1.768614029627407E-4</c:v>
                </c:pt>
                <c:pt idx="111">
                  <c:v>-2.0270012203370006E-4</c:v>
                </c:pt>
                <c:pt idx="112">
                  <c:v>-4.0834371950150897E-4</c:v>
                </c:pt>
                <c:pt idx="113">
                  <c:v>-5.0497792235877788E-4</c:v>
                </c:pt>
                <c:pt idx="114">
                  <c:v>-5.3552594547027186E-4</c:v>
                </c:pt>
                <c:pt idx="115">
                  <c:v>-5.2761847067797857E-4</c:v>
                </c:pt>
                <c:pt idx="116">
                  <c:v>-4.9866704247750649E-4</c:v>
                </c:pt>
                <c:pt idx="117">
                  <c:v>-4.5942855974111284E-4</c:v>
                </c:pt>
                <c:pt idx="118">
                  <c:v>-4.1639960322876107E-4</c:v>
                </c:pt>
                <c:pt idx="119">
                  <c:v>-3.7338252417075152E-4</c:v>
                </c:pt>
                <c:pt idx="120">
                  <c:v>-3.3249402617640996E-4</c:v>
                </c:pt>
                <c:pt idx="121">
                  <c:v>-2.9480888247471616E-4</c:v>
                </c:pt>
                <c:pt idx="122">
                  <c:v>-2.6076847285954517E-4</c:v>
                </c:pt>
                <c:pt idx="123">
                  <c:v>-2.304388673617891E-4</c:v>
                </c:pt>
                <c:pt idx="124">
                  <c:v>-2.0367295768716306E-4</c:v>
                </c:pt>
                <c:pt idx="125">
                  <c:v>-1.8021145384392858E-4</c:v>
                </c:pt>
                <c:pt idx="126">
                  <c:v>-1.5974495117027047E-4</c:v>
                </c:pt>
                <c:pt idx="127">
                  <c:v>-1.419512453712373E-4</c:v>
                </c:pt>
                <c:pt idx="128">
                  <c:v>-1.26516963742172E-4</c:v>
                </c:pt>
                <c:pt idx="129">
                  <c:v>-1.1314932329840311E-4</c:v>
                </c:pt>
                <c:pt idx="130">
                  <c:v>-1.0158174475719846E-4</c:v>
                </c:pt>
                <c:pt idx="131">
                  <c:v>-9.1575719129879821E-5</c:v>
                </c:pt>
                <c:pt idx="132">
                  <c:v>-8.2920463397011653E-5</c:v>
                </c:pt>
                <c:pt idx="133">
                  <c:v>-7.5431342738544919E-5</c:v>
                </c:pt>
                <c:pt idx="134">
                  <c:v>-6.8947669379562673E-5</c:v>
                </c:pt>
                <c:pt idx="135">
                  <c:v>-6.3330254527830255E-5</c:v>
                </c:pt>
                <c:pt idx="136">
                  <c:v>-5.8458942280831387E-5</c:v>
                </c:pt>
                <c:pt idx="137">
                  <c:v>-5.4230259290485913E-5</c:v>
                </c:pt>
                <c:pt idx="138">
                  <c:v>-5.0555250689602113E-5</c:v>
                </c:pt>
                <c:pt idx="139">
                  <c:v>-4.7357528637999146E-5</c:v>
                </c:pt>
                <c:pt idx="140">
                  <c:v>-4.4571537929512231E-5</c:v>
                </c:pt>
                <c:pt idx="141">
                  <c:v>-4.2141031157641851E-5</c:v>
                </c:pt>
                <c:pt idx="142">
                  <c:v>-4.001774334125022E-5</c:v>
                </c:pt>
                <c:pt idx="143">
                  <c:v>-3.8160247300276517E-5</c:v>
                </c:pt>
                <c:pt idx="144">
                  <c:v>-3.6532968957223914E-5</c:v>
                </c:pt>
                <c:pt idx="145">
                  <c:v>-3.5105339138413014E-5</c:v>
                </c:pt>
                <c:pt idx="146">
                  <c:v>-3.3851066065317752E-5</c:v>
                </c:pt>
                <c:pt idx="147">
                  <c:v>-3.2747514435579655E-5</c:v>
                </c:pt>
                <c:pt idx="148">
                  <c:v>-3.1775178708661665E-5</c:v>
                </c:pt>
                <c:pt idx="149">
                  <c:v>-3.0917233771411323E-5</c:v>
                </c:pt>
                <c:pt idx="150">
                  <c:v>-3.0159149570255145E-5</c:v>
                </c:pt>
                <c:pt idx="151">
                  <c:v>-2.9488360863125341E-5</c:v>
                </c:pt>
                <c:pt idx="152">
                  <c:v>-2.8893987035509457E-5</c:v>
                </c:pt>
                <c:pt idx="153">
                  <c:v>-2.83665956767891E-5</c:v>
                </c:pt>
                <c:pt idx="154">
                  <c:v>-2.7898001277833487E-5</c:v>
                </c:pt>
                <c:pt idx="155">
                  <c:v>-2.7481090567021354E-5</c:v>
                </c:pt>
                <c:pt idx="156">
                  <c:v>-2.7109671859551531E-5</c:v>
                </c:pt>
                <c:pt idx="157">
                  <c:v>-2.6778347783976534E-5</c:v>
                </c:pt>
                <c:pt idx="158">
                  <c:v>-2.6482408513123795E-5</c:v>
                </c:pt>
                <c:pt idx="159">
                  <c:v>-2.6217740386132648E-5</c:v>
                </c:pt>
                <c:pt idx="160">
                  <c:v>-2.5980745437969231E-5</c:v>
                </c:pt>
                <c:pt idx="161">
                  <c:v>-2.576827055036784E-5</c:v>
                </c:pt>
                <c:pt idx="162">
                  <c:v>-2.5577548106410853E-5</c:v>
                </c:pt>
                <c:pt idx="163">
                  <c:v>-2.5406146931956572E-5</c:v>
                </c:pt>
                <c:pt idx="164">
                  <c:v>-2.5251930706310363E-5</c:v>
                </c:pt>
                <c:pt idx="165">
                  <c:v>-2.5113019007227983E-5</c:v>
                </c:pt>
                <c:pt idx="166">
                  <c:v>-2.4987752820683626E-5</c:v>
                </c:pt>
                <c:pt idx="167">
                  <c:v>-2.4874665852738956E-5</c:v>
                </c:pt>
                <c:pt idx="168">
                  <c:v>-2.4772462121714433E-5</c:v>
                </c:pt>
                <c:pt idx="169">
                  <c:v>-2.4679996216883579E-5</c:v>
                </c:pt>
                <c:pt idx="170">
                  <c:v>-2.4596254140438406E-5</c:v>
                </c:pt>
                <c:pt idx="171">
                  <c:v>-2.4520335385350818E-5</c:v>
                </c:pt>
                <c:pt idx="172">
                  <c:v>-2.4451438581151665E-5</c:v>
                </c:pt>
                <c:pt idx="173">
                  <c:v>-2.4388851212202833E-5</c:v>
                </c:pt>
                <c:pt idx="174">
                  <c:v>-2.4331940621196528E-5</c:v>
                </c:pt>
                <c:pt idx="175">
                  <c:v>-2.428014376691954E-5</c:v>
                </c:pt>
                <c:pt idx="176">
                  <c:v>-2.4232957327157168E-5</c:v>
                </c:pt>
                <c:pt idx="177">
                  <c:v>-2.4189930269002894E-5</c:v>
                </c:pt>
                <c:pt idx="178">
                  <c:v>-2.4150659491489858E-5</c:v>
                </c:pt>
                <c:pt idx="179">
                  <c:v>-2.4114785626364307E-5</c:v>
                </c:pt>
                <c:pt idx="180">
                  <c:v>-2.4081987528019643E-5</c:v>
                </c:pt>
                <c:pt idx="181">
                  <c:v>-2.4051976085346488E-5</c:v>
                </c:pt>
                <c:pt idx="182">
                  <c:v>-2.4024490368587447E-5</c:v>
                </c:pt>
                <c:pt idx="183">
                  <c:v>-2.3999296130204961E-5</c:v>
                </c:pt>
                <c:pt idx="184">
                  <c:v>-2.3976183963961302E-5</c:v>
                </c:pt>
                <c:pt idx="185">
                  <c:v>-2.3954966131527124E-5</c:v>
                </c:pt>
                <c:pt idx="186">
                  <c:v>-2.3935472308360479E-5</c:v>
                </c:pt>
                <c:pt idx="187">
                  <c:v>-2.3917547575180611E-5</c:v>
                </c:pt>
                <c:pt idx="188">
                  <c:v>-2.3901052390545116E-5</c:v>
                </c:pt>
                <c:pt idx="189">
                  <c:v>-2.3885861825695846E-5</c:v>
                </c:pt>
                <c:pt idx="190">
                  <c:v>-2.3871863624423998E-5</c:v>
                </c:pt>
                <c:pt idx="191">
                  <c:v>-2.3858955131186189E-5</c:v>
                </c:pt>
                <c:pt idx="192">
                  <c:v>-2.3847042093660376E-5</c:v>
                </c:pt>
                <c:pt idx="193">
                  <c:v>-2.3836039367197375E-5</c:v>
                </c:pt>
                <c:pt idx="194">
                  <c:v>-2.3825870906125042E-5</c:v>
                </c:pt>
                <c:pt idx="195">
                  <c:v>-2.3816468190327501E-5</c:v>
                </c:pt>
                <c:pt idx="196">
                  <c:v>-2.380776797134382E-5</c:v>
                </c:pt>
                <c:pt idx="197">
                  <c:v>-2.3799711574101037E-5</c:v>
                </c:pt>
                <c:pt idx="198">
                  <c:v>-2.379224589937885E-5</c:v>
                </c:pt>
                <c:pt idx="199">
                  <c:v>-2.3785323787026196E-5</c:v>
                </c:pt>
                <c:pt idx="200">
                  <c:v>-2.3778902630316389E-5</c:v>
                </c:pt>
                <c:pt idx="201">
                  <c:v>-2.3772942693500784E-5</c:v>
                </c:pt>
                <c:pt idx="202">
                  <c:v>-2.3767406608718424E-5</c:v>
                </c:pt>
                <c:pt idx="203">
                  <c:v>-2.3762260612869762E-5</c:v>
                </c:pt>
                <c:pt idx="204">
                  <c:v>-2.3757474909109095E-5</c:v>
                </c:pt>
                <c:pt idx="205">
                  <c:v>-2.3753022633659752E-5</c:v>
                </c:pt>
                <c:pt idx="206">
                  <c:v>-2.3748878307089249E-5</c:v>
                </c:pt>
                <c:pt idx="207">
                  <c:v>-2.3745017634503304E-5</c:v>
                </c:pt>
                <c:pt idx="208">
                  <c:v>-2.374141871271182E-5</c:v>
                </c:pt>
                <c:pt idx="209">
                  <c:v>-2.3738062466476811E-5</c:v>
                </c:pt>
                <c:pt idx="210">
                  <c:v>-2.3734931742978494E-5</c:v>
                </c:pt>
                <c:pt idx="211">
                  <c:v>-2.3732009847098369E-5</c:v>
                </c:pt>
                <c:pt idx="212">
                  <c:v>-2.3729280706182775E-5</c:v>
                </c:pt>
                <c:pt idx="213">
                  <c:v>-2.3726729764368112E-5</c:v>
                </c:pt>
                <c:pt idx="214">
                  <c:v>-2.3724344787242029E-5</c:v>
                </c:pt>
                <c:pt idx="215">
                  <c:v>-2.3722114588078502E-5</c:v>
                </c:pt>
                <c:pt idx="216">
                  <c:v>-2.3720028113160376E-5</c:v>
                </c:pt>
                <c:pt idx="217">
                  <c:v>-2.3718074424797941E-5</c:v>
                </c:pt>
                <c:pt idx="218">
                  <c:v>-2.3716243761940444E-5</c:v>
                </c:pt>
                <c:pt idx="219">
                  <c:v>-2.3714528171558729E-5</c:v>
                </c:pt>
                <c:pt idx="220">
                  <c:v>-2.371292029525543E-5</c:v>
                </c:pt>
                <c:pt idx="221">
                  <c:v>-2.3711412707876063E-5</c:v>
                </c:pt>
                <c:pt idx="222">
                  <c:v>-2.3709997769038628E-5</c:v>
                </c:pt>
                <c:pt idx="223">
                  <c:v>-2.3708668901745283E-5</c:v>
                </c:pt>
                <c:pt idx="224">
                  <c:v>-2.3707420816827099E-5</c:v>
                </c:pt>
                <c:pt idx="225">
                  <c:v>-2.3706248722085276E-5</c:v>
                </c:pt>
                <c:pt idx="226">
                  <c:v>-2.3705147452117561E-5</c:v>
                </c:pt>
                <c:pt idx="227">
                  <c:v>-2.3704111643914212E-5</c:v>
                </c:pt>
                <c:pt idx="228">
                  <c:v>-2.370313676864192E-5</c:v>
                </c:pt>
                <c:pt idx="229">
                  <c:v>-2.3702219343794587E-5</c:v>
                </c:pt>
                <c:pt idx="230">
                  <c:v>-2.3701356163304143E-5</c:v>
                </c:pt>
                <c:pt idx="231">
                  <c:v>-2.3700543610304835E-5</c:v>
                </c:pt>
                <c:pt idx="232">
                  <c:v>-2.3699777830888306E-5</c:v>
                </c:pt>
                <c:pt idx="233">
                  <c:v>-2.3699055668918258E-5</c:v>
                </c:pt>
                <c:pt idx="234">
                  <c:v>-2.3698374818929457E-5</c:v>
                </c:pt>
                <c:pt idx="235">
                  <c:v>-2.3697733177181415E-5</c:v>
                </c:pt>
                <c:pt idx="236">
                  <c:v>-2.3697128125241438E-5</c:v>
                </c:pt>
                <c:pt idx="237">
                  <c:v>-2.3696556880112998E-5</c:v>
                </c:pt>
                <c:pt idx="238">
                  <c:v>-2.3696017183873859E-5</c:v>
                </c:pt>
                <c:pt idx="239">
                  <c:v>-2.3695507530092259E-5</c:v>
                </c:pt>
                <c:pt idx="240">
                  <c:v>-2.3695026533594535E-5</c:v>
                </c:pt>
                <c:pt idx="241">
                  <c:v>-2.3694572242558603E-5</c:v>
                </c:pt>
                <c:pt idx="242">
                  <c:v>-2.3694142665065437E-5</c:v>
                </c:pt>
                <c:pt idx="243">
                  <c:v>-2.3693736103622221E-5</c:v>
                </c:pt>
                <c:pt idx="244">
                  <c:v>-2.3693351700762275E-5</c:v>
                </c:pt>
                <c:pt idx="245">
                  <c:v>-2.3692988416366013E-5</c:v>
                </c:pt>
                <c:pt idx="246">
                  <c:v>-2.3692644868825792E-5</c:v>
                </c:pt>
                <c:pt idx="247">
                  <c:v>-2.369231952791126E-5</c:v>
                </c:pt>
                <c:pt idx="248">
                  <c:v>-2.3692011196251791E-5</c:v>
                </c:pt>
                <c:pt idx="249">
                  <c:v>-2.3691719334632852E-5</c:v>
                </c:pt>
                <c:pt idx="250">
                  <c:v>-2.3691443275896994E-5</c:v>
                </c:pt>
                <c:pt idx="251">
                  <c:v>-2.3691181894180921E-5</c:v>
                </c:pt>
                <c:pt idx="252">
                  <c:v>-2.3690934029887036E-5</c:v>
                </c:pt>
                <c:pt idx="253">
                  <c:v>-2.3690698925096406E-5</c:v>
                </c:pt>
                <c:pt idx="254">
                  <c:v>-2.3690476179155502E-5</c:v>
                </c:pt>
                <c:pt idx="255">
                  <c:v>-2.3690265349208421E-5</c:v>
                </c:pt>
                <c:pt idx="256">
                  <c:v>-2.3690065578853093E-5</c:v>
                </c:pt>
                <c:pt idx="257">
                  <c:v>-2.3689875969555291E-5</c:v>
                </c:pt>
                <c:pt idx="258">
                  <c:v>-2.3689695976140678E-5</c:v>
                </c:pt>
                <c:pt idx="259">
                  <c:v>-2.3689525427994038E-5</c:v>
                </c:pt>
                <c:pt idx="260">
                  <c:v>-2.3689363950139713E-5</c:v>
                </c:pt>
                <c:pt idx="261">
                  <c:v>-2.3689210886917395E-5</c:v>
                </c:pt>
                <c:pt idx="262">
                  <c:v>-2.3689065537422775E-5</c:v>
                </c:pt>
                <c:pt idx="263">
                  <c:v>-2.3688927571393319E-5</c:v>
                </c:pt>
                <c:pt idx="264">
                  <c:v>-2.3688796869159428E-5</c:v>
                </c:pt>
                <c:pt idx="265">
                  <c:v>-2.3688673189527835E-5</c:v>
                </c:pt>
                <c:pt idx="266">
                  <c:v>-2.3688555965245884E-5</c:v>
                </c:pt>
                <c:pt idx="267">
                  <c:v>-2.3688444680823255E-5</c:v>
                </c:pt>
                <c:pt idx="268">
                  <c:v>-2.3688339154922317E-5</c:v>
                </c:pt>
                <c:pt idx="269">
                  <c:v>-2.3688239303145236E-5</c:v>
                </c:pt>
                <c:pt idx="270">
                  <c:v>-2.3688144941454961E-5</c:v>
                </c:pt>
                <c:pt idx="271">
                  <c:v>-2.3688055621201896E-5</c:v>
                </c:pt>
                <c:pt idx="272">
                  <c:v>-2.3687970974748892E-5</c:v>
                </c:pt>
                <c:pt idx="273">
                  <c:v>-2.3687890860156351E-5</c:v>
                </c:pt>
                <c:pt idx="274">
                  <c:v>-2.3687815276861946E-5</c:v>
                </c:pt>
                <c:pt idx="275">
                  <c:v>-2.3687744064864744E-5</c:v>
                </c:pt>
                <c:pt idx="276">
                  <c:v>-2.3687676855808711E-5</c:v>
                </c:pt>
                <c:pt idx="277">
                  <c:v>-2.3687613346267278E-5</c:v>
                </c:pt>
                <c:pt idx="278">
                  <c:v>-2.3687553556892597E-5</c:v>
                </c:pt>
                <c:pt idx="279">
                  <c:v>-2.3687497453691587E-5</c:v>
                </c:pt>
                <c:pt idx="280">
                  <c:v>-2.3687444874342103E-5</c:v>
                </c:pt>
                <c:pt idx="281">
                  <c:v>-2.3687395543804926E-5</c:v>
                </c:pt>
                <c:pt idx="282">
                  <c:v>-2.3687349274178053E-5</c:v>
                </c:pt>
                <c:pt idx="283">
                  <c:v>-2.3687306101451361E-5</c:v>
                </c:pt>
                <c:pt idx="284">
                  <c:v>-2.3687266023846749E-5</c:v>
                </c:pt>
                <c:pt idx="285">
                  <c:v>-2.3687228878346267E-5</c:v>
                </c:pt>
                <c:pt idx="286">
                  <c:v>-2.3687194419723144E-5</c:v>
                </c:pt>
                <c:pt idx="287">
                  <c:v>-2.3687162606083538E-5</c:v>
                </c:pt>
                <c:pt idx="288">
                  <c:v>-2.3687133461053907E-5</c:v>
                </c:pt>
                <c:pt idx="289">
                  <c:v>-2.3687106993684876E-5</c:v>
                </c:pt>
                <c:pt idx="290">
                  <c:v>-2.3687083055665093E-5</c:v>
                </c:pt>
                <c:pt idx="291">
                  <c:v>-2.3687061436295266E-5</c:v>
                </c:pt>
                <c:pt idx="292">
                  <c:v>-2.3687042187221082E-5</c:v>
                </c:pt>
                <c:pt idx="293">
                  <c:v>-2.3687025377527674E-5</c:v>
                </c:pt>
                <c:pt idx="294">
                  <c:v>-2.3687010968149561E-5</c:v>
                </c:pt>
                <c:pt idx="295">
                  <c:v>-2.3686998806079046E-5</c:v>
                </c:pt>
                <c:pt idx="296">
                  <c:v>-2.3686988814837668E-5</c:v>
                </c:pt>
                <c:pt idx="297">
                  <c:v>-2.3686981011611209E-5</c:v>
                </c:pt>
                <c:pt idx="298">
                  <c:v>-2.3686975544873598E-5</c:v>
                </c:pt>
                <c:pt idx="299">
                  <c:v>-2.3686972373247361E-5</c:v>
                </c:pt>
                <c:pt idx="300">
                  <c:v>-2.3686971313344842E-5</c:v>
                </c:pt>
                <c:pt idx="301">
                  <c:v>-2.3686972333376585E-5</c:v>
                </c:pt>
                <c:pt idx="302">
                  <c:v>-2.368697557766741E-5</c:v>
                </c:pt>
                <c:pt idx="303">
                  <c:v>-2.3686981144003648E-5</c:v>
                </c:pt>
                <c:pt idx="304">
                  <c:v>-2.3686989006770248E-5</c:v>
                </c:pt>
                <c:pt idx="305">
                  <c:v>-2.3686998971972482E-5</c:v>
                </c:pt>
                <c:pt idx="306">
                  <c:v>-2.3687011096179834E-5</c:v>
                </c:pt>
                <c:pt idx="307">
                  <c:v>-2.3687025592921444E-5</c:v>
                </c:pt>
                <c:pt idx="308">
                  <c:v>-2.3687042520549536E-5</c:v>
                </c:pt>
                <c:pt idx="309">
                  <c:v>-2.3687061849657756E-5</c:v>
                </c:pt>
                <c:pt idx="310">
                  <c:v>-2.368708345813642E-5</c:v>
                </c:pt>
                <c:pt idx="311">
                  <c:v>-2.3687107400841925E-5</c:v>
                </c:pt>
                <c:pt idx="312">
                  <c:v>-2.3687133916263727E-5</c:v>
                </c:pt>
                <c:pt idx="313">
                  <c:v>-2.3687163182369176E-5</c:v>
                </c:pt>
                <c:pt idx="314">
                  <c:v>-2.3687195086430224E-5</c:v>
                </c:pt>
                <c:pt idx="315">
                  <c:v>-2.3687229559551139E-5</c:v>
                </c:pt>
                <c:pt idx="316">
                  <c:v>-2.368726673454872E-5</c:v>
                </c:pt>
                <c:pt idx="317">
                  <c:v>-2.3687306888725849E-5</c:v>
                </c:pt>
                <c:pt idx="318">
                  <c:v>-2.368735021031788E-5</c:v>
                </c:pt>
                <c:pt idx="319">
                  <c:v>-2.3687396569210425E-5</c:v>
                </c:pt>
                <c:pt idx="320">
                  <c:v>-2.3687445920164223E-5</c:v>
                </c:pt>
                <c:pt idx="321">
                  <c:v>-2.3687498522623294E-5</c:v>
                </c:pt>
                <c:pt idx="322">
                  <c:v>-2.3687554704428778E-5</c:v>
                </c:pt>
                <c:pt idx="323">
                  <c:v>-2.3687614668165371E-5</c:v>
                </c:pt>
                <c:pt idx="324">
                  <c:v>-2.368767826238749E-5</c:v>
                </c:pt>
                <c:pt idx="325">
                  <c:v>-2.3687745524439148E-5</c:v>
                </c:pt>
                <c:pt idx="326">
                  <c:v>-2.3687816759874166E-5</c:v>
                </c:pt>
                <c:pt idx="327">
                  <c:v>-2.3687892435511862E-5</c:v>
                </c:pt>
                <c:pt idx="328">
                  <c:v>-2.3687972718427401E-5</c:v>
                </c:pt>
                <c:pt idx="329">
                  <c:v>-2.3688057483224941E-5</c:v>
                </c:pt>
                <c:pt idx="330">
                  <c:v>-2.3688146871749528E-5</c:v>
                </c:pt>
                <c:pt idx="331">
                  <c:v>-2.3688241276933526E-5</c:v>
                </c:pt>
                <c:pt idx="332">
                  <c:v>-2.368834122039223E-5</c:v>
                </c:pt>
                <c:pt idx="333">
                  <c:v>-2.3688446935428033E-5</c:v>
                </c:pt>
                <c:pt idx="334">
                  <c:v>-2.3688558346787703E-5</c:v>
                </c:pt>
                <c:pt idx="335">
                  <c:v>-2.3688675641632208E-5</c:v>
                </c:pt>
                <c:pt idx="336">
                  <c:v>-2.3688799409624818E-5</c:v>
                </c:pt>
                <c:pt idx="337">
                  <c:v>-2.3688930233578654E-5</c:v>
                </c:pt>
                <c:pt idx="338">
                  <c:v>-2.368906840642845E-5</c:v>
                </c:pt>
                <c:pt idx="339">
                  <c:v>-2.3689213922908928E-5</c:v>
                </c:pt>
                <c:pt idx="340">
                  <c:v>-2.3689367096039743E-5</c:v>
                </c:pt>
                <c:pt idx="341">
                  <c:v>-2.3689528676672359E-5</c:v>
                </c:pt>
                <c:pt idx="342">
                  <c:v>-2.3689699415286852E-5</c:v>
                </c:pt>
                <c:pt idx="343">
                  <c:v>-2.3689879614566944E-5</c:v>
                </c:pt>
                <c:pt idx="344">
                  <c:v>-2.369006944023619E-5</c:v>
                </c:pt>
                <c:pt idx="345">
                  <c:v>-2.3690269345681296E-5</c:v>
                </c:pt>
                <c:pt idx="346">
                  <c:v>-2.3690480338451982E-5</c:v>
                </c:pt>
                <c:pt idx="347">
                  <c:v>-2.3690703297227708E-5</c:v>
                </c:pt>
                <c:pt idx="348">
                  <c:v>-2.3690938680690507E-5</c:v>
                </c:pt>
                <c:pt idx="349">
                  <c:v>-2.3691186809036201E-5</c:v>
                </c:pt>
                <c:pt idx="350">
                  <c:v>-2.3691448398367726E-5</c:v>
                </c:pt>
                <c:pt idx="351">
                  <c:v>-2.369172466877105E-5</c:v>
                </c:pt>
                <c:pt idx="352">
                  <c:v>-2.3692016798355915E-5</c:v>
                </c:pt>
                <c:pt idx="353">
                  <c:v>-2.3692325449372719E-5</c:v>
                </c:pt>
                <c:pt idx="354">
                  <c:v>-2.3692651130784571E-5</c:v>
                </c:pt>
                <c:pt idx="355">
                  <c:v>-2.369299494705867E-5</c:v>
                </c:pt>
                <c:pt idx="356">
                  <c:v>-2.3693358480921066E-5</c:v>
                </c:pt>
                <c:pt idx="357">
                  <c:v>-2.3693743246288678E-5</c:v>
                </c:pt>
                <c:pt idx="358">
                  <c:v>-2.3694150168758332E-5</c:v>
                </c:pt>
                <c:pt idx="359">
                  <c:v>-2.3694580195831433E-5</c:v>
                </c:pt>
                <c:pt idx="360">
                  <c:v>-2.3695034834895974E-5</c:v>
                </c:pt>
                <c:pt idx="361">
                  <c:v>-2.3695516201532493E-5</c:v>
                </c:pt>
                <c:pt idx="362">
                  <c:v>-2.3696026271661507E-5</c:v>
                </c:pt>
                <c:pt idx="363">
                  <c:v>-2.3696566473799659E-5</c:v>
                </c:pt>
                <c:pt idx="364">
                  <c:v>-2.3697138258895096E-5</c:v>
                </c:pt>
                <c:pt idx="365">
                  <c:v>-2.3697743799780414E-5</c:v>
                </c:pt>
                <c:pt idx="366">
                  <c:v>-2.3698385940816299E-5</c:v>
                </c:pt>
                <c:pt idx="367">
                  <c:v>-2.3699067350609503E-5</c:v>
                </c:pt>
                <c:pt idx="368">
                  <c:v>-2.3699790149498759E-5</c:v>
                </c:pt>
                <c:pt idx="369">
                  <c:v>-2.3700556573612475E-5</c:v>
                </c:pt>
                <c:pt idx="370">
                  <c:v>-2.3701369800661934E-5</c:v>
                </c:pt>
                <c:pt idx="371">
                  <c:v>-2.370223366306919E-5</c:v>
                </c:pt>
                <c:pt idx="372">
                  <c:v>-2.3703151849426875E-5</c:v>
                </c:pt>
                <c:pt idx="373">
                  <c:v>-2.3704127547108799E-5</c:v>
                </c:pt>
                <c:pt idx="374">
                  <c:v>-2.3705164231498766E-5</c:v>
                </c:pt>
                <c:pt idx="375">
                  <c:v>-2.3706266361593548E-5</c:v>
                </c:pt>
                <c:pt idx="376">
                  <c:v>-2.370743937833642E-5</c:v>
                </c:pt>
                <c:pt idx="377">
                  <c:v>-2.3708688460997661E-5</c:v>
                </c:pt>
                <c:pt idx="378">
                  <c:v>-2.3710018421151738E-5</c:v>
                </c:pt>
                <c:pt idx="379">
                  <c:v>-2.3711434523337966E-5</c:v>
                </c:pt>
                <c:pt idx="380">
                  <c:v>-2.3712943334517233E-5</c:v>
                </c:pt>
                <c:pt idx="381">
                  <c:v>-2.3714552442589386E-5</c:v>
                </c:pt>
                <c:pt idx="382">
                  <c:v>-2.3716269417313547E-5</c:v>
                </c:pt>
                <c:pt idx="383">
                  <c:v>-2.3718101541847127E-5</c:v>
                </c:pt>
                <c:pt idx="384">
                  <c:v>-2.3720056823750668E-5</c:v>
                </c:pt>
                <c:pt idx="385">
                  <c:v>-2.372214496232341E-5</c:v>
                </c:pt>
                <c:pt idx="386">
                  <c:v>-2.3724376902534466E-5</c:v>
                </c:pt>
                <c:pt idx="387">
                  <c:v>-2.3726763756588578E-5</c:v>
                </c:pt>
                <c:pt idx="388">
                  <c:v>-2.3729316697934983E-5</c:v>
                </c:pt>
                <c:pt idx="389">
                  <c:v>-2.3732048030282868E-5</c:v>
                </c:pt>
                <c:pt idx="390">
                  <c:v>-2.373497217027374E-5</c:v>
                </c:pt>
                <c:pt idx="391">
                  <c:v>-2.3738105294361038E-5</c:v>
                </c:pt>
                <c:pt idx="392">
                  <c:v>-2.3741464100878999E-5</c:v>
                </c:pt>
                <c:pt idx="393">
                  <c:v>-2.3745065793551109E-5</c:v>
                </c:pt>
                <c:pt idx="394">
                  <c:v>-2.3748929406193188E-5</c:v>
                </c:pt>
                <c:pt idx="395">
                  <c:v>-2.3753076848900349E-5</c:v>
                </c:pt>
                <c:pt idx="396">
                  <c:v>-2.3757532424002506E-5</c:v>
                </c:pt>
                <c:pt idx="397">
                  <c:v>-2.376232170600462E-5</c:v>
                </c:pt>
                <c:pt idx="398">
                  <c:v>-2.3767471513425639E-5</c:v>
                </c:pt>
                <c:pt idx="399">
                  <c:v>-2.3773011687722558E-5</c:v>
                </c:pt>
                <c:pt idx="400">
                  <c:v>-2.3778975983314306E-5</c:v>
                </c:pt>
                <c:pt idx="401">
                  <c:v>-2.3785401794773827E-5</c:v>
                </c:pt>
                <c:pt idx="402">
                  <c:v>-2.3792328889451316E-5</c:v>
                </c:pt>
                <c:pt idx="403">
                  <c:v>-2.3799799932705867E-5</c:v>
                </c:pt>
                <c:pt idx="404">
                  <c:v>-2.3807862093089835E-5</c:v>
                </c:pt>
                <c:pt idx="405">
                  <c:v>-2.3816568513209457E-5</c:v>
                </c:pt>
                <c:pt idx="406">
                  <c:v>-2.3825977823273225E-5</c:v>
                </c:pt>
                <c:pt idx="407">
                  <c:v>-2.3836153393176758E-5</c:v>
                </c:pt>
                <c:pt idx="408">
                  <c:v>-2.3847163798891179E-5</c:v>
                </c:pt>
                <c:pt idx="409">
                  <c:v>-2.3859085111350659E-5</c:v>
                </c:pt>
                <c:pt idx="410">
                  <c:v>-2.3872002499950995E-5</c:v>
                </c:pt>
                <c:pt idx="411">
                  <c:v>-2.3886010250909399E-5</c:v>
                </c:pt>
                <c:pt idx="412">
                  <c:v>-2.390121110507438E-5</c:v>
                </c:pt>
                <c:pt idx="413">
                  <c:v>-2.3917717480174612E-5</c:v>
                </c:pt>
                <c:pt idx="414">
                  <c:v>-2.3935654253877451E-5</c:v>
                </c:pt>
                <c:pt idx="415">
                  <c:v>-2.3955161122435964E-5</c:v>
                </c:pt>
                <c:pt idx="416">
                  <c:v>-2.3976393066631959E-5</c:v>
                </c:pt>
                <c:pt idx="417">
                  <c:v>-2.399952044786093E-5</c:v>
                </c:pt>
                <c:pt idx="418">
                  <c:v>-2.40247312495995E-5</c:v>
                </c:pt>
                <c:pt idx="419">
                  <c:v>-2.4052234915099464E-5</c:v>
                </c:pt>
                <c:pt idx="420">
                  <c:v>-2.4082265865824216E-5</c:v>
                </c:pt>
                <c:pt idx="421">
                  <c:v>-2.41150851146405E-5</c:v>
                </c:pt>
                <c:pt idx="422">
                  <c:v>-2.4150981977882601E-5</c:v>
                </c:pt>
                <c:pt idx="423">
                  <c:v>-2.4190277828225101E-5</c:v>
                </c:pt>
                <c:pt idx="424">
                  <c:v>-2.4233332213511502E-5</c:v>
                </c:pt>
                <c:pt idx="425">
                  <c:v>-2.4280548437669575E-5</c:v>
                </c:pt>
                <c:pt idx="426">
                  <c:v>-2.4332377768145121E-5</c:v>
                </c:pt>
                <c:pt idx="427">
                  <c:v>-2.4389323813451604E-5</c:v>
                </c:pt>
                <c:pt idx="428">
                  <c:v>-2.4451949960437946E-5</c:v>
                </c:pt>
                <c:pt idx="429">
                  <c:v>-2.4520889234443681E-5</c:v>
                </c:pt>
                <c:pt idx="430">
                  <c:v>-2.4596854538229355E-5</c:v>
                </c:pt>
                <c:pt idx="431">
                  <c:v>-2.4680647611904947E-5</c:v>
                </c:pt>
                <c:pt idx="432">
                  <c:v>-2.4773169500059335E-5</c:v>
                </c:pt>
                <c:pt idx="433">
                  <c:v>-2.4875434791138583E-5</c:v>
                </c:pt>
                <c:pt idx="434">
                  <c:v>-2.4988589461257842E-5</c:v>
                </c:pt>
                <c:pt idx="435">
                  <c:v>-2.5113930275807899E-5</c:v>
                </c:pt>
                <c:pt idx="436">
                  <c:v>-2.5252924241146593E-5</c:v>
                </c:pt>
                <c:pt idx="437">
                  <c:v>-2.5407231228860003E-5</c:v>
                </c:pt>
                <c:pt idx="438">
                  <c:v>-2.5578732712649954E-5</c:v>
                </c:pt>
                <c:pt idx="439">
                  <c:v>-2.5769566284683001E-5</c:v>
                </c:pt>
                <c:pt idx="440">
                  <c:v>-2.5982164236317162E-5</c:v>
                </c:pt>
                <c:pt idx="441">
                  <c:v>-2.6219295713593672E-5</c:v>
                </c:pt>
                <c:pt idx="442">
                  <c:v>-2.6484115480290233E-5</c:v>
                </c:pt>
                <c:pt idx="443">
                  <c:v>-2.6780223432984362E-5</c:v>
                </c:pt>
                <c:pt idx="444">
                  <c:v>-2.7111735392799751E-5</c:v>
                </c:pt>
                <c:pt idx="445">
                  <c:v>-2.7483363687205383E-5</c:v>
                </c:pt>
                <c:pt idx="446">
                  <c:v>-2.7900508531804974E-5</c:v>
                </c:pt>
                <c:pt idx="447">
                  <c:v>-2.8369364731891261E-5</c:v>
                </c:pt>
                <c:pt idx="448">
                  <c:v>-2.8897049299736353E-5</c:v>
                </c:pt>
                <c:pt idx="449">
                  <c:v>-2.9491752144462177E-5</c:v>
                </c:pt>
                <c:pt idx="450">
                  <c:v>-3.0162910521380034E-5</c:v>
                </c:pt>
                <c:pt idx="451">
                  <c:v>-3.0921410676828615E-5</c:v>
                </c:pt>
                <c:pt idx="452">
                  <c:v>-3.1779824348274994E-5</c:v>
                </c:pt>
                <c:pt idx="453">
                  <c:v>-3.2752689204004218E-5</c:v>
                </c:pt>
                <c:pt idx="454">
                  <c:v>-3.3856839142255488E-5</c:v>
                </c:pt>
                <c:pt idx="455">
                  <c:v>-3.5111789872503135E-5</c:v>
                </c:pt>
                <c:pt idx="456">
                  <c:v>-3.6540188400005936E-5</c:v>
                </c:pt>
                <c:pt idx="457">
                  <c:v>-3.8168340292761632E-5</c:v>
                </c:pt>
                <c:pt idx="458">
                  <c:v>-4.0026830729492933E-5</c:v>
                </c:pt>
                <c:pt idx="459">
                  <c:v>-4.215125259548945E-5</c:v>
                </c:pt>
                <c:pt idx="460">
                  <c:v>-4.4583054874289604E-5</c:v>
                </c:pt>
                <c:pt idx="461">
                  <c:v>-4.7370528287909114E-5</c:v>
                </c:pt>
                <c:pt idx="462">
                  <c:v>-5.0569950199416786E-5</c:v>
                </c:pt>
                <c:pt idx="463">
                  <c:v>-5.4246911302756491E-5</c:v>
                </c:pt>
                <c:pt idx="464">
                  <c:v>-5.8477841037964095E-5</c:v>
                </c:pt>
                <c:pt idx="465">
                  <c:v>-6.3351743412191395E-5</c:v>
                </c:pt>
                <c:pt idx="466">
                  <c:v>-6.8972149522053663E-5</c:v>
                </c:pt>
                <c:pt idx="467">
                  <c:v>-7.5459283623033436E-5</c:v>
                </c:pt>
                <c:pt idx="468">
                  <c:v>-8.2952415294723715E-5</c:v>
                </c:pt>
                <c:pt idx="469">
                  <c:v>-9.1612327917413644E-5</c:v>
                </c:pt>
                <c:pt idx="470">
                  <c:v>-1.0162376939580022E-4</c:v>
                </c:pt>
                <c:pt idx="471">
                  <c:v>-1.1319765640532707E-4</c:v>
                </c:pt>
                <c:pt idx="472">
                  <c:v>-1.2657265615209905E-4</c:v>
                </c:pt>
                <c:pt idx="473">
                  <c:v>-1.4201553486876774E-4</c:v>
                </c:pt>
                <c:pt idx="474">
                  <c:v>-1.5981929621331696E-4</c:v>
                </c:pt>
                <c:pt idx="475">
                  <c:v>-1.8029757253364395E-4</c:v>
                </c:pt>
                <c:pt idx="476">
                  <c:v>-2.0377287261691852E-4</c:v>
                </c:pt>
                <c:pt idx="477">
                  <c:v>-2.3055495640254554E-4</c:v>
                </c:pt>
                <c:pt idx="478">
                  <c:v>-2.6090352563735682E-4</c:v>
                </c:pt>
                <c:pt idx="479">
                  <c:v>-2.9496616071488375E-4</c:v>
                </c:pt>
                <c:pt idx="480">
                  <c:v>-3.3267732486667536E-4</c:v>
                </c:pt>
                <c:pt idx="481">
                  <c:v>-3.7359622719511907E-4</c:v>
                </c:pt>
                <c:pt idx="482">
                  <c:v>-4.1664872239035341E-4</c:v>
                </c:pt>
                <c:pt idx="483">
                  <c:v>-4.5971873677497671E-4</c:v>
                </c:pt>
                <c:pt idx="484">
                  <c:v>-4.9900447873680546E-4</c:v>
                </c:pt>
                <c:pt idx="485">
                  <c:v>-5.2800972314220537E-4</c:v>
                </c:pt>
                <c:pt idx="486">
                  <c:v>-5.3597748210532786E-4</c:v>
                </c:pt>
                <c:pt idx="487">
                  <c:v>-5.0549524890006832E-4</c:v>
                </c:pt>
                <c:pt idx="488">
                  <c:v>-4.089297459742117E-4</c:v>
                </c:pt>
                <c:pt idx="489">
                  <c:v>-2.0335217758173416E-4</c:v>
                </c:pt>
                <c:pt idx="490">
                  <c:v>1.7615695833986429E-4</c:v>
                </c:pt>
                <c:pt idx="491">
                  <c:v>8.242383244524646E-4</c:v>
                </c:pt>
                <c:pt idx="492">
                  <c:v>1.8720938203602173E-3</c:v>
                </c:pt>
                <c:pt idx="493">
                  <c:v>3.4899707768401966E-3</c:v>
                </c:pt>
                <c:pt idx="494">
                  <c:v>5.8818987187663173E-3</c:v>
                </c:pt>
                <c:pt idx="495">
                  <c:v>9.2731883268610971E-3</c:v>
                </c:pt>
                <c:pt idx="496">
                  <c:v>1.3896163256893468E-2</c:v>
                </c:pt>
                <c:pt idx="497">
                  <c:v>1.9973744292983008E-2</c:v>
                </c:pt>
                <c:pt idx="498">
                  <c:v>2.7679345512159392E-2</c:v>
                </c:pt>
                <c:pt idx="499">
                  <c:v>3.7050111653785453E-2</c:v>
                </c:pt>
                <c:pt idx="500">
                  <c:v>4.7890874572405345E-2</c:v>
                </c:pt>
                <c:pt idx="501">
                  <c:v>5.9759663562757116E-2</c:v>
                </c:pt>
                <c:pt idx="502">
                  <c:v>7.2060578923572219E-2</c:v>
                </c:pt>
                <c:pt idx="503">
                  <c:v>8.4171245967479366E-2</c:v>
                </c:pt>
                <c:pt idx="504">
                  <c:v>9.5533588070932554E-2</c:v>
                </c:pt>
                <c:pt idx="505">
                  <c:v>0.10569324784555829</c:v>
                </c:pt>
                <c:pt idx="506">
                  <c:v>0.11430473297835048</c:v>
                </c:pt>
                <c:pt idx="507">
                  <c:v>0.12112103088159974</c:v>
                </c:pt>
                <c:pt idx="508">
                  <c:v>0.12597883480733027</c:v>
                </c:pt>
                <c:pt idx="509">
                  <c:v>0.12878427398850201</c:v>
                </c:pt>
                <c:pt idx="510">
                  <c:v>0.12950071392875595</c:v>
                </c:pt>
                <c:pt idx="511">
                  <c:v>0.12813878478943905</c:v>
                </c:pt>
                <c:pt idx="512">
                  <c:v>0.12474832088627982</c:v>
                </c:pt>
                <c:pt idx="513">
                  <c:v>0.11941180458173616</c:v>
                </c:pt>
                <c:pt idx="514">
                  <c:v>0.11223895388627923</c:v>
                </c:pt>
                <c:pt idx="515">
                  <c:v>0.10336217563821024</c:v>
                </c:pt>
                <c:pt idx="516">
                  <c:v>9.2932707701577341E-2</c:v>
                </c:pt>
                <c:pt idx="517">
                  <c:v>8.1117392565915089E-2</c:v>
                </c:pt>
                <c:pt idx="518">
                  <c:v>6.8096183093977802E-2</c:v>
                </c:pt>
                <c:pt idx="519">
                  <c:v>5.4060678583768958E-2</c:v>
                </c:pt>
                <c:pt idx="520">
                  <c:v>3.9214080294973683E-2</c:v>
                </c:pt>
                <c:pt idx="521">
                  <c:v>2.3772573899487785E-2</c:v>
                </c:pt>
                <c:pt idx="522">
                  <c:v>7.9667155044023334E-3</c:v>
                </c:pt>
                <c:pt idx="523">
                  <c:v>-7.9605010333268986E-3</c:v>
                </c:pt>
                <c:pt idx="524">
                  <c:v>-2.3761371312522792E-2</c:v>
                </c:pt>
                <c:pt idx="525">
                  <c:v>-3.9194058384743984E-2</c:v>
                </c:pt>
                <c:pt idx="526">
                  <c:v>-5.4029674039371457E-2</c:v>
                </c:pt>
                <c:pt idx="527">
                  <c:v>-6.8053574106540601E-2</c:v>
                </c:pt>
                <c:pt idx="528">
                  <c:v>-8.1063703537596676E-2</c:v>
                </c:pt>
                <c:pt idx="529">
                  <c:v>-9.2869217918622904E-2</c:v>
                </c:pt>
                <c:pt idx="530">
                  <c:v>-0.10329062493246992</c:v>
                </c:pt>
                <c:pt idx="531">
                  <c:v>-0.11216134229021762</c:v>
                </c:pt>
                <c:pt idx="532">
                  <c:v>-0.1193302575708599</c:v>
                </c:pt>
                <c:pt idx="533">
                  <c:v>-0.12466499561377029</c:v>
                </c:pt>
                <c:pt idx="534">
                  <c:v>-0.12805580100516586</c:v>
                </c:pt>
                <c:pt idx="535">
                  <c:v>-0.12942009803341537</c:v>
                </c:pt>
                <c:pt idx="536">
                  <c:v>-0.12870790911931829</c:v>
                </c:pt>
                <c:pt idx="537">
                  <c:v>-0.12590841388738702</c:v>
                </c:pt>
                <c:pt idx="538">
                  <c:v>-0.12105801088666746</c:v>
                </c:pt>
                <c:pt idx="539">
                  <c:v>-0.11425028839453895</c:v>
                </c:pt>
                <c:pt idx="540">
                  <c:v>-0.10564822323396993</c:v>
                </c:pt>
                <c:pt idx="541">
                  <c:v>-9.5498453272837847E-2</c:v>
                </c:pt>
                <c:pt idx="542">
                  <c:v>-8.4146060170821477E-2</c:v>
                </c:pt>
                <c:pt idx="543">
                  <c:v>-7.2044976351246001E-2</c:v>
                </c:pt>
                <c:pt idx="544">
                  <c:v>-5.9752881085792478E-2</c:v>
                </c:pt>
                <c:pt idx="545">
                  <c:v>-4.7891837689569686E-2</c:v>
                </c:pt>
                <c:pt idx="546">
                  <c:v>-3.7057569355384942E-2</c:v>
                </c:pt>
                <c:pt idx="547">
                  <c:v>-2.7692005903050536E-2</c:v>
                </c:pt>
                <c:pt idx="548">
                  <c:v>-1.9990369300991073E-2</c:v>
                </c:pt>
                <c:pt idx="549">
                  <c:v>-1.3915639273251977E-2</c:v>
                </c:pt>
                <c:pt idx="550">
                  <c:v>-9.2945921217254639E-3</c:v>
                </c:pt>
                <c:pt idx="551">
                  <c:v>-5.9045322905253144E-3</c:v>
                </c:pt>
                <c:pt idx="552">
                  <c:v>-3.5133478420212505E-3</c:v>
                </c:pt>
                <c:pt idx="553">
                  <c:v>-1.8958959894132049E-3</c:v>
                </c:pt>
                <c:pt idx="554">
                  <c:v>-8.4826622190790815E-4</c:v>
                </c:pt>
                <c:pt idx="555">
                  <c:v>-2.00289889544219E-4</c:v>
                </c:pt>
                <c:pt idx="556">
                  <c:v>1.7918504171694422E-4</c:v>
                </c:pt>
                <c:pt idx="557">
                  <c:v>3.8476843903461586E-4</c:v>
                </c:pt>
                <c:pt idx="558">
                  <c:v>4.8136111629929769E-4</c:v>
                </c:pt>
                <c:pt idx="559">
                  <c:v>5.1188069921472858E-4</c:v>
                </c:pt>
                <c:pt idx="560">
                  <c:v>5.0395391150181588E-4</c:v>
                </c:pt>
                <c:pt idx="561">
                  <c:v>4.74989524319886E-4</c:v>
                </c:pt>
                <c:pt idx="562">
                  <c:v>4.3574250125266695E-4</c:v>
                </c:pt>
                <c:pt idx="563">
                  <c:v>3.9270807200324421E-4</c:v>
                </c:pt>
                <c:pt idx="564">
                  <c:v>3.496876410639104E-4</c:v>
                </c:pt>
                <c:pt idx="565">
                  <c:v>3.0879724681351047E-4</c:v>
                </c:pt>
                <c:pt idx="566">
                  <c:v>2.7111119637058607E-4</c:v>
                </c:pt>
                <c:pt idx="567">
                  <c:v>2.3707054455443708E-4</c:v>
                </c:pt>
                <c:pt idx="568">
                  <c:v>2.0674113432345232E-4</c:v>
                </c:pt>
                <c:pt idx="569">
                  <c:v>1.7997569712587322E-4</c:v>
                </c:pt>
                <c:pt idx="570">
                  <c:v>1.5651482987544079E-4</c:v>
                </c:pt>
                <c:pt idx="571">
                  <c:v>1.3604905058789966E-4</c:v>
                </c:pt>
                <c:pt idx="572">
                  <c:v>1.1825610434937966E-4</c:v>
                </c:pt>
                <c:pt idx="573">
                  <c:v>1.0282258537353765E-4</c:v>
                </c:pt>
                <c:pt idx="574">
                  <c:v>8.9455687654025373E-5</c:v>
                </c:pt>
                <c:pt idx="575">
                  <c:v>7.7888815987262131E-5</c:v>
                </c:pt>
                <c:pt idx="576">
                  <c:v>6.7883452515424438E-5</c:v>
                </c:pt>
                <c:pt idx="577">
                  <c:v>5.9228811775729369E-5</c:v>
                </c:pt>
                <c:pt idx="578">
                  <c:v>5.1740259353954372E-5</c:v>
                </c:pt>
                <c:pt idx="579">
                  <c:v>4.5257107630048629E-5</c:v>
                </c:pt>
                <c:pt idx="580">
                  <c:v>3.9640167768622806E-5</c:v>
                </c:pt>
                <c:pt idx="581">
                  <c:v>3.4769285684512382E-5</c:v>
                </c:pt>
                <c:pt idx="582">
                  <c:v>3.0540992446933475E-5</c:v>
                </c:pt>
                <c:pt idx="583">
                  <c:v>2.6866337752966176E-5</c:v>
                </c:pt>
                <c:pt idx="584">
                  <c:v>2.3668936432912927E-5</c:v>
                </c:pt>
                <c:pt idx="585">
                  <c:v>2.0883234380530636E-5</c:v>
                </c:pt>
                <c:pt idx="586">
                  <c:v>1.8452986513630777E-5</c:v>
                </c:pt>
                <c:pt idx="587">
                  <c:v>1.6329931859085144E-5</c:v>
                </c:pt>
                <c:pt idx="588">
                  <c:v>1.4472647308590372E-5</c:v>
                </c:pt>
                <c:pt idx="589">
                  <c:v>1.2845560496160328E-5</c:v>
                </c:pt>
                <c:pt idx="590">
                  <c:v>1.1418102603737872E-5</c:v>
                </c:pt>
                <c:pt idx="591">
                  <c:v>1.016398308208519E-5</c:v>
                </c:pt>
                <c:pt idx="592">
                  <c:v>9.0605698563621388E-6</c:v>
                </c:pt>
                <c:pt idx="593">
                  <c:v>8.0883603292564798E-6</c:v>
                </c:pt>
                <c:pt idx="594">
                  <c:v>7.2305302309841712E-6</c:v>
                </c:pt>
                <c:pt idx="595">
                  <c:v>6.4725490216608586E-6</c:v>
                </c:pt>
                <c:pt idx="596">
                  <c:v>5.801852063518677E-6</c:v>
                </c:pt>
                <c:pt idx="597">
                  <c:v>5.2075611487472762E-6</c:v>
                </c:pt>
                <c:pt idx="598">
                  <c:v>4.6802461687076125E-6</c:v>
                </c:pt>
                <c:pt idx="599">
                  <c:v>4.2117217661411295E-6</c:v>
                </c:pt>
                <c:pt idx="600">
                  <c:v>3.7948737239795372E-6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2C4-413A-9438-38FD2597AD41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B4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-1.2</c:v>
                </c:pt>
                <c:pt idx="1">
                  <c:v>-1.196</c:v>
                </c:pt>
                <c:pt idx="2">
                  <c:v>-1.1919999999999999</c:v>
                </c:pt>
                <c:pt idx="3">
                  <c:v>-1.1879999999999999</c:v>
                </c:pt>
                <c:pt idx="4">
                  <c:v>-1.1839999999999999</c:v>
                </c:pt>
                <c:pt idx="5">
                  <c:v>-1.18</c:v>
                </c:pt>
                <c:pt idx="6">
                  <c:v>-1.1759999999999999</c:v>
                </c:pt>
                <c:pt idx="7">
                  <c:v>-1.1719999999999999</c:v>
                </c:pt>
                <c:pt idx="8">
                  <c:v>-1.1679999999999999</c:v>
                </c:pt>
                <c:pt idx="9">
                  <c:v>-1.1639999999999999</c:v>
                </c:pt>
                <c:pt idx="10">
                  <c:v>-1.1599999999999999</c:v>
                </c:pt>
                <c:pt idx="11">
                  <c:v>-1.1559999999999999</c:v>
                </c:pt>
                <c:pt idx="12">
                  <c:v>-1.1519999999999999</c:v>
                </c:pt>
                <c:pt idx="13">
                  <c:v>-1.1479999999999999</c:v>
                </c:pt>
                <c:pt idx="14">
                  <c:v>-1.1439999999999999</c:v>
                </c:pt>
                <c:pt idx="15">
                  <c:v>-1.1399999999999999</c:v>
                </c:pt>
                <c:pt idx="16">
                  <c:v>-1.1359999999999999</c:v>
                </c:pt>
                <c:pt idx="17">
                  <c:v>-1.1319999999999999</c:v>
                </c:pt>
                <c:pt idx="18">
                  <c:v>-1.1279999999999999</c:v>
                </c:pt>
                <c:pt idx="19">
                  <c:v>-1.1239999999999999</c:v>
                </c:pt>
                <c:pt idx="20">
                  <c:v>-1.1199999999999999</c:v>
                </c:pt>
                <c:pt idx="21">
                  <c:v>-1.1159999999999999</c:v>
                </c:pt>
                <c:pt idx="22">
                  <c:v>-1.1119999999999999</c:v>
                </c:pt>
                <c:pt idx="23">
                  <c:v>-1.1079999999999999</c:v>
                </c:pt>
                <c:pt idx="24">
                  <c:v>-1.1039999999999999</c:v>
                </c:pt>
                <c:pt idx="25">
                  <c:v>-1.0999999999999999</c:v>
                </c:pt>
                <c:pt idx="26">
                  <c:v>-1.0959999999999999</c:v>
                </c:pt>
                <c:pt idx="27">
                  <c:v>-1.0919999999999999</c:v>
                </c:pt>
                <c:pt idx="28">
                  <c:v>-1.0879999999999999</c:v>
                </c:pt>
                <c:pt idx="29">
                  <c:v>-1.0840000000000001</c:v>
                </c:pt>
                <c:pt idx="30">
                  <c:v>-1.08</c:v>
                </c:pt>
                <c:pt idx="31">
                  <c:v>-1.0760000000000001</c:v>
                </c:pt>
                <c:pt idx="32">
                  <c:v>-1.0720000000000001</c:v>
                </c:pt>
                <c:pt idx="33">
                  <c:v>-1.0680000000000001</c:v>
                </c:pt>
                <c:pt idx="34">
                  <c:v>-1.0640000000000001</c:v>
                </c:pt>
                <c:pt idx="35">
                  <c:v>-1.06</c:v>
                </c:pt>
                <c:pt idx="36">
                  <c:v>-1.056</c:v>
                </c:pt>
                <c:pt idx="37">
                  <c:v>-1.052</c:v>
                </c:pt>
                <c:pt idx="38">
                  <c:v>-1.048</c:v>
                </c:pt>
                <c:pt idx="39">
                  <c:v>-1.044</c:v>
                </c:pt>
                <c:pt idx="40">
                  <c:v>-1.04</c:v>
                </c:pt>
                <c:pt idx="41">
                  <c:v>-1.036</c:v>
                </c:pt>
                <c:pt idx="42">
                  <c:v>-1.032</c:v>
                </c:pt>
                <c:pt idx="43">
                  <c:v>-1.028</c:v>
                </c:pt>
                <c:pt idx="44">
                  <c:v>-1.024</c:v>
                </c:pt>
                <c:pt idx="45">
                  <c:v>-1.02</c:v>
                </c:pt>
                <c:pt idx="46">
                  <c:v>-1.016</c:v>
                </c:pt>
                <c:pt idx="47">
                  <c:v>-1.012</c:v>
                </c:pt>
                <c:pt idx="48">
                  <c:v>-1.008</c:v>
                </c:pt>
                <c:pt idx="49">
                  <c:v>-1.004</c:v>
                </c:pt>
                <c:pt idx="50">
                  <c:v>-1</c:v>
                </c:pt>
                <c:pt idx="51">
                  <c:v>-0.996</c:v>
                </c:pt>
                <c:pt idx="52">
                  <c:v>-0.99199999999999999</c:v>
                </c:pt>
                <c:pt idx="53">
                  <c:v>-0.98799999999999999</c:v>
                </c:pt>
                <c:pt idx="54">
                  <c:v>-0.98399999999999999</c:v>
                </c:pt>
                <c:pt idx="55">
                  <c:v>-0.98</c:v>
                </c:pt>
                <c:pt idx="56">
                  <c:v>-0.97599999999999998</c:v>
                </c:pt>
                <c:pt idx="57">
                  <c:v>-0.97199999999999998</c:v>
                </c:pt>
                <c:pt idx="58">
                  <c:v>-0.96799999999999997</c:v>
                </c:pt>
                <c:pt idx="59">
                  <c:v>-0.96399999999999997</c:v>
                </c:pt>
                <c:pt idx="60">
                  <c:v>-0.96</c:v>
                </c:pt>
                <c:pt idx="61">
                  <c:v>-0.95599999999999996</c:v>
                </c:pt>
                <c:pt idx="62">
                  <c:v>-0.95199999999999996</c:v>
                </c:pt>
                <c:pt idx="63">
                  <c:v>-0.94799999999999995</c:v>
                </c:pt>
                <c:pt idx="64">
                  <c:v>-0.94399999999999995</c:v>
                </c:pt>
                <c:pt idx="65">
                  <c:v>-0.94</c:v>
                </c:pt>
                <c:pt idx="66">
                  <c:v>-0.93599999999999994</c:v>
                </c:pt>
                <c:pt idx="67">
                  <c:v>-0.93199999999999994</c:v>
                </c:pt>
                <c:pt idx="68">
                  <c:v>-0.92799999999999994</c:v>
                </c:pt>
                <c:pt idx="69">
                  <c:v>-0.92399999999999993</c:v>
                </c:pt>
                <c:pt idx="70">
                  <c:v>-0.91999999999999993</c:v>
                </c:pt>
                <c:pt idx="71">
                  <c:v>-0.91599999999999993</c:v>
                </c:pt>
                <c:pt idx="72">
                  <c:v>-0.91199999999999992</c:v>
                </c:pt>
                <c:pt idx="73">
                  <c:v>-0.90799999999999992</c:v>
                </c:pt>
                <c:pt idx="74">
                  <c:v>-0.90399999999999991</c:v>
                </c:pt>
                <c:pt idx="75">
                  <c:v>-0.89999999999999991</c:v>
                </c:pt>
                <c:pt idx="76">
                  <c:v>-0.89599999999999991</c:v>
                </c:pt>
                <c:pt idx="77">
                  <c:v>-0.8919999999999999</c:v>
                </c:pt>
                <c:pt idx="78">
                  <c:v>-0.8879999999999999</c:v>
                </c:pt>
                <c:pt idx="79">
                  <c:v>-0.8839999999999999</c:v>
                </c:pt>
                <c:pt idx="80">
                  <c:v>-0.87999999999999989</c:v>
                </c:pt>
                <c:pt idx="81">
                  <c:v>-0.87599999999999989</c:v>
                </c:pt>
                <c:pt idx="82">
                  <c:v>-0.872</c:v>
                </c:pt>
                <c:pt idx="83">
                  <c:v>-0.86799999999999999</c:v>
                </c:pt>
                <c:pt idx="84">
                  <c:v>-0.86399999999999999</c:v>
                </c:pt>
                <c:pt idx="85">
                  <c:v>-0.85999999999999988</c:v>
                </c:pt>
                <c:pt idx="86">
                  <c:v>-0.85599999999999987</c:v>
                </c:pt>
                <c:pt idx="87">
                  <c:v>-0.85199999999999998</c:v>
                </c:pt>
                <c:pt idx="88">
                  <c:v>-0.84799999999999998</c:v>
                </c:pt>
                <c:pt idx="89">
                  <c:v>-0.84399999999999997</c:v>
                </c:pt>
                <c:pt idx="90">
                  <c:v>-0.84</c:v>
                </c:pt>
                <c:pt idx="91">
                  <c:v>-0.83599999999999997</c:v>
                </c:pt>
                <c:pt idx="92">
                  <c:v>-0.83199999999999996</c:v>
                </c:pt>
                <c:pt idx="93">
                  <c:v>-0.82799999999999996</c:v>
                </c:pt>
                <c:pt idx="94">
                  <c:v>-0.82399999999999995</c:v>
                </c:pt>
                <c:pt idx="95">
                  <c:v>-0.82</c:v>
                </c:pt>
                <c:pt idx="96">
                  <c:v>-0.81600000000000006</c:v>
                </c:pt>
                <c:pt idx="97">
                  <c:v>-0.81200000000000006</c:v>
                </c:pt>
                <c:pt idx="98">
                  <c:v>-0.80800000000000005</c:v>
                </c:pt>
                <c:pt idx="99">
                  <c:v>-0.80400000000000005</c:v>
                </c:pt>
                <c:pt idx="100">
                  <c:v>-0.79999999999999993</c:v>
                </c:pt>
                <c:pt idx="101">
                  <c:v>-0.79600000000000004</c:v>
                </c:pt>
                <c:pt idx="102">
                  <c:v>-0.79200000000000004</c:v>
                </c:pt>
                <c:pt idx="103">
                  <c:v>-0.78800000000000003</c:v>
                </c:pt>
                <c:pt idx="104">
                  <c:v>-0.78400000000000003</c:v>
                </c:pt>
                <c:pt idx="105">
                  <c:v>-0.78</c:v>
                </c:pt>
                <c:pt idx="106">
                  <c:v>-0.77600000000000002</c:v>
                </c:pt>
                <c:pt idx="107">
                  <c:v>-0.77200000000000002</c:v>
                </c:pt>
                <c:pt idx="108">
                  <c:v>-0.76800000000000002</c:v>
                </c:pt>
                <c:pt idx="109">
                  <c:v>-0.76400000000000001</c:v>
                </c:pt>
                <c:pt idx="110">
                  <c:v>-0.76</c:v>
                </c:pt>
                <c:pt idx="111">
                  <c:v>-0.75600000000000001</c:v>
                </c:pt>
                <c:pt idx="112">
                  <c:v>-0.752</c:v>
                </c:pt>
                <c:pt idx="113">
                  <c:v>-0.748</c:v>
                </c:pt>
                <c:pt idx="114">
                  <c:v>-0.74399999999999999</c:v>
                </c:pt>
                <c:pt idx="115">
                  <c:v>-0.74</c:v>
                </c:pt>
                <c:pt idx="116">
                  <c:v>-0.73599999999999999</c:v>
                </c:pt>
                <c:pt idx="117">
                  <c:v>-0.73199999999999998</c:v>
                </c:pt>
                <c:pt idx="118">
                  <c:v>-0.72799999999999998</c:v>
                </c:pt>
                <c:pt idx="119">
                  <c:v>-0.72399999999999998</c:v>
                </c:pt>
                <c:pt idx="120">
                  <c:v>-0.72</c:v>
                </c:pt>
                <c:pt idx="121">
                  <c:v>-0.71599999999999997</c:v>
                </c:pt>
                <c:pt idx="122">
                  <c:v>-0.71199999999999997</c:v>
                </c:pt>
                <c:pt idx="123">
                  <c:v>-0.70799999999999996</c:v>
                </c:pt>
                <c:pt idx="124">
                  <c:v>-0.70399999999999996</c:v>
                </c:pt>
                <c:pt idx="125">
                  <c:v>-0.7</c:v>
                </c:pt>
                <c:pt idx="126">
                  <c:v>-0.69599999999999995</c:v>
                </c:pt>
                <c:pt idx="127">
                  <c:v>-0.69199999999999995</c:v>
                </c:pt>
                <c:pt idx="128">
                  <c:v>-0.68799999999999994</c:v>
                </c:pt>
                <c:pt idx="129">
                  <c:v>-0.68400000000000005</c:v>
                </c:pt>
                <c:pt idx="130">
                  <c:v>-0.67999999999999994</c:v>
                </c:pt>
                <c:pt idx="131">
                  <c:v>-0.67600000000000005</c:v>
                </c:pt>
                <c:pt idx="132">
                  <c:v>-0.67199999999999993</c:v>
                </c:pt>
                <c:pt idx="133">
                  <c:v>-0.66799999999999993</c:v>
                </c:pt>
                <c:pt idx="134">
                  <c:v>-0.66400000000000003</c:v>
                </c:pt>
                <c:pt idx="135">
                  <c:v>-0.65999999999999992</c:v>
                </c:pt>
                <c:pt idx="136">
                  <c:v>-0.65600000000000003</c:v>
                </c:pt>
                <c:pt idx="137">
                  <c:v>-0.65199999999999991</c:v>
                </c:pt>
                <c:pt idx="138">
                  <c:v>-0.64800000000000002</c:v>
                </c:pt>
                <c:pt idx="139">
                  <c:v>-0.64400000000000002</c:v>
                </c:pt>
                <c:pt idx="140">
                  <c:v>-0.6399999999999999</c:v>
                </c:pt>
                <c:pt idx="141">
                  <c:v>-0.63600000000000001</c:v>
                </c:pt>
                <c:pt idx="142">
                  <c:v>-0.6319999999999999</c:v>
                </c:pt>
                <c:pt idx="143">
                  <c:v>-0.628</c:v>
                </c:pt>
                <c:pt idx="144">
                  <c:v>-0.624</c:v>
                </c:pt>
                <c:pt idx="145">
                  <c:v>-0.62</c:v>
                </c:pt>
                <c:pt idx="146">
                  <c:v>-0.61599999999999999</c:v>
                </c:pt>
                <c:pt idx="147">
                  <c:v>-0.61199999999999999</c:v>
                </c:pt>
                <c:pt idx="148">
                  <c:v>-0.60799999999999998</c:v>
                </c:pt>
                <c:pt idx="149">
                  <c:v>-0.60399999999999998</c:v>
                </c:pt>
                <c:pt idx="150">
                  <c:v>-0.6</c:v>
                </c:pt>
                <c:pt idx="151">
                  <c:v>-0.59599999999999997</c:v>
                </c:pt>
                <c:pt idx="152">
                  <c:v>-0.59199999999999997</c:v>
                </c:pt>
                <c:pt idx="153">
                  <c:v>-0.58799999999999997</c:v>
                </c:pt>
                <c:pt idx="154">
                  <c:v>-0.58399999999999996</c:v>
                </c:pt>
                <c:pt idx="155">
                  <c:v>-0.57999999999999996</c:v>
                </c:pt>
                <c:pt idx="156">
                  <c:v>-0.57599999999999996</c:v>
                </c:pt>
                <c:pt idx="157">
                  <c:v>-0.57199999999999995</c:v>
                </c:pt>
                <c:pt idx="158">
                  <c:v>-0.56799999999999995</c:v>
                </c:pt>
                <c:pt idx="159">
                  <c:v>-0.56400000000000006</c:v>
                </c:pt>
                <c:pt idx="160">
                  <c:v>-0.55999999999999994</c:v>
                </c:pt>
                <c:pt idx="161">
                  <c:v>-0.55599999999999994</c:v>
                </c:pt>
                <c:pt idx="162">
                  <c:v>-0.55199999999999994</c:v>
                </c:pt>
                <c:pt idx="163">
                  <c:v>-0.54799999999999993</c:v>
                </c:pt>
                <c:pt idx="164">
                  <c:v>-0.54400000000000004</c:v>
                </c:pt>
                <c:pt idx="165">
                  <c:v>-0.53999999999999992</c:v>
                </c:pt>
                <c:pt idx="166">
                  <c:v>-0.53600000000000003</c:v>
                </c:pt>
                <c:pt idx="167">
                  <c:v>-0.53199999999999992</c:v>
                </c:pt>
                <c:pt idx="168">
                  <c:v>-0.52800000000000002</c:v>
                </c:pt>
                <c:pt idx="169">
                  <c:v>-0.52400000000000002</c:v>
                </c:pt>
                <c:pt idx="170">
                  <c:v>-0.51999999999999991</c:v>
                </c:pt>
                <c:pt idx="171">
                  <c:v>-0.51600000000000001</c:v>
                </c:pt>
                <c:pt idx="172">
                  <c:v>-0.5119999999999999</c:v>
                </c:pt>
                <c:pt idx="173">
                  <c:v>-0.50800000000000001</c:v>
                </c:pt>
                <c:pt idx="174">
                  <c:v>-0.504</c:v>
                </c:pt>
                <c:pt idx="175">
                  <c:v>-0.5</c:v>
                </c:pt>
                <c:pt idx="176">
                  <c:v>-0.496</c:v>
                </c:pt>
                <c:pt idx="177">
                  <c:v>-0.49199999999999988</c:v>
                </c:pt>
                <c:pt idx="178">
                  <c:v>-0.48799999999999999</c:v>
                </c:pt>
                <c:pt idx="179">
                  <c:v>-0.48399999999999999</c:v>
                </c:pt>
                <c:pt idx="180">
                  <c:v>-0.48</c:v>
                </c:pt>
                <c:pt idx="181">
                  <c:v>-0.47599999999999998</c:v>
                </c:pt>
                <c:pt idx="182">
                  <c:v>-0.47199999999999998</c:v>
                </c:pt>
                <c:pt idx="183">
                  <c:v>-0.46799999999999997</c:v>
                </c:pt>
                <c:pt idx="184">
                  <c:v>-0.46399999999999997</c:v>
                </c:pt>
                <c:pt idx="185">
                  <c:v>-0.45999999999999996</c:v>
                </c:pt>
                <c:pt idx="186">
                  <c:v>-0.45599999999999996</c:v>
                </c:pt>
                <c:pt idx="187">
                  <c:v>-0.45199999999999996</c:v>
                </c:pt>
                <c:pt idx="188">
                  <c:v>-0.44799999999999995</c:v>
                </c:pt>
                <c:pt idx="189">
                  <c:v>-0.44400000000000006</c:v>
                </c:pt>
                <c:pt idx="190">
                  <c:v>-0.43999999999999995</c:v>
                </c:pt>
                <c:pt idx="191">
                  <c:v>-0.43599999999999994</c:v>
                </c:pt>
                <c:pt idx="192">
                  <c:v>-0.43200000000000005</c:v>
                </c:pt>
                <c:pt idx="193">
                  <c:v>-0.42799999999999994</c:v>
                </c:pt>
                <c:pt idx="194">
                  <c:v>-0.42400000000000004</c:v>
                </c:pt>
                <c:pt idx="195">
                  <c:v>-0.41999999999999993</c:v>
                </c:pt>
                <c:pt idx="196">
                  <c:v>-0.41600000000000004</c:v>
                </c:pt>
                <c:pt idx="197">
                  <c:v>-0.41200000000000003</c:v>
                </c:pt>
                <c:pt idx="198">
                  <c:v>-0.40800000000000003</c:v>
                </c:pt>
                <c:pt idx="199">
                  <c:v>-0.40400000000000003</c:v>
                </c:pt>
                <c:pt idx="200">
                  <c:v>-0.39999999999999991</c:v>
                </c:pt>
                <c:pt idx="201">
                  <c:v>-0.39600000000000002</c:v>
                </c:pt>
                <c:pt idx="202">
                  <c:v>-0.39200000000000002</c:v>
                </c:pt>
                <c:pt idx="203">
                  <c:v>-0.38800000000000001</c:v>
                </c:pt>
                <c:pt idx="204">
                  <c:v>-0.38400000000000001</c:v>
                </c:pt>
                <c:pt idx="205">
                  <c:v>-0.38</c:v>
                </c:pt>
                <c:pt idx="206">
                  <c:v>-0.376</c:v>
                </c:pt>
                <c:pt idx="207">
                  <c:v>-0.372</c:v>
                </c:pt>
                <c:pt idx="208">
                  <c:v>-0.36799999999999999</c:v>
                </c:pt>
                <c:pt idx="209">
                  <c:v>-0.36399999999999999</c:v>
                </c:pt>
                <c:pt idx="210">
                  <c:v>-0.36</c:v>
                </c:pt>
                <c:pt idx="211">
                  <c:v>-0.35599999999999998</c:v>
                </c:pt>
                <c:pt idx="212">
                  <c:v>-0.35199999999999998</c:v>
                </c:pt>
                <c:pt idx="213">
                  <c:v>-0.34799999999999998</c:v>
                </c:pt>
                <c:pt idx="214">
                  <c:v>-0.34399999999999997</c:v>
                </c:pt>
                <c:pt idx="215">
                  <c:v>-0.33999999999999997</c:v>
                </c:pt>
                <c:pt idx="216">
                  <c:v>-0.33599999999999997</c:v>
                </c:pt>
                <c:pt idx="217">
                  <c:v>-0.33200000000000007</c:v>
                </c:pt>
                <c:pt idx="218">
                  <c:v>-0.32800000000000007</c:v>
                </c:pt>
                <c:pt idx="219">
                  <c:v>-0.32399999999999995</c:v>
                </c:pt>
                <c:pt idx="220">
                  <c:v>-0.31999999999999995</c:v>
                </c:pt>
                <c:pt idx="221">
                  <c:v>-0.31599999999999995</c:v>
                </c:pt>
                <c:pt idx="222">
                  <c:v>-0.31200000000000006</c:v>
                </c:pt>
                <c:pt idx="223">
                  <c:v>-0.30800000000000005</c:v>
                </c:pt>
                <c:pt idx="224">
                  <c:v>-0.30399999999999994</c:v>
                </c:pt>
                <c:pt idx="225">
                  <c:v>-0.29999999999999993</c:v>
                </c:pt>
                <c:pt idx="226">
                  <c:v>-0.29600000000000004</c:v>
                </c:pt>
                <c:pt idx="227">
                  <c:v>-0.29200000000000004</c:v>
                </c:pt>
                <c:pt idx="228">
                  <c:v>-0.28800000000000003</c:v>
                </c:pt>
                <c:pt idx="229">
                  <c:v>-0.28399999999999992</c:v>
                </c:pt>
                <c:pt idx="230">
                  <c:v>-0.27999999999999992</c:v>
                </c:pt>
                <c:pt idx="231">
                  <c:v>-0.27600000000000002</c:v>
                </c:pt>
                <c:pt idx="232">
                  <c:v>-0.27200000000000002</c:v>
                </c:pt>
                <c:pt idx="233">
                  <c:v>-0.26800000000000002</c:v>
                </c:pt>
                <c:pt idx="234">
                  <c:v>-0.2639999999999999</c:v>
                </c:pt>
                <c:pt idx="235">
                  <c:v>-0.26</c:v>
                </c:pt>
                <c:pt idx="236">
                  <c:v>-0.25600000000000001</c:v>
                </c:pt>
                <c:pt idx="237">
                  <c:v>-0.252</c:v>
                </c:pt>
                <c:pt idx="238">
                  <c:v>-0.24800000000000011</c:v>
                </c:pt>
                <c:pt idx="239">
                  <c:v>-0.24399999999999988</c:v>
                </c:pt>
                <c:pt idx="240">
                  <c:v>-0.24</c:v>
                </c:pt>
                <c:pt idx="241">
                  <c:v>-0.23599999999999999</c:v>
                </c:pt>
                <c:pt idx="242">
                  <c:v>-0.23199999999999998</c:v>
                </c:pt>
                <c:pt idx="243">
                  <c:v>-0.22800000000000009</c:v>
                </c:pt>
                <c:pt idx="244">
                  <c:v>-0.22399999999999987</c:v>
                </c:pt>
                <c:pt idx="245">
                  <c:v>-0.21999999999999997</c:v>
                </c:pt>
                <c:pt idx="246">
                  <c:v>-0.21599999999999997</c:v>
                </c:pt>
                <c:pt idx="247">
                  <c:v>-0.21200000000000008</c:v>
                </c:pt>
                <c:pt idx="248">
                  <c:v>-0.20800000000000007</c:v>
                </c:pt>
                <c:pt idx="249">
                  <c:v>-0.20399999999999996</c:v>
                </c:pt>
                <c:pt idx="250">
                  <c:v>-0.19999999999999996</c:v>
                </c:pt>
                <c:pt idx="251">
                  <c:v>-0.19599999999999995</c:v>
                </c:pt>
                <c:pt idx="252">
                  <c:v>-0.19199999999999995</c:v>
                </c:pt>
                <c:pt idx="253">
                  <c:v>-0.18800000000000017</c:v>
                </c:pt>
                <c:pt idx="254">
                  <c:v>-0.18399999999999994</c:v>
                </c:pt>
                <c:pt idx="255">
                  <c:v>-0.17999999999999994</c:v>
                </c:pt>
                <c:pt idx="256">
                  <c:v>-0.17599999999999993</c:v>
                </c:pt>
                <c:pt idx="257">
                  <c:v>-0.17199999999999993</c:v>
                </c:pt>
                <c:pt idx="258">
                  <c:v>-0.16800000000000015</c:v>
                </c:pt>
                <c:pt idx="259">
                  <c:v>-0.16399999999999992</c:v>
                </c:pt>
                <c:pt idx="260">
                  <c:v>-0.15999999999999992</c:v>
                </c:pt>
                <c:pt idx="261">
                  <c:v>-0.15599999999999992</c:v>
                </c:pt>
                <c:pt idx="262">
                  <c:v>-0.15200000000000014</c:v>
                </c:pt>
                <c:pt idx="263">
                  <c:v>-0.14800000000000013</c:v>
                </c:pt>
                <c:pt idx="264">
                  <c:v>-0.14399999999999991</c:v>
                </c:pt>
                <c:pt idx="265">
                  <c:v>-0.1399999999999999</c:v>
                </c:pt>
                <c:pt idx="266">
                  <c:v>-0.1359999999999999</c:v>
                </c:pt>
                <c:pt idx="267">
                  <c:v>-0.13200000000000012</c:v>
                </c:pt>
                <c:pt idx="268">
                  <c:v>-0.12800000000000011</c:v>
                </c:pt>
                <c:pt idx="269">
                  <c:v>-0.12399999999999989</c:v>
                </c:pt>
                <c:pt idx="270">
                  <c:v>-0.11999999999999988</c:v>
                </c:pt>
                <c:pt idx="271">
                  <c:v>-0.1160000000000001</c:v>
                </c:pt>
                <c:pt idx="272">
                  <c:v>-0.1120000000000001</c:v>
                </c:pt>
                <c:pt idx="273">
                  <c:v>-0.1080000000000001</c:v>
                </c:pt>
                <c:pt idx="274">
                  <c:v>-0.10399999999999987</c:v>
                </c:pt>
                <c:pt idx="275">
                  <c:v>-9.9999999999999867E-2</c:v>
                </c:pt>
                <c:pt idx="276">
                  <c:v>-9.6000000000000085E-2</c:v>
                </c:pt>
                <c:pt idx="277">
                  <c:v>-9.2000000000000082E-2</c:v>
                </c:pt>
                <c:pt idx="278">
                  <c:v>-8.8000000000000078E-2</c:v>
                </c:pt>
                <c:pt idx="279">
                  <c:v>-8.3999999999999853E-2</c:v>
                </c:pt>
                <c:pt idx="280">
                  <c:v>-7.9999999999999849E-2</c:v>
                </c:pt>
                <c:pt idx="281">
                  <c:v>-7.6000000000000068E-2</c:v>
                </c:pt>
                <c:pt idx="282">
                  <c:v>-7.2000000000000064E-2</c:v>
                </c:pt>
                <c:pt idx="283">
                  <c:v>-6.800000000000006E-2</c:v>
                </c:pt>
                <c:pt idx="284">
                  <c:v>-6.3999999999999835E-2</c:v>
                </c:pt>
                <c:pt idx="285">
                  <c:v>-6.0000000000000053E-2</c:v>
                </c:pt>
                <c:pt idx="286">
                  <c:v>-5.600000000000005E-2</c:v>
                </c:pt>
                <c:pt idx="287">
                  <c:v>-5.2000000000000046E-2</c:v>
                </c:pt>
                <c:pt idx="288">
                  <c:v>-4.8000000000000043E-2</c:v>
                </c:pt>
                <c:pt idx="289">
                  <c:v>-4.3999999999999817E-2</c:v>
                </c:pt>
                <c:pt idx="290">
                  <c:v>-4.0000000000000036E-2</c:v>
                </c:pt>
                <c:pt idx="291">
                  <c:v>-3.6000000000000032E-2</c:v>
                </c:pt>
                <c:pt idx="292">
                  <c:v>-3.2000000000000028E-2</c:v>
                </c:pt>
                <c:pt idx="293">
                  <c:v>-2.8000000000000025E-2</c:v>
                </c:pt>
                <c:pt idx="294">
                  <c:v>-2.4000000000000021E-2</c:v>
                </c:pt>
                <c:pt idx="295">
                  <c:v>-2.0000000000000018E-2</c:v>
                </c:pt>
                <c:pt idx="296">
                  <c:v>-1.6000000000000014E-2</c:v>
                </c:pt>
                <c:pt idx="297">
                  <c:v>-1.2000000000000011E-2</c:v>
                </c:pt>
                <c:pt idx="298">
                  <c:v>-8.0000000000000071E-3</c:v>
                </c:pt>
                <c:pt idx="299">
                  <c:v>-4.0000000000000036E-3</c:v>
                </c:pt>
                <c:pt idx="300">
                  <c:v>0</c:v>
                </c:pt>
                <c:pt idx="301">
                  <c:v>4.0000000000000036E-3</c:v>
                </c:pt>
                <c:pt idx="302">
                  <c:v>8.0000000000000071E-3</c:v>
                </c:pt>
                <c:pt idx="303">
                  <c:v>1.2000000000000011E-2</c:v>
                </c:pt>
                <c:pt idx="304">
                  <c:v>1.6000000000000014E-2</c:v>
                </c:pt>
                <c:pt idx="305">
                  <c:v>2.0000000000000018E-2</c:v>
                </c:pt>
                <c:pt idx="306">
                  <c:v>2.4000000000000021E-2</c:v>
                </c:pt>
                <c:pt idx="307">
                  <c:v>2.8000000000000025E-2</c:v>
                </c:pt>
                <c:pt idx="308">
                  <c:v>3.2000000000000028E-2</c:v>
                </c:pt>
                <c:pt idx="309">
                  <c:v>3.6000000000000032E-2</c:v>
                </c:pt>
                <c:pt idx="310">
                  <c:v>4.0000000000000036E-2</c:v>
                </c:pt>
                <c:pt idx="311">
                  <c:v>4.4000000000000039E-2</c:v>
                </c:pt>
                <c:pt idx="312">
                  <c:v>4.8000000000000043E-2</c:v>
                </c:pt>
                <c:pt idx="313">
                  <c:v>5.1999999999999824E-2</c:v>
                </c:pt>
                <c:pt idx="314">
                  <c:v>5.600000000000005E-2</c:v>
                </c:pt>
                <c:pt idx="315">
                  <c:v>6.0000000000000053E-2</c:v>
                </c:pt>
                <c:pt idx="316">
                  <c:v>6.4000000000000057E-2</c:v>
                </c:pt>
                <c:pt idx="317">
                  <c:v>6.800000000000006E-2</c:v>
                </c:pt>
                <c:pt idx="318">
                  <c:v>7.1999999999999842E-2</c:v>
                </c:pt>
                <c:pt idx="319">
                  <c:v>7.6000000000000068E-2</c:v>
                </c:pt>
                <c:pt idx="320">
                  <c:v>8.0000000000000071E-2</c:v>
                </c:pt>
                <c:pt idx="321">
                  <c:v>8.4000000000000075E-2</c:v>
                </c:pt>
                <c:pt idx="322">
                  <c:v>8.8000000000000078E-2</c:v>
                </c:pt>
                <c:pt idx="323">
                  <c:v>9.199999999999986E-2</c:v>
                </c:pt>
                <c:pt idx="324">
                  <c:v>9.6000000000000085E-2</c:v>
                </c:pt>
                <c:pt idx="325">
                  <c:v>0.10000000000000009</c:v>
                </c:pt>
                <c:pt idx="326">
                  <c:v>0.10400000000000009</c:v>
                </c:pt>
                <c:pt idx="327">
                  <c:v>0.10799999999999987</c:v>
                </c:pt>
                <c:pt idx="328">
                  <c:v>0.11199999999999988</c:v>
                </c:pt>
                <c:pt idx="329">
                  <c:v>0.1160000000000001</c:v>
                </c:pt>
                <c:pt idx="330">
                  <c:v>0.12000000000000011</c:v>
                </c:pt>
                <c:pt idx="331">
                  <c:v>0.12400000000000011</c:v>
                </c:pt>
                <c:pt idx="332">
                  <c:v>0.12799999999999989</c:v>
                </c:pt>
                <c:pt idx="333">
                  <c:v>0.1319999999999999</c:v>
                </c:pt>
                <c:pt idx="334">
                  <c:v>0.13600000000000012</c:v>
                </c:pt>
                <c:pt idx="335">
                  <c:v>0.14000000000000012</c:v>
                </c:pt>
                <c:pt idx="336">
                  <c:v>0.14399999999999991</c:v>
                </c:pt>
                <c:pt idx="337">
                  <c:v>0.14799999999999991</c:v>
                </c:pt>
                <c:pt idx="338">
                  <c:v>0.15199999999999991</c:v>
                </c:pt>
                <c:pt idx="339">
                  <c:v>0.15600000000000014</c:v>
                </c:pt>
                <c:pt idx="340">
                  <c:v>0.16000000000000014</c:v>
                </c:pt>
                <c:pt idx="341">
                  <c:v>0.16399999999999992</c:v>
                </c:pt>
                <c:pt idx="342">
                  <c:v>0.16799999999999993</c:v>
                </c:pt>
                <c:pt idx="343">
                  <c:v>0.17199999999999993</c:v>
                </c:pt>
                <c:pt idx="344">
                  <c:v>0.17600000000000016</c:v>
                </c:pt>
                <c:pt idx="345">
                  <c:v>0.17999999999999994</c:v>
                </c:pt>
                <c:pt idx="346">
                  <c:v>0.18399999999999994</c:v>
                </c:pt>
                <c:pt idx="347">
                  <c:v>0.18799999999999994</c:v>
                </c:pt>
                <c:pt idx="348">
                  <c:v>0.19199999999999995</c:v>
                </c:pt>
                <c:pt idx="349">
                  <c:v>0.19600000000000017</c:v>
                </c:pt>
                <c:pt idx="350">
                  <c:v>0.19999999999999996</c:v>
                </c:pt>
                <c:pt idx="351">
                  <c:v>0.20399999999999996</c:v>
                </c:pt>
                <c:pt idx="352">
                  <c:v>0.20799999999999996</c:v>
                </c:pt>
                <c:pt idx="353">
                  <c:v>0.21199999999999997</c:v>
                </c:pt>
                <c:pt idx="354">
                  <c:v>0.21600000000000019</c:v>
                </c:pt>
                <c:pt idx="355">
                  <c:v>0.21999999999999997</c:v>
                </c:pt>
                <c:pt idx="356">
                  <c:v>0.22399999999999998</c:v>
                </c:pt>
                <c:pt idx="357">
                  <c:v>0.22799999999999998</c:v>
                </c:pt>
                <c:pt idx="358">
                  <c:v>0.23199999999999998</c:v>
                </c:pt>
                <c:pt idx="359">
                  <c:v>0.23599999999999999</c:v>
                </c:pt>
                <c:pt idx="360">
                  <c:v>0.24</c:v>
                </c:pt>
                <c:pt idx="361">
                  <c:v>0.24399999999999999</c:v>
                </c:pt>
                <c:pt idx="362">
                  <c:v>0.248</c:v>
                </c:pt>
                <c:pt idx="363">
                  <c:v>0.252</c:v>
                </c:pt>
                <c:pt idx="364">
                  <c:v>0.25600000000000001</c:v>
                </c:pt>
                <c:pt idx="365">
                  <c:v>0.26</c:v>
                </c:pt>
                <c:pt idx="366">
                  <c:v>0.26400000000000001</c:v>
                </c:pt>
                <c:pt idx="367">
                  <c:v>0.26800000000000002</c:v>
                </c:pt>
                <c:pt idx="368">
                  <c:v>0.27200000000000002</c:v>
                </c:pt>
                <c:pt idx="369">
                  <c:v>0.27600000000000002</c:v>
                </c:pt>
                <c:pt idx="370">
                  <c:v>0.28000000000000003</c:v>
                </c:pt>
                <c:pt idx="371">
                  <c:v>0.28400000000000003</c:v>
                </c:pt>
                <c:pt idx="372">
                  <c:v>0.28800000000000003</c:v>
                </c:pt>
                <c:pt idx="373">
                  <c:v>0.29200000000000004</c:v>
                </c:pt>
                <c:pt idx="374">
                  <c:v>0.29600000000000004</c:v>
                </c:pt>
                <c:pt idx="375">
                  <c:v>0.30000000000000004</c:v>
                </c:pt>
                <c:pt idx="376">
                  <c:v>0.30400000000000005</c:v>
                </c:pt>
                <c:pt idx="377">
                  <c:v>0.30800000000000005</c:v>
                </c:pt>
                <c:pt idx="378">
                  <c:v>0.31199999999999983</c:v>
                </c:pt>
                <c:pt idx="379">
                  <c:v>0.31600000000000006</c:v>
                </c:pt>
                <c:pt idx="380">
                  <c:v>0.32000000000000006</c:v>
                </c:pt>
                <c:pt idx="381">
                  <c:v>0.32400000000000007</c:v>
                </c:pt>
                <c:pt idx="382">
                  <c:v>0.32800000000000007</c:v>
                </c:pt>
                <c:pt idx="383">
                  <c:v>0.33199999999999985</c:v>
                </c:pt>
                <c:pt idx="384">
                  <c:v>0.33599999999999985</c:v>
                </c:pt>
                <c:pt idx="385">
                  <c:v>0.34000000000000008</c:v>
                </c:pt>
                <c:pt idx="386">
                  <c:v>0.34400000000000008</c:v>
                </c:pt>
                <c:pt idx="387">
                  <c:v>0.34799999999999986</c:v>
                </c:pt>
                <c:pt idx="388">
                  <c:v>0.35199999999999987</c:v>
                </c:pt>
                <c:pt idx="389">
                  <c:v>0.35599999999999987</c:v>
                </c:pt>
                <c:pt idx="390">
                  <c:v>0.3600000000000001</c:v>
                </c:pt>
                <c:pt idx="391">
                  <c:v>0.3640000000000001</c:v>
                </c:pt>
                <c:pt idx="392">
                  <c:v>0.36799999999999988</c:v>
                </c:pt>
                <c:pt idx="393">
                  <c:v>0.37199999999999989</c:v>
                </c:pt>
                <c:pt idx="394">
                  <c:v>0.37599999999999989</c:v>
                </c:pt>
                <c:pt idx="395">
                  <c:v>0.38000000000000012</c:v>
                </c:pt>
                <c:pt idx="396">
                  <c:v>0.3839999999999999</c:v>
                </c:pt>
                <c:pt idx="397">
                  <c:v>0.3879999999999999</c:v>
                </c:pt>
                <c:pt idx="398">
                  <c:v>0.3919999999999999</c:v>
                </c:pt>
                <c:pt idx="399">
                  <c:v>0.39599999999999991</c:v>
                </c:pt>
                <c:pt idx="400">
                  <c:v>0.40000000000000013</c:v>
                </c:pt>
                <c:pt idx="401">
                  <c:v>0.40399999999999991</c:v>
                </c:pt>
                <c:pt idx="402">
                  <c:v>0.40799999999999992</c:v>
                </c:pt>
                <c:pt idx="403">
                  <c:v>0.41199999999999992</c:v>
                </c:pt>
                <c:pt idx="404">
                  <c:v>0.41599999999999993</c:v>
                </c:pt>
                <c:pt idx="405">
                  <c:v>0.42000000000000015</c:v>
                </c:pt>
                <c:pt idx="406">
                  <c:v>0.42399999999999993</c:v>
                </c:pt>
                <c:pt idx="407">
                  <c:v>0.42799999999999994</c:v>
                </c:pt>
                <c:pt idx="408">
                  <c:v>0.43199999999999994</c:v>
                </c:pt>
                <c:pt idx="409">
                  <c:v>0.43599999999999994</c:v>
                </c:pt>
                <c:pt idx="410">
                  <c:v>0.43999999999999995</c:v>
                </c:pt>
                <c:pt idx="411">
                  <c:v>0.44399999999999995</c:v>
                </c:pt>
                <c:pt idx="412">
                  <c:v>0.44799999999999995</c:v>
                </c:pt>
                <c:pt idx="413">
                  <c:v>0.45199999999999996</c:v>
                </c:pt>
                <c:pt idx="414">
                  <c:v>0.45599999999999996</c:v>
                </c:pt>
                <c:pt idx="415">
                  <c:v>0.45999999999999996</c:v>
                </c:pt>
                <c:pt idx="416">
                  <c:v>0.46399999999999997</c:v>
                </c:pt>
                <c:pt idx="417">
                  <c:v>0.46799999999999997</c:v>
                </c:pt>
                <c:pt idx="418">
                  <c:v>0.47199999999999998</c:v>
                </c:pt>
                <c:pt idx="419">
                  <c:v>0.47599999999999998</c:v>
                </c:pt>
                <c:pt idx="420">
                  <c:v>0.48</c:v>
                </c:pt>
                <c:pt idx="421">
                  <c:v>0.48399999999999999</c:v>
                </c:pt>
                <c:pt idx="422">
                  <c:v>0.48799999999999999</c:v>
                </c:pt>
                <c:pt idx="423">
                  <c:v>0.49199999999999999</c:v>
                </c:pt>
                <c:pt idx="424">
                  <c:v>0.496</c:v>
                </c:pt>
                <c:pt idx="425">
                  <c:v>0.5</c:v>
                </c:pt>
                <c:pt idx="426">
                  <c:v>0.504</c:v>
                </c:pt>
                <c:pt idx="427">
                  <c:v>0.50800000000000001</c:v>
                </c:pt>
                <c:pt idx="428">
                  <c:v>0.51200000000000001</c:v>
                </c:pt>
                <c:pt idx="429">
                  <c:v>0.51599999999999979</c:v>
                </c:pt>
                <c:pt idx="430">
                  <c:v>0.52</c:v>
                </c:pt>
                <c:pt idx="431">
                  <c:v>0.5239999999999998</c:v>
                </c:pt>
                <c:pt idx="432">
                  <c:v>0.52800000000000002</c:v>
                </c:pt>
                <c:pt idx="433">
                  <c:v>0.53200000000000003</c:v>
                </c:pt>
                <c:pt idx="434">
                  <c:v>0.53599999999999981</c:v>
                </c:pt>
                <c:pt idx="435">
                  <c:v>0.54</c:v>
                </c:pt>
                <c:pt idx="436">
                  <c:v>0.54399999999999982</c:v>
                </c:pt>
                <c:pt idx="437">
                  <c:v>0.54800000000000004</c:v>
                </c:pt>
                <c:pt idx="438">
                  <c:v>0.55200000000000005</c:v>
                </c:pt>
                <c:pt idx="439">
                  <c:v>0.55599999999999983</c:v>
                </c:pt>
                <c:pt idx="440">
                  <c:v>0.56000000000000005</c:v>
                </c:pt>
                <c:pt idx="441">
                  <c:v>0.56399999999999983</c:v>
                </c:pt>
                <c:pt idx="442">
                  <c:v>0.56800000000000006</c:v>
                </c:pt>
                <c:pt idx="443">
                  <c:v>0.57200000000000006</c:v>
                </c:pt>
                <c:pt idx="444">
                  <c:v>0.57599999999999985</c:v>
                </c:pt>
                <c:pt idx="445">
                  <c:v>0.58000000000000007</c:v>
                </c:pt>
                <c:pt idx="446">
                  <c:v>0.58399999999999985</c:v>
                </c:pt>
                <c:pt idx="447">
                  <c:v>0.58800000000000008</c:v>
                </c:pt>
                <c:pt idx="448">
                  <c:v>0.59200000000000008</c:v>
                </c:pt>
                <c:pt idx="449">
                  <c:v>0.59599999999999986</c:v>
                </c:pt>
                <c:pt idx="450">
                  <c:v>0.60000000000000009</c:v>
                </c:pt>
                <c:pt idx="451">
                  <c:v>0.60399999999999987</c:v>
                </c:pt>
                <c:pt idx="452">
                  <c:v>0.60799999999999987</c:v>
                </c:pt>
                <c:pt idx="453">
                  <c:v>0.6120000000000001</c:v>
                </c:pt>
                <c:pt idx="454">
                  <c:v>0.61599999999999988</c:v>
                </c:pt>
                <c:pt idx="455">
                  <c:v>0.62000000000000011</c:v>
                </c:pt>
                <c:pt idx="456">
                  <c:v>0.62399999999999989</c:v>
                </c:pt>
                <c:pt idx="457">
                  <c:v>0.62799999999999989</c:v>
                </c:pt>
                <c:pt idx="458">
                  <c:v>0.63200000000000012</c:v>
                </c:pt>
                <c:pt idx="459">
                  <c:v>0.6359999999999999</c:v>
                </c:pt>
                <c:pt idx="460">
                  <c:v>0.64000000000000012</c:v>
                </c:pt>
                <c:pt idx="461">
                  <c:v>0.64399999999999991</c:v>
                </c:pt>
                <c:pt idx="462">
                  <c:v>0.64799999999999991</c:v>
                </c:pt>
                <c:pt idx="463">
                  <c:v>0.65200000000000014</c:v>
                </c:pt>
                <c:pt idx="464">
                  <c:v>0.65599999999999992</c:v>
                </c:pt>
                <c:pt idx="465">
                  <c:v>0.66000000000000014</c:v>
                </c:pt>
                <c:pt idx="466">
                  <c:v>0.66399999999999992</c:v>
                </c:pt>
                <c:pt idx="467">
                  <c:v>0.66799999999999993</c:v>
                </c:pt>
                <c:pt idx="468">
                  <c:v>0.67200000000000015</c:v>
                </c:pt>
                <c:pt idx="469">
                  <c:v>0.67599999999999993</c:v>
                </c:pt>
                <c:pt idx="470">
                  <c:v>0.67999999999999994</c:v>
                </c:pt>
                <c:pt idx="471">
                  <c:v>0.68399999999999972</c:v>
                </c:pt>
                <c:pt idx="472">
                  <c:v>0.68799999999999994</c:v>
                </c:pt>
                <c:pt idx="473">
                  <c:v>0.69200000000000017</c:v>
                </c:pt>
                <c:pt idx="474">
                  <c:v>0.69599999999999995</c:v>
                </c:pt>
                <c:pt idx="475">
                  <c:v>0.7</c:v>
                </c:pt>
                <c:pt idx="476">
                  <c:v>0.70399999999999974</c:v>
                </c:pt>
                <c:pt idx="477">
                  <c:v>0.70799999999999996</c:v>
                </c:pt>
                <c:pt idx="478">
                  <c:v>0.71200000000000019</c:v>
                </c:pt>
                <c:pt idx="479">
                  <c:v>0.71599999999999997</c:v>
                </c:pt>
                <c:pt idx="480">
                  <c:v>0.72</c:v>
                </c:pt>
                <c:pt idx="481">
                  <c:v>0.72399999999999975</c:v>
                </c:pt>
                <c:pt idx="482">
                  <c:v>0.72799999999999998</c:v>
                </c:pt>
                <c:pt idx="483">
                  <c:v>0.73200000000000021</c:v>
                </c:pt>
                <c:pt idx="484">
                  <c:v>0.73599999999999999</c:v>
                </c:pt>
                <c:pt idx="485">
                  <c:v>0.74</c:v>
                </c:pt>
                <c:pt idx="486">
                  <c:v>0.74399999999999977</c:v>
                </c:pt>
                <c:pt idx="487">
                  <c:v>0.748</c:v>
                </c:pt>
                <c:pt idx="488">
                  <c:v>0.75200000000000022</c:v>
                </c:pt>
                <c:pt idx="489">
                  <c:v>0.75599999999999978</c:v>
                </c:pt>
                <c:pt idx="490">
                  <c:v>0.76</c:v>
                </c:pt>
                <c:pt idx="491">
                  <c:v>0.76399999999999979</c:v>
                </c:pt>
                <c:pt idx="492">
                  <c:v>0.76800000000000002</c:v>
                </c:pt>
                <c:pt idx="493">
                  <c:v>0.77200000000000002</c:v>
                </c:pt>
                <c:pt idx="494">
                  <c:v>0.7759999999999998</c:v>
                </c:pt>
                <c:pt idx="495">
                  <c:v>0.78</c:v>
                </c:pt>
                <c:pt idx="496">
                  <c:v>0.78399999999999981</c:v>
                </c:pt>
                <c:pt idx="497">
                  <c:v>0.78800000000000003</c:v>
                </c:pt>
                <c:pt idx="498">
                  <c:v>0.79200000000000004</c:v>
                </c:pt>
                <c:pt idx="499">
                  <c:v>0.79599999999999982</c:v>
                </c:pt>
                <c:pt idx="500">
                  <c:v>0.8</c:v>
                </c:pt>
                <c:pt idx="501">
                  <c:v>0.8039999999999996</c:v>
                </c:pt>
                <c:pt idx="502">
                  <c:v>0.80800000000000005</c:v>
                </c:pt>
                <c:pt idx="503">
                  <c:v>0.81200000000000006</c:v>
                </c:pt>
                <c:pt idx="504">
                  <c:v>0.81600000000000006</c:v>
                </c:pt>
                <c:pt idx="505">
                  <c:v>0.82000000000000006</c:v>
                </c:pt>
                <c:pt idx="506">
                  <c:v>0.82399999999999962</c:v>
                </c:pt>
                <c:pt idx="507">
                  <c:v>0.82800000000000007</c:v>
                </c:pt>
                <c:pt idx="508">
                  <c:v>0.83200000000000007</c:v>
                </c:pt>
                <c:pt idx="509">
                  <c:v>0.83600000000000008</c:v>
                </c:pt>
                <c:pt idx="510">
                  <c:v>0.84000000000000008</c:v>
                </c:pt>
                <c:pt idx="511">
                  <c:v>0.84399999999999964</c:v>
                </c:pt>
                <c:pt idx="512">
                  <c:v>0.84800000000000009</c:v>
                </c:pt>
                <c:pt idx="513">
                  <c:v>0.85200000000000009</c:v>
                </c:pt>
                <c:pt idx="514">
                  <c:v>0.85600000000000009</c:v>
                </c:pt>
                <c:pt idx="515">
                  <c:v>0.8600000000000001</c:v>
                </c:pt>
                <c:pt idx="516">
                  <c:v>0.86399999999999966</c:v>
                </c:pt>
                <c:pt idx="517">
                  <c:v>0.8680000000000001</c:v>
                </c:pt>
                <c:pt idx="518">
                  <c:v>0.87200000000000011</c:v>
                </c:pt>
                <c:pt idx="519">
                  <c:v>0.87600000000000011</c:v>
                </c:pt>
                <c:pt idx="520">
                  <c:v>0.88000000000000012</c:v>
                </c:pt>
                <c:pt idx="521">
                  <c:v>0.88399999999999967</c:v>
                </c:pt>
                <c:pt idx="522">
                  <c:v>0.88800000000000012</c:v>
                </c:pt>
                <c:pt idx="523">
                  <c:v>0.89200000000000013</c:v>
                </c:pt>
                <c:pt idx="524">
                  <c:v>0.89599999999999969</c:v>
                </c:pt>
                <c:pt idx="525">
                  <c:v>0.90000000000000013</c:v>
                </c:pt>
                <c:pt idx="526">
                  <c:v>0.90399999999999969</c:v>
                </c:pt>
                <c:pt idx="527">
                  <c:v>0.90800000000000014</c:v>
                </c:pt>
                <c:pt idx="528">
                  <c:v>0.91200000000000014</c:v>
                </c:pt>
                <c:pt idx="529">
                  <c:v>0.9159999999999997</c:v>
                </c:pt>
                <c:pt idx="530">
                  <c:v>0.92000000000000015</c:v>
                </c:pt>
                <c:pt idx="531">
                  <c:v>0.92399999999999971</c:v>
                </c:pt>
                <c:pt idx="532">
                  <c:v>0.92800000000000016</c:v>
                </c:pt>
                <c:pt idx="533">
                  <c:v>0.93200000000000016</c:v>
                </c:pt>
                <c:pt idx="534">
                  <c:v>0.93599999999999972</c:v>
                </c:pt>
                <c:pt idx="535">
                  <c:v>0.94000000000000017</c:v>
                </c:pt>
                <c:pt idx="536">
                  <c:v>0.94399999999999973</c:v>
                </c:pt>
                <c:pt idx="537">
                  <c:v>0.94800000000000018</c:v>
                </c:pt>
                <c:pt idx="538">
                  <c:v>0.95200000000000018</c:v>
                </c:pt>
                <c:pt idx="539">
                  <c:v>0.95599999999999974</c:v>
                </c:pt>
                <c:pt idx="540">
                  <c:v>0.96000000000000019</c:v>
                </c:pt>
                <c:pt idx="541">
                  <c:v>0.96399999999999975</c:v>
                </c:pt>
                <c:pt idx="542">
                  <c:v>0.96799999999999975</c:v>
                </c:pt>
                <c:pt idx="543">
                  <c:v>0.9720000000000002</c:v>
                </c:pt>
                <c:pt idx="544">
                  <c:v>0.97599999999999976</c:v>
                </c:pt>
                <c:pt idx="545">
                  <c:v>0.9800000000000002</c:v>
                </c:pt>
                <c:pt idx="546">
                  <c:v>0.98399999999999976</c:v>
                </c:pt>
                <c:pt idx="547">
                  <c:v>0.98799999999999977</c:v>
                </c:pt>
                <c:pt idx="548">
                  <c:v>0.99200000000000021</c:v>
                </c:pt>
                <c:pt idx="549">
                  <c:v>0.99599999999999977</c:v>
                </c:pt>
                <c:pt idx="550">
                  <c:v>1.0000000000000002</c:v>
                </c:pt>
                <c:pt idx="551">
                  <c:v>1.0039999999999998</c:v>
                </c:pt>
                <c:pt idx="552">
                  <c:v>1.0079999999999998</c:v>
                </c:pt>
                <c:pt idx="553">
                  <c:v>1.0120000000000002</c:v>
                </c:pt>
                <c:pt idx="554">
                  <c:v>1.0159999999999998</c:v>
                </c:pt>
                <c:pt idx="555">
                  <c:v>1.0200000000000002</c:v>
                </c:pt>
                <c:pt idx="556">
                  <c:v>1.0239999999999998</c:v>
                </c:pt>
                <c:pt idx="557">
                  <c:v>1.0279999999999998</c:v>
                </c:pt>
                <c:pt idx="558">
                  <c:v>1.0320000000000003</c:v>
                </c:pt>
                <c:pt idx="559">
                  <c:v>1.0359999999999998</c:v>
                </c:pt>
                <c:pt idx="560">
                  <c:v>1.0400000000000003</c:v>
                </c:pt>
                <c:pt idx="561">
                  <c:v>1.0439999999999998</c:v>
                </c:pt>
                <c:pt idx="562">
                  <c:v>1.0479999999999998</c:v>
                </c:pt>
                <c:pt idx="563">
                  <c:v>1.0520000000000003</c:v>
                </c:pt>
                <c:pt idx="564">
                  <c:v>1.0559999999999998</c:v>
                </c:pt>
                <c:pt idx="565">
                  <c:v>1.0599999999999998</c:v>
                </c:pt>
                <c:pt idx="566">
                  <c:v>1.0639999999999998</c:v>
                </c:pt>
                <c:pt idx="567">
                  <c:v>1.0679999999999998</c:v>
                </c:pt>
                <c:pt idx="568">
                  <c:v>1.0720000000000003</c:v>
                </c:pt>
                <c:pt idx="569">
                  <c:v>1.0759999999999998</c:v>
                </c:pt>
                <c:pt idx="570">
                  <c:v>1.0799999999999998</c:v>
                </c:pt>
                <c:pt idx="571">
                  <c:v>1.0839999999999999</c:v>
                </c:pt>
                <c:pt idx="572">
                  <c:v>1.0879999999999999</c:v>
                </c:pt>
                <c:pt idx="573">
                  <c:v>1.0920000000000003</c:v>
                </c:pt>
                <c:pt idx="574">
                  <c:v>1.0959999999999999</c:v>
                </c:pt>
                <c:pt idx="575">
                  <c:v>1.0999999999999999</c:v>
                </c:pt>
                <c:pt idx="576">
                  <c:v>1.1039999999999999</c:v>
                </c:pt>
                <c:pt idx="577">
                  <c:v>1.1079999999999999</c:v>
                </c:pt>
                <c:pt idx="578">
                  <c:v>1.1120000000000003</c:v>
                </c:pt>
                <c:pt idx="579">
                  <c:v>1.1159999999999999</c:v>
                </c:pt>
                <c:pt idx="580">
                  <c:v>1.1199999999999999</c:v>
                </c:pt>
                <c:pt idx="581">
                  <c:v>1.1239999999999999</c:v>
                </c:pt>
                <c:pt idx="582">
                  <c:v>1.1279999999999999</c:v>
                </c:pt>
                <c:pt idx="583">
                  <c:v>1.1320000000000003</c:v>
                </c:pt>
                <c:pt idx="584">
                  <c:v>1.1359999999999999</c:v>
                </c:pt>
                <c:pt idx="585">
                  <c:v>1.1399999999999999</c:v>
                </c:pt>
                <c:pt idx="586">
                  <c:v>1.1439999999999999</c:v>
                </c:pt>
                <c:pt idx="587">
                  <c:v>1.1479999999999999</c:v>
                </c:pt>
                <c:pt idx="588">
                  <c:v>1.1519999999999999</c:v>
                </c:pt>
                <c:pt idx="589">
                  <c:v>1.1559999999999999</c:v>
                </c:pt>
                <c:pt idx="590">
                  <c:v>1.1599999999999999</c:v>
                </c:pt>
                <c:pt idx="591">
                  <c:v>1.1639999999999999</c:v>
                </c:pt>
                <c:pt idx="592">
                  <c:v>1.1679999999999999</c:v>
                </c:pt>
                <c:pt idx="593">
                  <c:v>1.1719999999999999</c:v>
                </c:pt>
                <c:pt idx="594">
                  <c:v>1.1759999999999999</c:v>
                </c:pt>
                <c:pt idx="595">
                  <c:v>1.18</c:v>
                </c:pt>
                <c:pt idx="596">
                  <c:v>1.1839999999999999</c:v>
                </c:pt>
                <c:pt idx="597">
                  <c:v>1.1879999999999999</c:v>
                </c:pt>
                <c:pt idx="598">
                  <c:v>1.1919999999999999</c:v>
                </c:pt>
                <c:pt idx="599">
                  <c:v>1.196</c:v>
                </c:pt>
                <c:pt idx="600">
                  <c:v>1.2</c:v>
                </c:pt>
              </c:numCache>
            </c:numRef>
          </c:xVal>
          <c:yVal>
            <c:numRef>
              <c:f>Sheet1!$E$2:$E$602</c:f>
              <c:numCache>
                <c:formatCode>General</c:formatCode>
                <c:ptCount val="601"/>
                <c:pt idx="0">
                  <c:v>1.3995647083061311E-9</c:v>
                </c:pt>
                <c:pt idx="1">
                  <c:v>1.6470344546372428E-9</c:v>
                </c:pt>
                <c:pt idx="2">
                  <c:v>1.9399681025645673E-9</c:v>
                </c:pt>
                <c:pt idx="3">
                  <c:v>2.2871991028755501E-9</c:v>
                </c:pt>
                <c:pt idx="4">
                  <c:v>2.6993802639821854E-9</c:v>
                </c:pt>
                <c:pt idx="5">
                  <c:v>3.1893796309008905E-9</c:v>
                </c:pt>
                <c:pt idx="6">
                  <c:v>3.7727676299920045E-9</c:v>
                </c:pt>
                <c:pt idx="7">
                  <c:v>4.4684145224538877E-9</c:v>
                </c:pt>
                <c:pt idx="8">
                  <c:v>5.2992271302079838E-9</c:v>
                </c:pt>
                <c:pt idx="9">
                  <c:v>6.2930552392314484E-9</c:v>
                </c:pt>
                <c:pt idx="10">
                  <c:v>7.4838088511062702E-9</c:v>
                </c:pt>
                <c:pt idx="11">
                  <c:v>8.9128380997764443E-9</c:v>
                </c:pt>
                <c:pt idx="12">
                  <c:v>1.063063363781054E-8</c:v>
                </c:pt>
                <c:pt idx="13">
                  <c:v>1.2698925828439725E-8</c:v>
                </c:pt>
                <c:pt idx="14">
                  <c:v>1.51932718098366E-8</c:v>
                </c:pt>
                <c:pt idx="15">
                  <c:v>1.8206238947129895E-8</c:v>
                </c:pt>
                <c:pt idx="16">
                  <c:v>2.1851322591051717E-8</c:v>
                </c:pt>
                <c:pt idx="17">
                  <c:v>2.6267741649610876E-8</c:v>
                </c:pt>
                <c:pt idx="18">
                  <c:v>3.1626293907065295E-8</c:v>
                </c:pt>
                <c:pt idx="19">
                  <c:v>3.8136467845398231E-8</c:v>
                </c:pt>
                <c:pt idx="20">
                  <c:v>4.6054998816973651E-8</c:v>
                </c:pt>
                <c:pt idx="21">
                  <c:v>5.569607171547405E-8</c:v>
                </c:pt>
                <c:pt idx="22">
                  <c:v>6.7443281913154183E-8</c:v>
                </c:pt>
                <c:pt idx="23">
                  <c:v>8.1763359009313532E-8</c:v>
                </c:pt>
                <c:pt idx="24">
                  <c:v>9.922138595688676E-8</c:v>
                </c:pt>
                <c:pt idx="25">
                  <c:v>1.2049675143237956E-7</c:v>
                </c:pt>
                <c:pt idx="26">
                  <c:v>1.4639825980697265E-7</c:v>
                </c:pt>
                <c:pt idx="27">
                  <c:v>1.7787534727946699E-7</c:v>
                </c:pt>
                <c:pt idx="28">
                  <c:v>2.1601994421066523E-7</c:v>
                </c:pt>
                <c:pt idx="29">
                  <c:v>2.6204950866475327E-7</c:v>
                </c:pt>
                <c:pt idx="30">
                  <c:v>3.1725511909907046E-7</c:v>
                </c:pt>
                <c:pt idx="31">
                  <c:v>3.8288765762792763E-7</c:v>
                </c:pt>
                <c:pt idx="32">
                  <c:v>4.5993740096324033E-7</c:v>
                </c:pt>
                <c:pt idx="33">
                  <c:v>5.4873336622788685E-7</c:v>
                </c:pt>
                <c:pt idx="34">
                  <c:v>6.4824157680305779E-7</c:v>
                </c:pt>
                <c:pt idx="35">
                  <c:v>7.5486467537854341E-7</c:v>
                </c:pt>
                <c:pt idx="36">
                  <c:v>8.6042063681494316E-7</c:v>
                </c:pt>
                <c:pt idx="37">
                  <c:v>9.4877749039813821E-7</c:v>
                </c:pt>
                <c:pt idx="38">
                  <c:v>9.903007847525523E-7</c:v>
                </c:pt>
                <c:pt idx="39">
                  <c:v>9.3277221639473419E-7</c:v>
                </c:pt>
                <c:pt idx="40">
                  <c:v>6.8669363904293486E-7</c:v>
                </c:pt>
                <c:pt idx="41">
                  <c:v>1.0186534147753343E-7</c:v>
                </c:pt>
                <c:pt idx="42">
                  <c:v>-1.0690579969811688E-6</c:v>
                </c:pt>
                <c:pt idx="43">
                  <c:v>-3.2250874638662265E-6</c:v>
                </c:pt>
                <c:pt idx="44">
                  <c:v>-6.9931846589375895E-6</c:v>
                </c:pt>
                <c:pt idx="45">
                  <c:v>-1.3322770616530964E-5</c:v>
                </c:pt>
                <c:pt idx="46">
                  <c:v>-2.3575754198593728E-5</c:v>
                </c:pt>
                <c:pt idx="47">
                  <c:v>-3.9553791550232138E-5</c:v>
                </c:pt>
                <c:pt idx="48">
                  <c:v>-6.336393390760004E-5</c:v>
                </c:pt>
                <c:pt idx="49">
                  <c:v>-9.7027341103487352E-5</c:v>
                </c:pt>
                <c:pt idx="50">
                  <c:v>-1.4185509776874308E-4</c:v>
                </c:pt>
                <c:pt idx="51">
                  <c:v>-1.9782644586791834E-4</c:v>
                </c:pt>
                <c:pt idx="52">
                  <c:v>-2.6327453156533746E-4</c:v>
                </c:pt>
                <c:pt idx="53">
                  <c:v>-3.3491875201701135E-4</c:v>
                </c:pt>
                <c:pt idx="54">
                  <c:v>-4.0800966272721884E-4</c:v>
                </c:pt>
                <c:pt idx="55">
                  <c:v>-4.7659107998865926E-4</c:v>
                </c:pt>
                <c:pt idx="56">
                  <c:v>-5.3421335108219388E-4</c:v>
                </c:pt>
                <c:pt idx="57">
                  <c:v>-5.7504473315662138E-4</c:v>
                </c:pt>
                <c:pt idx="58">
                  <c:v>-5.9481785021545683E-4</c:v>
                </c:pt>
                <c:pt idx="59">
                  <c:v>-5.9123170090112133E-4</c:v>
                </c:pt>
                <c:pt idx="60">
                  <c:v>-5.6387112495791757E-4</c:v>
                </c:pt>
                <c:pt idx="61">
                  <c:v>-5.1387788828027609E-4</c:v>
                </c:pt>
                <c:pt idx="62">
                  <c:v>-4.4355201219342541E-4</c:v>
                </c:pt>
                <c:pt idx="63">
                  <c:v>-3.5597313683733453E-4</c:v>
                </c:pt>
                <c:pt idx="64">
                  <c:v>-2.5467169697485542E-4</c:v>
                </c:pt>
                <c:pt idx="65">
                  <c:v>-1.4334513823952721E-4</c:v>
                </c:pt>
                <c:pt idx="66">
                  <c:v>-2.5605710231335942E-5</c:v>
                </c:pt>
                <c:pt idx="67">
                  <c:v>9.5254475667269197E-5</c:v>
                </c:pt>
                <c:pt idx="68">
                  <c:v>2.1649969716930334E-4</c:v>
                </c:pt>
                <c:pt idx="69">
                  <c:v>3.362072968912363E-4</c:v>
                </c:pt>
                <c:pt idx="70">
                  <c:v>4.5354985592497638E-4</c:v>
                </c:pt>
                <c:pt idx="71">
                  <c:v>5.6907406591817362E-4</c:v>
                </c:pt>
                <c:pt idx="72">
                  <c:v>6.8488937848244498E-4</c:v>
                </c:pt>
                <c:pt idx="73">
                  <c:v>8.0453930127362665E-4</c:v>
                </c:pt>
                <c:pt idx="74">
                  <c:v>9.3212216359026608E-4</c:v>
                </c:pt>
                <c:pt idx="75">
                  <c:v>1.070085279169856E-3</c:v>
                </c:pt>
                <c:pt idx="76">
                  <c:v>1.2154910207566141E-3</c:v>
                </c:pt>
                <c:pt idx="77">
                  <c:v>1.3561792369692466E-3</c:v>
                </c:pt>
                <c:pt idx="78">
                  <c:v>1.4705423430479642E-3</c:v>
                </c:pt>
                <c:pt idx="79">
                  <c:v>1.5338538679537702E-3</c:v>
                </c:pt>
                <c:pt idx="80">
                  <c:v>1.5278273388052166E-3</c:v>
                </c:pt>
                <c:pt idx="81">
                  <c:v>1.4461251316448714E-3</c:v>
                </c:pt>
                <c:pt idx="82">
                  <c:v>1.2933088887144551E-3</c:v>
                </c:pt>
                <c:pt idx="83">
                  <c:v>1.0806047226710898E-3</c:v>
                </c:pt>
                <c:pt idx="84">
                  <c:v>8.2206937931908561E-4</c:v>
                </c:pt>
                <c:pt idx="85">
                  <c:v>5.323575723450893E-4</c:v>
                </c:pt>
                <c:pt idx="86">
                  <c:v>2.2577432506391086E-4</c:v>
                </c:pt>
                <c:pt idx="87">
                  <c:v>-8.3994721036740713E-5</c:v>
                </c:pt>
                <c:pt idx="88">
                  <c:v>-3.8391060157282942E-4</c:v>
                </c:pt>
                <c:pt idx="89">
                  <c:v>-6.6159415438725412E-4</c:v>
                </c:pt>
                <c:pt idx="90">
                  <c:v>-9.0541817829232769E-4</c:v>
                </c:pt>
                <c:pt idx="91">
                  <c:v>-1.1047206262292915E-3</c:v>
                </c:pt>
                <c:pt idx="92">
                  <c:v>-1.2501566168805864E-3</c:v>
                </c:pt>
                <c:pt idx="93">
                  <c:v>-1.3342034055186284E-3</c:v>
                </c:pt>
                <c:pt idx="94">
                  <c:v>-1.3518417180456723E-3</c:v>
                </c:pt>
                <c:pt idx="95">
                  <c:v>-1.3014417283535307E-3</c:v>
                </c:pt>
                <c:pt idx="96">
                  <c:v>-1.1858605665234548E-3</c:v>
                </c:pt>
                <c:pt idx="97">
                  <c:v>-1.0136766828944849E-3</c:v>
                </c:pt>
                <c:pt idx="98">
                  <c:v>-8.00277705785204E-4</c:v>
                </c:pt>
                <c:pt idx="99">
                  <c:v>-5.6808157650588384E-4</c:v>
                </c:pt>
                <c:pt idx="100">
                  <c:v>-3.4457477272684843E-4</c:v>
                </c:pt>
                <c:pt idx="101">
                  <c:v>-1.5680785154486754E-4</c:v>
                </c:pt>
                <c:pt idx="102">
                  <c:v>-2.3043457634017767E-5</c:v>
                </c:pt>
                <c:pt idx="103">
                  <c:v>5.3602261362504284E-5</c:v>
                </c:pt>
                <c:pt idx="104">
                  <c:v>8.391620835361511E-5</c:v>
                </c:pt>
                <c:pt idx="105">
                  <c:v>8.4801605342243837E-5</c:v>
                </c:pt>
                <c:pt idx="106">
                  <c:v>7.1598308188221336E-5</c:v>
                </c:pt>
                <c:pt idx="107">
                  <c:v>5.4576435831098594E-5</c:v>
                </c:pt>
                <c:pt idx="108">
                  <c:v>3.9010092599111919E-5</c:v>
                </c:pt>
                <c:pt idx="109">
                  <c:v>2.6756987013635373E-5</c:v>
                </c:pt>
                <c:pt idx="110">
                  <c:v>1.7883652647993183E-5</c:v>
                </c:pt>
                <c:pt idx="111">
                  <c:v>1.1770008735286155E-5</c:v>
                </c:pt>
                <c:pt idx="112">
                  <c:v>7.6821978563009929E-6</c:v>
                </c:pt>
                <c:pt idx="113">
                  <c:v>4.9967962618131237E-6</c:v>
                </c:pt>
                <c:pt idx="114">
                  <c:v>3.2502292146337256E-6</c:v>
                </c:pt>
                <c:pt idx="115">
                  <c:v>2.1203780039257414E-6</c:v>
                </c:pt>
                <c:pt idx="116">
                  <c:v>1.3915426794678217E-6</c:v>
                </c:pt>
                <c:pt idx="117">
                  <c:v>9.2216976413879931E-7</c:v>
                </c:pt>
                <c:pt idx="118">
                  <c:v>6.2033001876555405E-7</c:v>
                </c:pt>
                <c:pt idx="119">
                  <c:v>4.2660437135439419E-7</c:v>
                </c:pt>
                <c:pt idx="120">
                  <c:v>3.0264466621120332E-7</c:v>
                </c:pt>
                <c:pt idx="121">
                  <c:v>2.2369592954251944E-7</c:v>
                </c:pt>
                <c:pt idx="122">
                  <c:v>1.7376282188375442E-7</c:v>
                </c:pt>
                <c:pt idx="123">
                  <c:v>1.4249919930375866E-7</c:v>
                </c:pt>
                <c:pt idx="124">
                  <c:v>1.2320877292168021E-7</c:v>
                </c:pt>
                <c:pt idx="125">
                  <c:v>1.1155785459594845E-7</c:v>
                </c:pt>
                <c:pt idx="126">
                  <c:v>1.0474417755300238E-7</c:v>
                </c:pt>
                <c:pt idx="127">
                  <c:v>1.0095940814461135E-7</c:v>
                </c:pt>
                <c:pt idx="128">
                  <c:v>9.9040889329744316E-8</c:v>
                </c:pt>
                <c:pt idx="129">
                  <c:v>9.8245397732984078E-8</c:v>
                </c:pt>
                <c:pt idx="130">
                  <c:v>9.8102128845151027E-8</c:v>
                </c:pt>
                <c:pt idx="131">
                  <c:v>9.8316232283947837E-8</c:v>
                </c:pt>
                <c:pt idx="132">
                  <c:v>9.8705916307988985E-8</c:v>
                </c:pt>
                <c:pt idx="133">
                  <c:v>9.9161770328841124E-8</c:v>
                </c:pt>
                <c:pt idx="134">
                  <c:v>9.962059775653286E-8</c:v>
                </c:pt>
                <c:pt idx="135">
                  <c:v>1.0004848547511744E-7</c:v>
                </c:pt>
                <c:pt idx="136">
                  <c:v>1.0042927069049306E-7</c:v>
                </c:pt>
                <c:pt idx="137">
                  <c:v>1.0075713049017044E-7</c:v>
                </c:pt>
                <c:pt idx="138">
                  <c:v>1.0103227300319133E-7</c:v>
                </c:pt>
                <c:pt idx="139">
                  <c:v>1.0125826274950179E-7</c:v>
                </c:pt>
                <c:pt idx="140">
                  <c:v>1.0144056914584747E-7</c:v>
                </c:pt>
                <c:pt idx="141">
                  <c:v>1.0158526605443537E-7</c:v>
                </c:pt>
                <c:pt idx="142">
                  <c:v>1.0169796556111054E-7</c:v>
                </c:pt>
                <c:pt idx="143">
                  <c:v>1.0178369992948059E-7</c:v>
                </c:pt>
                <c:pt idx="144">
                  <c:v>1.0184701034963847E-7</c:v>
                </c:pt>
                <c:pt idx="145">
                  <c:v>1.0189225287155301E-7</c:v>
                </c:pt>
                <c:pt idx="146">
                  <c:v>1.0192315526965091E-7</c:v>
                </c:pt>
                <c:pt idx="147">
                  <c:v>1.0194266077912625E-7</c:v>
                </c:pt>
                <c:pt idx="148">
                  <c:v>1.0195290840912833E-7</c:v>
                </c:pt>
                <c:pt idx="149">
                  <c:v>1.0195581453392578E-7</c:v>
                </c:pt>
                <c:pt idx="150">
                  <c:v>1.019532558721525E-7</c:v>
                </c:pt>
                <c:pt idx="151">
                  <c:v>1.0194678239793695E-7</c:v>
                </c:pt>
                <c:pt idx="152">
                  <c:v>1.0193745677864676E-7</c:v>
                </c:pt>
                <c:pt idx="153">
                  <c:v>1.0192589459394097E-7</c:v>
                </c:pt>
                <c:pt idx="154">
                  <c:v>1.0191269508741416E-7</c:v>
                </c:pt>
                <c:pt idx="155">
                  <c:v>1.0189846341894374E-7</c:v>
                </c:pt>
                <c:pt idx="156">
                  <c:v>1.0188394001941582E-7</c:v>
                </c:pt>
                <c:pt idx="157">
                  <c:v>1.0186946665081802E-7</c:v>
                </c:pt>
                <c:pt idx="158">
                  <c:v>1.0185498408210538E-7</c:v>
                </c:pt>
                <c:pt idx="159">
                  <c:v>1.0184054195287547E-7</c:v>
                </c:pt>
                <c:pt idx="160">
                  <c:v>1.0182647919372311E-7</c:v>
                </c:pt>
                <c:pt idx="161">
                  <c:v>1.018130691971657E-7</c:v>
                </c:pt>
                <c:pt idx="162">
                  <c:v>1.0180041502361672E-7</c:v>
                </c:pt>
                <c:pt idx="163">
                  <c:v>1.0178831683491909E-7</c:v>
                </c:pt>
                <c:pt idx="164">
                  <c:v>1.017766285204482E-7</c:v>
                </c:pt>
                <c:pt idx="165">
                  <c:v>1.0176552970738019E-7</c:v>
                </c:pt>
                <c:pt idx="166">
                  <c:v>1.017551868215939E-7</c:v>
                </c:pt>
                <c:pt idx="167">
                  <c:v>1.0174568877234302E-7</c:v>
                </c:pt>
                <c:pt idx="168">
                  <c:v>1.0173674273192182E-7</c:v>
                </c:pt>
                <c:pt idx="169">
                  <c:v>1.0172818587017425E-7</c:v>
                </c:pt>
                <c:pt idx="170">
                  <c:v>1.017200933751163E-7</c:v>
                </c:pt>
                <c:pt idx="171">
                  <c:v>1.0171269364685052E-7</c:v>
                </c:pt>
                <c:pt idx="172">
                  <c:v>1.0170596453428578E-7</c:v>
                </c:pt>
                <c:pt idx="173">
                  <c:v>1.0169970629097229E-7</c:v>
                </c:pt>
                <c:pt idx="174">
                  <c:v>1.0169369753505606E-7</c:v>
                </c:pt>
                <c:pt idx="175">
                  <c:v>1.0168798543122507E-7</c:v>
                </c:pt>
                <c:pt idx="176">
                  <c:v>1.0168283948950668E-7</c:v>
                </c:pt>
                <c:pt idx="177">
                  <c:v>1.0167822955720091E-7</c:v>
                </c:pt>
                <c:pt idx="178">
                  <c:v>1.0167398360768575E-7</c:v>
                </c:pt>
                <c:pt idx="179">
                  <c:v>1.0166981951719022E-7</c:v>
                </c:pt>
                <c:pt idx="180">
                  <c:v>1.0166585865088223E-7</c:v>
                </c:pt>
                <c:pt idx="181">
                  <c:v>1.0166232016659981E-7</c:v>
                </c:pt>
                <c:pt idx="182">
                  <c:v>1.0165922514953946E-7</c:v>
                </c:pt>
                <c:pt idx="183">
                  <c:v>1.0165635666571096E-7</c:v>
                </c:pt>
                <c:pt idx="184">
                  <c:v>1.0165350941628637E-7</c:v>
                </c:pt>
                <c:pt idx="185">
                  <c:v>1.0165079875781762E-7</c:v>
                </c:pt>
                <c:pt idx="186">
                  <c:v>1.0164840831864896E-7</c:v>
                </c:pt>
                <c:pt idx="187">
                  <c:v>1.0164632658458042E-7</c:v>
                </c:pt>
                <c:pt idx="188">
                  <c:v>1.0164444971579294E-7</c:v>
                </c:pt>
                <c:pt idx="189">
                  <c:v>1.0164256072765854E-7</c:v>
                </c:pt>
                <c:pt idx="190">
                  <c:v>1.0164066707690269E-7</c:v>
                </c:pt>
                <c:pt idx="191">
                  <c:v>1.0163903262982102E-7</c:v>
                </c:pt>
                <c:pt idx="192">
                  <c:v>1.0163771837278018E-7</c:v>
                </c:pt>
                <c:pt idx="193">
                  <c:v>1.0163650620999158E-7</c:v>
                </c:pt>
                <c:pt idx="194">
                  <c:v>1.0163524430254567E-7</c:v>
                </c:pt>
                <c:pt idx="195">
                  <c:v>1.0163395399201453E-7</c:v>
                </c:pt>
                <c:pt idx="196">
                  <c:v>1.016328556773887E-7</c:v>
                </c:pt>
                <c:pt idx="197">
                  <c:v>1.0163198960328134E-7</c:v>
                </c:pt>
                <c:pt idx="198">
                  <c:v>1.0163127363717298E-7</c:v>
                </c:pt>
                <c:pt idx="199">
                  <c:v>1.0163043511450449E-7</c:v>
                </c:pt>
                <c:pt idx="200">
                  <c:v>1.0162955737355216E-7</c:v>
                </c:pt>
                <c:pt idx="201">
                  <c:v>1.0162881826044604E-7</c:v>
                </c:pt>
                <c:pt idx="202">
                  <c:v>1.0162832301206934E-7</c:v>
                </c:pt>
                <c:pt idx="203">
                  <c:v>1.016279043981193E-7</c:v>
                </c:pt>
                <c:pt idx="204">
                  <c:v>1.0162737740817579E-7</c:v>
                </c:pt>
                <c:pt idx="205">
                  <c:v>1.0162679269819899E-7</c:v>
                </c:pt>
                <c:pt idx="206">
                  <c:v>1.0162631700808141E-7</c:v>
                </c:pt>
                <c:pt idx="207">
                  <c:v>1.0162603337880066E-7</c:v>
                </c:pt>
                <c:pt idx="208">
                  <c:v>1.0162583149866448E-7</c:v>
                </c:pt>
                <c:pt idx="209">
                  <c:v>1.0162553653787878E-7</c:v>
                </c:pt>
                <c:pt idx="210">
                  <c:v>1.0162516038518668E-7</c:v>
                </c:pt>
                <c:pt idx="211">
                  <c:v>1.0162486449787277E-7</c:v>
                </c:pt>
                <c:pt idx="212">
                  <c:v>1.0162474657021607E-7</c:v>
                </c:pt>
                <c:pt idx="213">
                  <c:v>1.0162468108494898E-7</c:v>
                </c:pt>
                <c:pt idx="214">
                  <c:v>1.0162458049492589E-7</c:v>
                </c:pt>
                <c:pt idx="215">
                  <c:v>1.0162432360303443E-7</c:v>
                </c:pt>
                <c:pt idx="216">
                  <c:v>1.0162416038192286E-7</c:v>
                </c:pt>
                <c:pt idx="217">
                  <c:v>1.0162414172947958E-7</c:v>
                </c:pt>
                <c:pt idx="218">
                  <c:v>1.0162420515345444E-7</c:v>
                </c:pt>
                <c:pt idx="219">
                  <c:v>1.0162421537170047E-7</c:v>
                </c:pt>
                <c:pt idx="220">
                  <c:v>1.016240790732952E-7</c:v>
                </c:pt>
                <c:pt idx="221">
                  <c:v>1.0162397672535116E-7</c:v>
                </c:pt>
                <c:pt idx="222">
                  <c:v>1.016240352206714E-7</c:v>
                </c:pt>
                <c:pt idx="223">
                  <c:v>1.0162417749475618E-7</c:v>
                </c:pt>
                <c:pt idx="224">
                  <c:v>1.0162425988325905E-7</c:v>
                </c:pt>
                <c:pt idx="225">
                  <c:v>1.0162421870731314E-7</c:v>
                </c:pt>
                <c:pt idx="226">
                  <c:v>1.0162420008304322E-7</c:v>
                </c:pt>
                <c:pt idx="227">
                  <c:v>1.016243106632336E-7</c:v>
                </c:pt>
                <c:pt idx="228">
                  <c:v>1.0162450054706704E-7</c:v>
                </c:pt>
                <c:pt idx="229">
                  <c:v>1.0162464214208136E-7</c:v>
                </c:pt>
                <c:pt idx="230">
                  <c:v>1.0162467321852001E-7</c:v>
                </c:pt>
                <c:pt idx="231">
                  <c:v>1.0162467739114478E-7</c:v>
                </c:pt>
                <c:pt idx="232">
                  <c:v>1.0162480794612536E-7</c:v>
                </c:pt>
                <c:pt idx="233">
                  <c:v>1.01625059679204E-7</c:v>
                </c:pt>
                <c:pt idx="234">
                  <c:v>1.0162523567919954E-7</c:v>
                </c:pt>
                <c:pt idx="235">
                  <c:v>1.0162530785105144E-7</c:v>
                </c:pt>
                <c:pt idx="236">
                  <c:v>1.0162534492131706E-7</c:v>
                </c:pt>
                <c:pt idx="237">
                  <c:v>1.0162552426777311E-7</c:v>
                </c:pt>
                <c:pt idx="238">
                  <c:v>1.0162580143187679E-7</c:v>
                </c:pt>
                <c:pt idx="239">
                  <c:v>1.0162602114167841E-7</c:v>
                </c:pt>
                <c:pt idx="240">
                  <c:v>1.0162611401230445E-7</c:v>
                </c:pt>
                <c:pt idx="241">
                  <c:v>1.0162618378868082E-7</c:v>
                </c:pt>
                <c:pt idx="242">
                  <c:v>1.01626386612717E-7</c:v>
                </c:pt>
                <c:pt idx="243">
                  <c:v>1.0162665690920454E-7</c:v>
                </c:pt>
                <c:pt idx="244">
                  <c:v>1.0162691871132131E-7</c:v>
                </c:pt>
                <c:pt idx="245">
                  <c:v>1.0162704090679337E-7</c:v>
                </c:pt>
                <c:pt idx="246">
                  <c:v>1.0162715167910301E-7</c:v>
                </c:pt>
                <c:pt idx="247">
                  <c:v>1.0162736176406337E-7</c:v>
                </c:pt>
                <c:pt idx="248">
                  <c:v>1.0162762240565733E-7</c:v>
                </c:pt>
                <c:pt idx="249">
                  <c:v>1.0162791125926315E-7</c:v>
                </c:pt>
                <c:pt idx="250">
                  <c:v>1.0162806913300174E-7</c:v>
                </c:pt>
                <c:pt idx="251">
                  <c:v>1.0162817807216305E-7</c:v>
                </c:pt>
                <c:pt idx="252">
                  <c:v>1.0162833929658755E-7</c:v>
                </c:pt>
                <c:pt idx="253">
                  <c:v>1.0162865693973307E-7</c:v>
                </c:pt>
                <c:pt idx="254">
                  <c:v>1.0162898346718204E-7</c:v>
                </c:pt>
                <c:pt idx="255">
                  <c:v>1.0162915175204508E-7</c:v>
                </c:pt>
                <c:pt idx="256">
                  <c:v>1.016292612731726E-7</c:v>
                </c:pt>
                <c:pt idx="257">
                  <c:v>1.016294338732229E-7</c:v>
                </c:pt>
                <c:pt idx="258">
                  <c:v>1.0162974234574438E-7</c:v>
                </c:pt>
                <c:pt idx="259">
                  <c:v>1.0163007278511986E-7</c:v>
                </c:pt>
                <c:pt idx="260">
                  <c:v>1.0163030162219618E-7</c:v>
                </c:pt>
                <c:pt idx="261">
                  <c:v>1.0163041143687756E-7</c:v>
                </c:pt>
                <c:pt idx="262">
                  <c:v>1.0163059899092622E-7</c:v>
                </c:pt>
                <c:pt idx="263">
                  <c:v>1.0163092123894857E-7</c:v>
                </c:pt>
                <c:pt idx="264">
                  <c:v>1.0163124739272082E-7</c:v>
                </c:pt>
                <c:pt idx="265">
                  <c:v>1.016314734680835E-7</c:v>
                </c:pt>
                <c:pt idx="266">
                  <c:v>1.016315917372233E-7</c:v>
                </c:pt>
                <c:pt idx="267">
                  <c:v>1.0163176833686415E-7</c:v>
                </c:pt>
                <c:pt idx="268">
                  <c:v>1.0163208062524624E-7</c:v>
                </c:pt>
                <c:pt idx="269">
                  <c:v>1.0163242199699169E-7</c:v>
                </c:pt>
                <c:pt idx="270">
                  <c:v>1.0163267550543517E-7</c:v>
                </c:pt>
                <c:pt idx="271">
                  <c:v>1.0163279980221428E-7</c:v>
                </c:pt>
                <c:pt idx="272">
                  <c:v>1.0163296478146576E-7</c:v>
                </c:pt>
                <c:pt idx="273">
                  <c:v>1.0163329295984929E-7</c:v>
                </c:pt>
                <c:pt idx="274">
                  <c:v>1.0163361960126433E-7</c:v>
                </c:pt>
                <c:pt idx="275">
                  <c:v>1.0163389198065283E-7</c:v>
                </c:pt>
                <c:pt idx="276">
                  <c:v>1.0163402738053401E-7</c:v>
                </c:pt>
                <c:pt idx="277">
                  <c:v>1.0163419474099948E-7</c:v>
                </c:pt>
                <c:pt idx="278">
                  <c:v>1.0163447452223633E-7</c:v>
                </c:pt>
                <c:pt idx="279">
                  <c:v>1.0163485603519626E-7</c:v>
                </c:pt>
                <c:pt idx="280">
                  <c:v>1.0163512569325397E-7</c:v>
                </c:pt>
                <c:pt idx="281">
                  <c:v>1.0163528695356285E-7</c:v>
                </c:pt>
                <c:pt idx="282">
                  <c:v>1.0163543957693307E-7</c:v>
                </c:pt>
                <c:pt idx="283">
                  <c:v>1.0163572366107891E-7</c:v>
                </c:pt>
                <c:pt idx="284">
                  <c:v>1.0163609136679528E-7</c:v>
                </c:pt>
                <c:pt idx="285">
                  <c:v>1.0163640992651639E-7</c:v>
                </c:pt>
                <c:pt idx="286">
                  <c:v>1.0163653597019375E-7</c:v>
                </c:pt>
                <c:pt idx="287">
                  <c:v>1.0163669899996796E-7</c:v>
                </c:pt>
                <c:pt idx="288">
                  <c:v>1.0163697968683512E-7</c:v>
                </c:pt>
                <c:pt idx="289">
                  <c:v>1.0163735546319926E-7</c:v>
                </c:pt>
                <c:pt idx="290">
                  <c:v>1.0163768112608848E-7</c:v>
                </c:pt>
                <c:pt idx="291">
                  <c:v>1.0163784429910061E-7</c:v>
                </c:pt>
                <c:pt idx="292">
                  <c:v>1.01637975508141E-7</c:v>
                </c:pt>
                <c:pt idx="293">
                  <c:v>1.0163824742035769E-7</c:v>
                </c:pt>
                <c:pt idx="294">
                  <c:v>1.0163864377002013E-7</c:v>
                </c:pt>
                <c:pt idx="295">
                  <c:v>1.0163896723081743E-7</c:v>
                </c:pt>
                <c:pt idx="296">
                  <c:v>1.0163911837016885E-7</c:v>
                </c:pt>
                <c:pt idx="297">
                  <c:v>1.0163924580462397E-7</c:v>
                </c:pt>
                <c:pt idx="298">
                  <c:v>1.0163953894083334E-7</c:v>
                </c:pt>
                <c:pt idx="299">
                  <c:v>1.0163990013952046E-7</c:v>
                </c:pt>
                <c:pt idx="300">
                  <c:v>1.0164024375712687E-7</c:v>
                </c:pt>
                <c:pt idx="301">
                  <c:v>1.0164043325163007E-7</c:v>
                </c:pt>
                <c:pt idx="302">
                  <c:v>1.0164055442017567E-7</c:v>
                </c:pt>
                <c:pt idx="303">
                  <c:v>1.0164079276919539E-7</c:v>
                </c:pt>
                <c:pt idx="304">
                  <c:v>1.0164120446112093E-7</c:v>
                </c:pt>
                <c:pt idx="305">
                  <c:v>1.0164155300831985E-7</c:v>
                </c:pt>
                <c:pt idx="306">
                  <c:v>1.0164174621160987E-7</c:v>
                </c:pt>
                <c:pt idx="307">
                  <c:v>1.0164185780304683E-7</c:v>
                </c:pt>
                <c:pt idx="308">
                  <c:v>1.0164209734443602E-7</c:v>
                </c:pt>
                <c:pt idx="309">
                  <c:v>1.0164248976355301E-7</c:v>
                </c:pt>
                <c:pt idx="310">
                  <c:v>1.0164283867129025E-7</c:v>
                </c:pt>
                <c:pt idx="311">
                  <c:v>1.0164304959927987E-7</c:v>
                </c:pt>
                <c:pt idx="312">
                  <c:v>1.0164317726120214E-7</c:v>
                </c:pt>
                <c:pt idx="313">
                  <c:v>1.0164342425679676E-7</c:v>
                </c:pt>
                <c:pt idx="314">
                  <c:v>1.0164380643284971E-7</c:v>
                </c:pt>
                <c:pt idx="315">
                  <c:v>1.0164418792494294E-7</c:v>
                </c:pt>
                <c:pt idx="316">
                  <c:v>1.0164437360871201E-7</c:v>
                </c:pt>
                <c:pt idx="317">
                  <c:v>1.016445006859529E-7</c:v>
                </c:pt>
                <c:pt idx="318">
                  <c:v>1.0164473080147047E-7</c:v>
                </c:pt>
                <c:pt idx="319">
                  <c:v>1.0164514871214128E-7</c:v>
                </c:pt>
                <c:pt idx="320">
                  <c:v>1.0164553199206583E-7</c:v>
                </c:pt>
                <c:pt idx="321">
                  <c:v>1.0164572564976927E-7</c:v>
                </c:pt>
                <c:pt idx="322">
                  <c:v>1.0164583712089402E-7</c:v>
                </c:pt>
                <c:pt idx="323">
                  <c:v>1.0164606451044584E-7</c:v>
                </c:pt>
                <c:pt idx="324">
                  <c:v>1.0164646717243966E-7</c:v>
                </c:pt>
                <c:pt idx="325">
                  <c:v>1.0164685550821776E-7</c:v>
                </c:pt>
                <c:pt idx="326">
                  <c:v>1.0164710228941668E-7</c:v>
                </c:pt>
                <c:pt idx="327">
                  <c:v>1.0164718679935805E-7</c:v>
                </c:pt>
                <c:pt idx="328">
                  <c:v>1.0164741420498957E-7</c:v>
                </c:pt>
                <c:pt idx="329">
                  <c:v>1.0164781127287975E-7</c:v>
                </c:pt>
                <c:pt idx="330">
                  <c:v>1.0164821957672779E-7</c:v>
                </c:pt>
                <c:pt idx="331">
                  <c:v>1.0164845546387366E-7</c:v>
                </c:pt>
                <c:pt idx="332">
                  <c:v>1.0164855437294676E-7</c:v>
                </c:pt>
                <c:pt idx="333">
                  <c:v>1.0164878686846351E-7</c:v>
                </c:pt>
                <c:pt idx="334">
                  <c:v>1.0164917132655214E-7</c:v>
                </c:pt>
                <c:pt idx="335">
                  <c:v>1.0164960789739512E-7</c:v>
                </c:pt>
                <c:pt idx="336">
                  <c:v>1.0164984263136353E-7</c:v>
                </c:pt>
                <c:pt idx="337">
                  <c:v>1.0164995705191207E-7</c:v>
                </c:pt>
                <c:pt idx="338">
                  <c:v>1.0165016289481248E-7</c:v>
                </c:pt>
                <c:pt idx="339">
                  <c:v>1.0165056151082386E-7</c:v>
                </c:pt>
                <c:pt idx="340">
                  <c:v>1.0165098020573059E-7</c:v>
                </c:pt>
                <c:pt idx="341">
                  <c:v>1.0165123667785913E-7</c:v>
                </c:pt>
                <c:pt idx="342">
                  <c:v>1.016513679575378E-7</c:v>
                </c:pt>
                <c:pt idx="343">
                  <c:v>1.0165156432422347E-7</c:v>
                </c:pt>
                <c:pt idx="344">
                  <c:v>1.0165195167294824E-7</c:v>
                </c:pt>
                <c:pt idx="345">
                  <c:v>1.0165240448355576E-7</c:v>
                </c:pt>
                <c:pt idx="346">
                  <c:v>1.0165269160396325E-7</c:v>
                </c:pt>
                <c:pt idx="347">
                  <c:v>1.0165281366231318E-7</c:v>
                </c:pt>
                <c:pt idx="348">
                  <c:v>1.016530101789317E-7</c:v>
                </c:pt>
                <c:pt idx="349">
                  <c:v>1.0165340014191531E-7</c:v>
                </c:pt>
                <c:pt idx="350">
                  <c:v>1.0165385716035622E-7</c:v>
                </c:pt>
                <c:pt idx="351">
                  <c:v>1.0165414878643677E-7</c:v>
                </c:pt>
                <c:pt idx="352">
                  <c:v>1.0165428196804735E-7</c:v>
                </c:pt>
                <c:pt idx="353">
                  <c:v>1.0165447717387441E-7</c:v>
                </c:pt>
                <c:pt idx="354">
                  <c:v>1.016548945786497E-7</c:v>
                </c:pt>
                <c:pt idx="355">
                  <c:v>1.0165535230523031E-7</c:v>
                </c:pt>
                <c:pt idx="356">
                  <c:v>1.0165564382993013E-7</c:v>
                </c:pt>
                <c:pt idx="357">
                  <c:v>1.0165581397586795E-7</c:v>
                </c:pt>
                <c:pt idx="358">
                  <c:v>1.0165600305934274E-7</c:v>
                </c:pt>
                <c:pt idx="359">
                  <c:v>1.016564046494231E-7</c:v>
                </c:pt>
                <c:pt idx="360">
                  <c:v>1.0165688744362232E-7</c:v>
                </c:pt>
                <c:pt idx="361">
                  <c:v>1.0165721939084671E-7</c:v>
                </c:pt>
                <c:pt idx="362">
                  <c:v>1.016573678929994E-7</c:v>
                </c:pt>
                <c:pt idx="363">
                  <c:v>1.016575707320692E-7</c:v>
                </c:pt>
                <c:pt idx="364">
                  <c:v>1.0165798404866686E-7</c:v>
                </c:pt>
                <c:pt idx="365">
                  <c:v>1.0165847211334933E-7</c:v>
                </c:pt>
                <c:pt idx="366">
                  <c:v>1.0165882006737176E-7</c:v>
                </c:pt>
                <c:pt idx="367">
                  <c:v>1.0165899652195991E-7</c:v>
                </c:pt>
                <c:pt idx="368">
                  <c:v>1.0165920033403096E-7</c:v>
                </c:pt>
                <c:pt idx="369">
                  <c:v>1.0165962333466302E-7</c:v>
                </c:pt>
                <c:pt idx="370">
                  <c:v>1.0166012059829654E-7</c:v>
                </c:pt>
                <c:pt idx="371">
                  <c:v>1.0166050208279337E-7</c:v>
                </c:pt>
                <c:pt idx="372">
                  <c:v>1.0166070260447292E-7</c:v>
                </c:pt>
                <c:pt idx="373">
                  <c:v>1.0166091717902091E-7</c:v>
                </c:pt>
                <c:pt idx="374">
                  <c:v>1.0166133036008611E-7</c:v>
                </c:pt>
                <c:pt idx="375">
                  <c:v>1.0166185986618625E-7</c:v>
                </c:pt>
                <c:pt idx="376">
                  <c:v>1.0166226105046402E-7</c:v>
                </c:pt>
                <c:pt idx="377">
                  <c:v>1.0166246618430411E-7</c:v>
                </c:pt>
                <c:pt idx="378">
                  <c:v>1.0166271066469182E-7</c:v>
                </c:pt>
                <c:pt idx="379">
                  <c:v>1.0166311540264955E-7</c:v>
                </c:pt>
                <c:pt idx="380">
                  <c:v>1.016636674401472E-7</c:v>
                </c:pt>
                <c:pt idx="381">
                  <c:v>1.0166407957395168E-7</c:v>
                </c:pt>
                <c:pt idx="382">
                  <c:v>1.0166432609808318E-7</c:v>
                </c:pt>
                <c:pt idx="383">
                  <c:v>1.0166457573110029E-7</c:v>
                </c:pt>
                <c:pt idx="384">
                  <c:v>1.0166497415680976E-7</c:v>
                </c:pt>
                <c:pt idx="385">
                  <c:v>1.0166553455507254E-7</c:v>
                </c:pt>
                <c:pt idx="386">
                  <c:v>1.0166598138625084E-7</c:v>
                </c:pt>
                <c:pt idx="387">
                  <c:v>1.0166624088386673E-7</c:v>
                </c:pt>
                <c:pt idx="388">
                  <c:v>1.0166648169672497E-7</c:v>
                </c:pt>
                <c:pt idx="389">
                  <c:v>1.0166689208194456E-7</c:v>
                </c:pt>
                <c:pt idx="390">
                  <c:v>1.0166745097414707E-7</c:v>
                </c:pt>
                <c:pt idx="391">
                  <c:v>1.0166787713087653E-7</c:v>
                </c:pt>
                <c:pt idx="392">
                  <c:v>1.0166814076713345E-7</c:v>
                </c:pt>
                <c:pt idx="393">
                  <c:v>1.0166835885402328E-7</c:v>
                </c:pt>
                <c:pt idx="394">
                  <c:v>1.0166874556481766E-7</c:v>
                </c:pt>
                <c:pt idx="395">
                  <c:v>1.0166927818940043E-7</c:v>
                </c:pt>
                <c:pt idx="396">
                  <c:v>1.0166969255865278E-7</c:v>
                </c:pt>
                <c:pt idx="397">
                  <c:v>1.0166990964766886E-7</c:v>
                </c:pt>
                <c:pt idx="398">
                  <c:v>1.0167006389417729E-7</c:v>
                </c:pt>
                <c:pt idx="399">
                  <c:v>1.0167036888131161E-7</c:v>
                </c:pt>
                <c:pt idx="400">
                  <c:v>1.0167079784281815E-7</c:v>
                </c:pt>
                <c:pt idx="401">
                  <c:v>1.0167111297805786E-7</c:v>
                </c:pt>
                <c:pt idx="402">
                  <c:v>1.0167120030032619E-7</c:v>
                </c:pt>
                <c:pt idx="403">
                  <c:v>1.0167121456421706E-7</c:v>
                </c:pt>
                <c:pt idx="404">
                  <c:v>1.0167130773737684E-7</c:v>
                </c:pt>
                <c:pt idx="405">
                  <c:v>1.0167149467142215E-7</c:v>
                </c:pt>
                <c:pt idx="406">
                  <c:v>1.016715686240945E-7</c:v>
                </c:pt>
                <c:pt idx="407">
                  <c:v>1.0167135982656609E-7</c:v>
                </c:pt>
                <c:pt idx="408">
                  <c:v>1.0167098110387666E-7</c:v>
                </c:pt>
                <c:pt idx="409">
                  <c:v>1.016706570799285E-7</c:v>
                </c:pt>
                <c:pt idx="410">
                  <c:v>1.016703417196002E-7</c:v>
                </c:pt>
                <c:pt idx="411">
                  <c:v>1.0166982710270687E-7</c:v>
                </c:pt>
                <c:pt idx="412">
                  <c:v>1.0166895773831015E-7</c:v>
                </c:pt>
                <c:pt idx="413">
                  <c:v>1.0166779154585542E-7</c:v>
                </c:pt>
                <c:pt idx="414">
                  <c:v>1.0166651760512353E-7</c:v>
                </c:pt>
                <c:pt idx="415">
                  <c:v>1.0166512791021191E-7</c:v>
                </c:pt>
                <c:pt idx="416">
                  <c:v>1.0166336951659968E-7</c:v>
                </c:pt>
                <c:pt idx="417">
                  <c:v>1.016610454586218E-7</c:v>
                </c:pt>
                <c:pt idx="418">
                  <c:v>1.0165819925861891E-7</c:v>
                </c:pt>
                <c:pt idx="419">
                  <c:v>1.0165496394317269E-7</c:v>
                </c:pt>
                <c:pt idx="420">
                  <c:v>1.016512820802406E-7</c:v>
                </c:pt>
                <c:pt idx="421">
                  <c:v>1.016468971676357E-7</c:v>
                </c:pt>
                <c:pt idx="422">
                  <c:v>1.0164151212257824E-7</c:v>
                </c:pt>
                <c:pt idx="423">
                  <c:v>1.0163508752180251E-7</c:v>
                </c:pt>
                <c:pt idx="424">
                  <c:v>1.0162769553219545E-7</c:v>
                </c:pt>
                <c:pt idx="425">
                  <c:v>1.0161919376941918E-7</c:v>
                </c:pt>
                <c:pt idx="426">
                  <c:v>1.0160920156198488E-7</c:v>
                </c:pt>
                <c:pt idx="427">
                  <c:v>1.0159731145543566E-7</c:v>
                </c:pt>
                <c:pt idx="428">
                  <c:v>1.015832880987157E-7</c:v>
                </c:pt>
                <c:pt idx="429">
                  <c:v>1.0156701715550509E-7</c:v>
                </c:pt>
                <c:pt idx="430">
                  <c:v>1.015481719103354E-7</c:v>
                </c:pt>
                <c:pt idx="431">
                  <c:v>1.0152615396130079E-7</c:v>
                </c:pt>
                <c:pt idx="432">
                  <c:v>1.0150017802317409E-7</c:v>
                </c:pt>
                <c:pt idx="433">
                  <c:v>1.0146969879004414E-7</c:v>
                </c:pt>
                <c:pt idx="434">
                  <c:v>1.0143415862072157E-7</c:v>
                </c:pt>
                <c:pt idx="435">
                  <c:v>1.0139275493592402E-7</c:v>
                </c:pt>
                <c:pt idx="436">
                  <c:v>1.0134426219856767E-7</c:v>
                </c:pt>
                <c:pt idx="437">
                  <c:v>1.0128725344751824E-7</c:v>
                </c:pt>
                <c:pt idx="438">
                  <c:v>1.0122027974014461E-7</c:v>
                </c:pt>
                <c:pt idx="439">
                  <c:v>1.0114180031591736E-7</c:v>
                </c:pt>
                <c:pt idx="440">
                  <c:v>1.0104979281673977E-7</c:v>
                </c:pt>
                <c:pt idx="441">
                  <c:v>1.0094166679179498E-7</c:v>
                </c:pt>
                <c:pt idx="442">
                  <c:v>1.0081423128316745E-7</c:v>
                </c:pt>
                <c:pt idx="443">
                  <c:v>1.0066395327979463E-7</c:v>
                </c:pt>
                <c:pt idx="444">
                  <c:v>1.0048679095514769E-7</c:v>
                </c:pt>
                <c:pt idx="445">
                  <c:v>1.0027780274728215E-7</c:v>
                </c:pt>
                <c:pt idx="446">
                  <c:v>1.0003072736436604E-7</c:v>
                </c:pt>
                <c:pt idx="447">
                  <c:v>9.973804816133044E-8</c:v>
                </c:pt>
                <c:pt idx="448">
                  <c:v>9.9390906536243148E-8</c:v>
                </c:pt>
                <c:pt idx="449">
                  <c:v>9.8978877430853585E-8</c:v>
                </c:pt>
                <c:pt idx="450">
                  <c:v>9.8489193654254444E-8</c:v>
                </c:pt>
                <c:pt idx="451">
                  <c:v>9.7906207815091983E-8</c:v>
                </c:pt>
                <c:pt idx="452">
                  <c:v>9.7210803163483853E-8</c:v>
                </c:pt>
                <c:pt idx="453">
                  <c:v>9.6380074510014073E-8</c:v>
                </c:pt>
                <c:pt idx="454">
                  <c:v>9.5386354443175703E-8</c:v>
                </c:pt>
                <c:pt idx="455">
                  <c:v>9.4195892698184467E-8</c:v>
                </c:pt>
                <c:pt idx="456">
                  <c:v>9.2767230334264334E-8</c:v>
                </c:pt>
                <c:pt idx="457">
                  <c:v>9.1049678208997566E-8</c:v>
                </c:pt>
                <c:pt idx="458">
                  <c:v>8.8981441617244297E-8</c:v>
                </c:pt>
                <c:pt idx="459">
                  <c:v>8.6487150663747644E-8</c:v>
                </c:pt>
                <c:pt idx="460">
                  <c:v>8.3474414536828309E-8</c:v>
                </c:pt>
                <c:pt idx="461">
                  <c:v>7.9829647041085675E-8</c:v>
                </c:pt>
                <c:pt idx="462">
                  <c:v>7.5413401214672811E-8</c:v>
                </c:pt>
                <c:pt idx="463">
                  <c:v>7.0054834051318253E-8</c:v>
                </c:pt>
                <c:pt idx="464">
                  <c:v>6.3544616025902189E-8</c:v>
                </c:pt>
                <c:pt idx="465">
                  <c:v>5.5626206029641638E-8</c:v>
                </c:pt>
                <c:pt idx="466">
                  <c:v>4.5985323000880668E-8</c:v>
                </c:pt>
                <c:pt idx="467">
                  <c:v>3.4238165624251908E-8</c:v>
                </c:pt>
                <c:pt idx="468">
                  <c:v>1.9917906006616869E-8</c:v>
                </c:pt>
                <c:pt idx="469">
                  <c:v>2.4596575009588692E-9</c:v>
                </c:pt>
                <c:pt idx="470">
                  <c:v>-1.8815805868606352E-8</c:v>
                </c:pt>
                <c:pt idx="471">
                  <c:v>-4.4717335857019261E-8</c:v>
                </c:pt>
                <c:pt idx="472">
                  <c:v>-7.61946006307221E-8</c:v>
                </c:pt>
                <c:pt idx="473">
                  <c:v>-1.1433959271187258E-7</c:v>
                </c:pt>
                <c:pt idx="474">
                  <c:v>-1.6036961412213215E-7</c:v>
                </c:pt>
                <c:pt idx="475">
                  <c:v>-2.1557552199938978E-7</c:v>
                </c:pt>
                <c:pt idx="476">
                  <c:v>-2.8120817419697413E-7</c:v>
                </c:pt>
                <c:pt idx="477">
                  <c:v>-3.5825800774508528E-7</c:v>
                </c:pt>
                <c:pt idx="478">
                  <c:v>-4.4705402062496901E-7</c:v>
                </c:pt>
                <c:pt idx="479">
                  <c:v>-5.4656188018357542E-7</c:v>
                </c:pt>
                <c:pt idx="480">
                  <c:v>-6.5318372824895601E-7</c:v>
                </c:pt>
                <c:pt idx="481">
                  <c:v>-7.5873708383247307E-7</c:v>
                </c:pt>
                <c:pt idx="482">
                  <c:v>-8.4708947228487808E-7</c:v>
                </c:pt>
                <c:pt idx="483">
                  <c:v>-8.8860547472367213E-7</c:v>
                </c:pt>
                <c:pt idx="484">
                  <c:v>-8.3106496273742395E-7</c:v>
                </c:pt>
                <c:pt idx="485">
                  <c:v>-5.8496706034252451E-7</c:v>
                </c:pt>
                <c:pt idx="486">
                  <c:v>-1.0824781093787385E-10</c:v>
                </c:pt>
                <c:pt idx="487">
                  <c:v>1.1708622182135601E-6</c:v>
                </c:pt>
                <c:pt idx="488">
                  <c:v>3.3269635406587455E-6</c:v>
                </c:pt>
                <c:pt idx="489">
                  <c:v>7.0951692187325567E-6</c:v>
                </c:pt>
                <c:pt idx="490">
                  <c:v>1.3424916226318779E-5</c:v>
                </c:pt>
                <c:pt idx="491">
                  <c:v>2.367813188668173E-5</c:v>
                </c:pt>
                <c:pt idx="492">
                  <c:v>3.9656486568946241E-5</c:v>
                </c:pt>
                <c:pt idx="493">
                  <c:v>6.3467020782060284E-5</c:v>
                </c:pt>
                <c:pt idx="494">
                  <c:v>9.713080576220609E-5</c:v>
                </c:pt>
                <c:pt idx="495">
                  <c:v>1.4195864833144967E-4</c:v>
                </c:pt>
                <c:pt idx="496">
                  <c:v>1.9792914804960706E-4</c:v>
                </c:pt>
                <c:pt idx="497">
                  <c:v>2.6337431992379089E-4</c:v>
                </c:pt>
                <c:pt idx="498">
                  <c:v>3.3501221788811541E-4</c:v>
                </c:pt>
                <c:pt idx="499">
                  <c:v>4.0809281224652431E-4</c:v>
                </c:pt>
                <c:pt idx="500">
                  <c:v>4.7666110979732701E-4</c:v>
                </c:pt>
                <c:pt idx="501">
                  <c:v>5.3427018243069099E-4</c:v>
                </c:pt>
                <c:pt idx="502">
                  <c:v>5.7509112057092099E-4</c:v>
                </c:pt>
                <c:pt idx="503">
                  <c:v>5.9485828481510008E-4</c:v>
                </c:pt>
                <c:pt idx="504">
                  <c:v>5.9127103363441175E-4</c:v>
                </c:pt>
                <c:pt idx="505">
                  <c:v>5.6391352377904312E-4</c:v>
                </c:pt>
                <c:pt idx="506">
                  <c:v>5.1392627657921889E-4</c:v>
                </c:pt>
                <c:pt idx="507">
                  <c:v>4.4360791634794842E-4</c:v>
                </c:pt>
                <c:pt idx="508">
                  <c:v>3.5603680905211936E-4</c:v>
                </c:pt>
                <c:pt idx="509">
                  <c:v>2.5474239618968639E-4</c:v>
                </c:pt>
                <c:pt idx="510">
                  <c:v>1.4342149620813198E-4</c:v>
                </c:pt>
                <c:pt idx="511">
                  <c:v>2.5686124301475909E-5</c:v>
                </c:pt>
                <c:pt idx="512">
                  <c:v>-9.5171470242963886E-5</c:v>
                </c:pt>
                <c:pt idx="513">
                  <c:v>-2.1641510197180548E-4</c:v>
                </c:pt>
                <c:pt idx="514">
                  <c:v>-3.3612139562132421E-4</c:v>
                </c:pt>
                <c:pt idx="515">
                  <c:v>-4.5346208663785907E-4</c:v>
                </c:pt>
                <c:pt idx="516">
                  <c:v>-5.6898314106517767E-4</c:v>
                </c:pt>
                <c:pt idx="517">
                  <c:v>-6.8479386778781345E-4</c:v>
                </c:pt>
                <c:pt idx="518">
                  <c:v>-8.044391087408399E-4</c:v>
                </c:pt>
                <c:pt idx="519">
                  <c:v>-9.3202152383906587E-4</c:v>
                </c:pt>
                <c:pt idx="520">
                  <c:v>-1.0699976265809979E-3</c:v>
                </c:pt>
                <c:pt idx="521">
                  <c:v>-1.215444444059715E-3</c:v>
                </c:pt>
                <c:pt idx="522">
                  <c:v>-1.3562179794428008E-3</c:v>
                </c:pt>
                <c:pt idx="523">
                  <c:v>-1.4707181932418444E-3</c:v>
                </c:pt>
                <c:pt idx="524">
                  <c:v>-1.5342081159083311E-3</c:v>
                </c:pt>
                <c:pt idx="525">
                  <c:v>-1.5283759491595754E-3</c:v>
                </c:pt>
                <c:pt idx="526">
                  <c:v>-1.4468572905895916E-3</c:v>
                </c:pt>
                <c:pt idx="527">
                  <c:v>-1.294194231671882E-3</c:v>
                </c:pt>
                <c:pt idx="528">
                  <c:v>-1.0816007879395396E-3</c:v>
                </c:pt>
                <c:pt idx="529">
                  <c:v>-8.2312670206757322E-4</c:v>
                </c:pt>
                <c:pt idx="530">
                  <c:v>-5.3342324489216828E-4</c:v>
                </c:pt>
                <c:pt idx="531">
                  <c:v>-2.2679495389332178E-4</c:v>
                </c:pt>
                <c:pt idx="532">
                  <c:v>8.3070251575841609E-5</c:v>
                </c:pt>
                <c:pt idx="533">
                  <c:v>3.8312844225124105E-4</c:v>
                </c:pt>
                <c:pt idx="534">
                  <c:v>6.609928928032299E-4</c:v>
                </c:pt>
                <c:pt idx="535">
                  <c:v>9.0502637172251666E-4</c:v>
                </c:pt>
                <c:pt idx="536">
                  <c:v>1.1045545553837772E-3</c:v>
                </c:pt>
                <c:pt idx="537">
                  <c:v>1.2502183995611027E-3</c:v>
                </c:pt>
                <c:pt idx="538">
                  <c:v>1.3344796568797277E-3</c:v>
                </c:pt>
                <c:pt idx="539">
                  <c:v>1.3523030146553982E-3</c:v>
                </c:pt>
                <c:pt idx="540">
                  <c:v>1.3020432518063426E-3</c:v>
                </c:pt>
                <c:pt idx="541">
                  <c:v>1.1865444773037353E-3</c:v>
                </c:pt>
                <c:pt idx="542">
                  <c:v>1.0143769496728887E-3</c:v>
                </c:pt>
                <c:pt idx="543">
                  <c:v>8.0092816092933628E-4</c:v>
                </c:pt>
                <c:pt idx="544">
                  <c:v>5.6862738236337701E-4</c:v>
                </c:pt>
                <c:pt idx="545">
                  <c:v>3.4498532003102768E-4</c:v>
                </c:pt>
                <c:pt idx="546">
                  <c:v>1.5708512081083248E-4</c:v>
                </c:pt>
                <c:pt idx="547">
                  <c:v>2.321782524449717E-5</c:v>
                </c:pt>
                <c:pt idx="548">
                  <c:v>-5.3489350392113072E-5</c:v>
                </c:pt>
                <c:pt idx="549">
                  <c:v>-8.3830322281508923E-5</c:v>
                </c:pt>
                <c:pt idx="550">
                  <c:v>-8.4722395568266124E-5</c:v>
                </c:pt>
                <c:pt idx="551">
                  <c:v>-7.1516906768431457E-5</c:v>
                </c:pt>
                <c:pt idx="552">
                  <c:v>-5.4490346534313785E-5</c:v>
                </c:pt>
                <c:pt idx="553">
                  <c:v>-3.8919491049330285E-5</c:v>
                </c:pt>
                <c:pt idx="554">
                  <c:v>-2.6662836566292269E-5</c:v>
                </c:pt>
                <c:pt idx="555">
                  <c:v>-1.7786948116317304E-5</c:v>
                </c:pt>
                <c:pt idx="556">
                  <c:v>-1.167154966256046E-5</c:v>
                </c:pt>
                <c:pt idx="557">
                  <c:v>-7.5825659154939466E-6</c:v>
                </c:pt>
                <c:pt idx="558">
                  <c:v>-4.8963946511550778E-6</c:v>
                </c:pt>
                <c:pt idx="559">
                  <c:v>-3.1493299835857818E-6</c:v>
                </c:pt>
                <c:pt idx="560">
                  <c:v>-2.0191615608943194E-6</c:v>
                </c:pt>
                <c:pt idx="561">
                  <c:v>-1.2901273249312919E-6</c:v>
                </c:pt>
                <c:pt idx="562">
                  <c:v>-8.2063255763793479E-7</c:v>
                </c:pt>
                <c:pt idx="563">
                  <c:v>-5.1872085473292845E-7</c:v>
                </c:pt>
                <c:pt idx="564">
                  <c:v>-3.2495532332373313E-7</c:v>
                </c:pt>
                <c:pt idx="565">
                  <c:v>-2.009757240578092E-7</c:v>
                </c:pt>
                <c:pt idx="566">
                  <c:v>-1.2201921942050617E-7</c:v>
                </c:pt>
                <c:pt idx="567">
                  <c:v>-7.2085526376897066E-8</c:v>
                </c:pt>
                <c:pt idx="568">
                  <c:v>-4.0825653924472759E-8</c:v>
                </c:pt>
                <c:pt idx="569">
                  <c:v>-2.154141375389113E-8</c:v>
                </c:pt>
                <c:pt idx="570">
                  <c:v>-9.897563636539511E-9</c:v>
                </c:pt>
                <c:pt idx="571">
                  <c:v>-3.0908860998942547E-9</c:v>
                </c:pt>
                <c:pt idx="572">
                  <c:v>6.8729391724807919E-10</c:v>
                </c:pt>
                <c:pt idx="573">
                  <c:v>2.5996426360778484E-9</c:v>
                </c:pt>
                <c:pt idx="574">
                  <c:v>3.3893170756559426E-9</c:v>
                </c:pt>
                <c:pt idx="575">
                  <c:v>3.527398782652908E-9</c:v>
                </c:pt>
                <c:pt idx="576">
                  <c:v>3.3089637387414801E-9</c:v>
                </c:pt>
                <c:pt idx="577">
                  <c:v>2.9156967159415529E-9</c:v>
                </c:pt>
                <c:pt idx="578">
                  <c:v>2.4566776075644764E-9</c:v>
                </c:pt>
                <c:pt idx="579">
                  <c:v>1.994905019688142E-9</c:v>
                </c:pt>
                <c:pt idx="580">
                  <c:v>1.5644943170502969E-9</c:v>
                </c:pt>
                <c:pt idx="581">
                  <c:v>1.1817801687081463E-9</c:v>
                </c:pt>
                <c:pt idx="582">
                  <c:v>8.5243616714087793E-10</c:v>
                </c:pt>
                <c:pt idx="583">
                  <c:v>5.7599983503968354E-10</c:v>
                </c:pt>
                <c:pt idx="584">
                  <c:v>3.487101068724085E-10</c:v>
                </c:pt>
                <c:pt idx="585">
                  <c:v>1.6525505904507419E-10</c:v>
                </c:pt>
                <c:pt idx="586">
                  <c:v>1.981866507837961E-11</c:v>
                </c:pt>
                <c:pt idx="587">
                  <c:v>-9.3318407184707827E-11</c:v>
                </c:pt>
                <c:pt idx="588">
                  <c:v>-1.7945707284553834E-10</c:v>
                </c:pt>
                <c:pt idx="589">
                  <c:v>-2.4333100169786941E-10</c:v>
                </c:pt>
                <c:pt idx="590">
                  <c:v>-2.8906050209747018E-10</c:v>
                </c:pt>
                <c:pt idx="591">
                  <c:v>-3.2016598152146982E-10</c:v>
                </c:pt>
                <c:pt idx="592">
                  <c:v>-3.3961251309480015E-10</c:v>
                </c:pt>
                <c:pt idx="593">
                  <c:v>-3.4986918750179271E-10</c:v>
                </c:pt>
                <c:pt idx="594">
                  <c:v>-3.5297263750272818E-10</c:v>
                </c:pt>
                <c:pt idx="595">
                  <c:v>-3.5058872781289662E-10</c:v>
                </c:pt>
                <c:pt idx="596">
                  <c:v>-3.440698859307387E-10</c:v>
                </c:pt>
                <c:pt idx="597">
                  <c:v>-3.3450643138088227E-10</c:v>
                </c:pt>
                <c:pt idx="598">
                  <c:v>-3.2277067924269102E-10</c:v>
                </c:pt>
                <c:pt idx="599">
                  <c:v>-3.0955576544378717E-10</c:v>
                </c:pt>
                <c:pt idx="600">
                  <c:v>-2.9540769175862007E-10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2C4-413A-9438-38FD2597AD41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B5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-1.2</c:v>
                </c:pt>
                <c:pt idx="1">
                  <c:v>-1.196</c:v>
                </c:pt>
                <c:pt idx="2">
                  <c:v>-1.1919999999999999</c:v>
                </c:pt>
                <c:pt idx="3">
                  <c:v>-1.1879999999999999</c:v>
                </c:pt>
                <c:pt idx="4">
                  <c:v>-1.1839999999999999</c:v>
                </c:pt>
                <c:pt idx="5">
                  <c:v>-1.18</c:v>
                </c:pt>
                <c:pt idx="6">
                  <c:v>-1.1759999999999999</c:v>
                </c:pt>
                <c:pt idx="7">
                  <c:v>-1.1719999999999999</c:v>
                </c:pt>
                <c:pt idx="8">
                  <c:v>-1.1679999999999999</c:v>
                </c:pt>
                <c:pt idx="9">
                  <c:v>-1.1639999999999999</c:v>
                </c:pt>
                <c:pt idx="10">
                  <c:v>-1.1599999999999999</c:v>
                </c:pt>
                <c:pt idx="11">
                  <c:v>-1.1559999999999999</c:v>
                </c:pt>
                <c:pt idx="12">
                  <c:v>-1.1519999999999999</c:v>
                </c:pt>
                <c:pt idx="13">
                  <c:v>-1.1479999999999999</c:v>
                </c:pt>
                <c:pt idx="14">
                  <c:v>-1.1439999999999999</c:v>
                </c:pt>
                <c:pt idx="15">
                  <c:v>-1.1399999999999999</c:v>
                </c:pt>
                <c:pt idx="16">
                  <c:v>-1.1359999999999999</c:v>
                </c:pt>
                <c:pt idx="17">
                  <c:v>-1.1319999999999999</c:v>
                </c:pt>
                <c:pt idx="18">
                  <c:v>-1.1279999999999999</c:v>
                </c:pt>
                <c:pt idx="19">
                  <c:v>-1.1239999999999999</c:v>
                </c:pt>
                <c:pt idx="20">
                  <c:v>-1.1199999999999999</c:v>
                </c:pt>
                <c:pt idx="21">
                  <c:v>-1.1159999999999999</c:v>
                </c:pt>
                <c:pt idx="22">
                  <c:v>-1.1119999999999999</c:v>
                </c:pt>
                <c:pt idx="23">
                  <c:v>-1.1079999999999999</c:v>
                </c:pt>
                <c:pt idx="24">
                  <c:v>-1.1039999999999999</c:v>
                </c:pt>
                <c:pt idx="25">
                  <c:v>-1.0999999999999999</c:v>
                </c:pt>
                <c:pt idx="26">
                  <c:v>-1.0959999999999999</c:v>
                </c:pt>
                <c:pt idx="27">
                  <c:v>-1.0919999999999999</c:v>
                </c:pt>
                <c:pt idx="28">
                  <c:v>-1.0879999999999999</c:v>
                </c:pt>
                <c:pt idx="29">
                  <c:v>-1.0840000000000001</c:v>
                </c:pt>
                <c:pt idx="30">
                  <c:v>-1.08</c:v>
                </c:pt>
                <c:pt idx="31">
                  <c:v>-1.0760000000000001</c:v>
                </c:pt>
                <c:pt idx="32">
                  <c:v>-1.0720000000000001</c:v>
                </c:pt>
                <c:pt idx="33">
                  <c:v>-1.0680000000000001</c:v>
                </c:pt>
                <c:pt idx="34">
                  <c:v>-1.0640000000000001</c:v>
                </c:pt>
                <c:pt idx="35">
                  <c:v>-1.06</c:v>
                </c:pt>
                <c:pt idx="36">
                  <c:v>-1.056</c:v>
                </c:pt>
                <c:pt idx="37">
                  <c:v>-1.052</c:v>
                </c:pt>
                <c:pt idx="38">
                  <c:v>-1.048</c:v>
                </c:pt>
                <c:pt idx="39">
                  <c:v>-1.044</c:v>
                </c:pt>
                <c:pt idx="40">
                  <c:v>-1.04</c:v>
                </c:pt>
                <c:pt idx="41">
                  <c:v>-1.036</c:v>
                </c:pt>
                <c:pt idx="42">
                  <c:v>-1.032</c:v>
                </c:pt>
                <c:pt idx="43">
                  <c:v>-1.028</c:v>
                </c:pt>
                <c:pt idx="44">
                  <c:v>-1.024</c:v>
                </c:pt>
                <c:pt idx="45">
                  <c:v>-1.02</c:v>
                </c:pt>
                <c:pt idx="46">
                  <c:v>-1.016</c:v>
                </c:pt>
                <c:pt idx="47">
                  <c:v>-1.012</c:v>
                </c:pt>
                <c:pt idx="48">
                  <c:v>-1.008</c:v>
                </c:pt>
                <c:pt idx="49">
                  <c:v>-1.004</c:v>
                </c:pt>
                <c:pt idx="50">
                  <c:v>-1</c:v>
                </c:pt>
                <c:pt idx="51">
                  <c:v>-0.996</c:v>
                </c:pt>
                <c:pt idx="52">
                  <c:v>-0.99199999999999999</c:v>
                </c:pt>
                <c:pt idx="53">
                  <c:v>-0.98799999999999999</c:v>
                </c:pt>
                <c:pt idx="54">
                  <c:v>-0.98399999999999999</c:v>
                </c:pt>
                <c:pt idx="55">
                  <c:v>-0.98</c:v>
                </c:pt>
                <c:pt idx="56">
                  <c:v>-0.97599999999999998</c:v>
                </c:pt>
                <c:pt idx="57">
                  <c:v>-0.97199999999999998</c:v>
                </c:pt>
                <c:pt idx="58">
                  <c:v>-0.96799999999999997</c:v>
                </c:pt>
                <c:pt idx="59">
                  <c:v>-0.96399999999999997</c:v>
                </c:pt>
                <c:pt idx="60">
                  <c:v>-0.96</c:v>
                </c:pt>
                <c:pt idx="61">
                  <c:v>-0.95599999999999996</c:v>
                </c:pt>
                <c:pt idx="62">
                  <c:v>-0.95199999999999996</c:v>
                </c:pt>
                <c:pt idx="63">
                  <c:v>-0.94799999999999995</c:v>
                </c:pt>
                <c:pt idx="64">
                  <c:v>-0.94399999999999995</c:v>
                </c:pt>
                <c:pt idx="65">
                  <c:v>-0.94</c:v>
                </c:pt>
                <c:pt idx="66">
                  <c:v>-0.93599999999999994</c:v>
                </c:pt>
                <c:pt idx="67">
                  <c:v>-0.93199999999999994</c:v>
                </c:pt>
                <c:pt idx="68">
                  <c:v>-0.92799999999999994</c:v>
                </c:pt>
                <c:pt idx="69">
                  <c:v>-0.92399999999999993</c:v>
                </c:pt>
                <c:pt idx="70">
                  <c:v>-0.91999999999999993</c:v>
                </c:pt>
                <c:pt idx="71">
                  <c:v>-0.91599999999999993</c:v>
                </c:pt>
                <c:pt idx="72">
                  <c:v>-0.91199999999999992</c:v>
                </c:pt>
                <c:pt idx="73">
                  <c:v>-0.90799999999999992</c:v>
                </c:pt>
                <c:pt idx="74">
                  <c:v>-0.90399999999999991</c:v>
                </c:pt>
                <c:pt idx="75">
                  <c:v>-0.89999999999999991</c:v>
                </c:pt>
                <c:pt idx="76">
                  <c:v>-0.89599999999999991</c:v>
                </c:pt>
                <c:pt idx="77">
                  <c:v>-0.8919999999999999</c:v>
                </c:pt>
                <c:pt idx="78">
                  <c:v>-0.8879999999999999</c:v>
                </c:pt>
                <c:pt idx="79">
                  <c:v>-0.8839999999999999</c:v>
                </c:pt>
                <c:pt idx="80">
                  <c:v>-0.87999999999999989</c:v>
                </c:pt>
                <c:pt idx="81">
                  <c:v>-0.87599999999999989</c:v>
                </c:pt>
                <c:pt idx="82">
                  <c:v>-0.872</c:v>
                </c:pt>
                <c:pt idx="83">
                  <c:v>-0.86799999999999999</c:v>
                </c:pt>
                <c:pt idx="84">
                  <c:v>-0.86399999999999999</c:v>
                </c:pt>
                <c:pt idx="85">
                  <c:v>-0.85999999999999988</c:v>
                </c:pt>
                <c:pt idx="86">
                  <c:v>-0.85599999999999987</c:v>
                </c:pt>
                <c:pt idx="87">
                  <c:v>-0.85199999999999998</c:v>
                </c:pt>
                <c:pt idx="88">
                  <c:v>-0.84799999999999998</c:v>
                </c:pt>
                <c:pt idx="89">
                  <c:v>-0.84399999999999997</c:v>
                </c:pt>
                <c:pt idx="90">
                  <c:v>-0.84</c:v>
                </c:pt>
                <c:pt idx="91">
                  <c:v>-0.83599999999999997</c:v>
                </c:pt>
                <c:pt idx="92">
                  <c:v>-0.83199999999999996</c:v>
                </c:pt>
                <c:pt idx="93">
                  <c:v>-0.82799999999999996</c:v>
                </c:pt>
                <c:pt idx="94">
                  <c:v>-0.82399999999999995</c:v>
                </c:pt>
                <c:pt idx="95">
                  <c:v>-0.82</c:v>
                </c:pt>
                <c:pt idx="96">
                  <c:v>-0.81600000000000006</c:v>
                </c:pt>
                <c:pt idx="97">
                  <c:v>-0.81200000000000006</c:v>
                </c:pt>
                <c:pt idx="98">
                  <c:v>-0.80800000000000005</c:v>
                </c:pt>
                <c:pt idx="99">
                  <c:v>-0.80400000000000005</c:v>
                </c:pt>
                <c:pt idx="100">
                  <c:v>-0.79999999999999993</c:v>
                </c:pt>
                <c:pt idx="101">
                  <c:v>-0.79600000000000004</c:v>
                </c:pt>
                <c:pt idx="102">
                  <c:v>-0.79200000000000004</c:v>
                </c:pt>
                <c:pt idx="103">
                  <c:v>-0.78800000000000003</c:v>
                </c:pt>
                <c:pt idx="104">
                  <c:v>-0.78400000000000003</c:v>
                </c:pt>
                <c:pt idx="105">
                  <c:v>-0.78</c:v>
                </c:pt>
                <c:pt idx="106">
                  <c:v>-0.77600000000000002</c:v>
                </c:pt>
                <c:pt idx="107">
                  <c:v>-0.77200000000000002</c:v>
                </c:pt>
                <c:pt idx="108">
                  <c:v>-0.76800000000000002</c:v>
                </c:pt>
                <c:pt idx="109">
                  <c:v>-0.76400000000000001</c:v>
                </c:pt>
                <c:pt idx="110">
                  <c:v>-0.76</c:v>
                </c:pt>
                <c:pt idx="111">
                  <c:v>-0.75600000000000001</c:v>
                </c:pt>
                <c:pt idx="112">
                  <c:v>-0.752</c:v>
                </c:pt>
                <c:pt idx="113">
                  <c:v>-0.748</c:v>
                </c:pt>
                <c:pt idx="114">
                  <c:v>-0.74399999999999999</c:v>
                </c:pt>
                <c:pt idx="115">
                  <c:v>-0.74</c:v>
                </c:pt>
                <c:pt idx="116">
                  <c:v>-0.73599999999999999</c:v>
                </c:pt>
                <c:pt idx="117">
                  <c:v>-0.73199999999999998</c:v>
                </c:pt>
                <c:pt idx="118">
                  <c:v>-0.72799999999999998</c:v>
                </c:pt>
                <c:pt idx="119">
                  <c:v>-0.72399999999999998</c:v>
                </c:pt>
                <c:pt idx="120">
                  <c:v>-0.72</c:v>
                </c:pt>
                <c:pt idx="121">
                  <c:v>-0.71599999999999997</c:v>
                </c:pt>
                <c:pt idx="122">
                  <c:v>-0.71199999999999997</c:v>
                </c:pt>
                <c:pt idx="123">
                  <c:v>-0.70799999999999996</c:v>
                </c:pt>
                <c:pt idx="124">
                  <c:v>-0.70399999999999996</c:v>
                </c:pt>
                <c:pt idx="125">
                  <c:v>-0.7</c:v>
                </c:pt>
                <c:pt idx="126">
                  <c:v>-0.69599999999999995</c:v>
                </c:pt>
                <c:pt idx="127">
                  <c:v>-0.69199999999999995</c:v>
                </c:pt>
                <c:pt idx="128">
                  <c:v>-0.68799999999999994</c:v>
                </c:pt>
                <c:pt idx="129">
                  <c:v>-0.68400000000000005</c:v>
                </c:pt>
                <c:pt idx="130">
                  <c:v>-0.67999999999999994</c:v>
                </c:pt>
                <c:pt idx="131">
                  <c:v>-0.67600000000000005</c:v>
                </c:pt>
                <c:pt idx="132">
                  <c:v>-0.67199999999999993</c:v>
                </c:pt>
                <c:pt idx="133">
                  <c:v>-0.66799999999999993</c:v>
                </c:pt>
                <c:pt idx="134">
                  <c:v>-0.66400000000000003</c:v>
                </c:pt>
                <c:pt idx="135">
                  <c:v>-0.65999999999999992</c:v>
                </c:pt>
                <c:pt idx="136">
                  <c:v>-0.65600000000000003</c:v>
                </c:pt>
                <c:pt idx="137">
                  <c:v>-0.65199999999999991</c:v>
                </c:pt>
                <c:pt idx="138">
                  <c:v>-0.64800000000000002</c:v>
                </c:pt>
                <c:pt idx="139">
                  <c:v>-0.64400000000000002</c:v>
                </c:pt>
                <c:pt idx="140">
                  <c:v>-0.6399999999999999</c:v>
                </c:pt>
                <c:pt idx="141">
                  <c:v>-0.63600000000000001</c:v>
                </c:pt>
                <c:pt idx="142">
                  <c:v>-0.6319999999999999</c:v>
                </c:pt>
                <c:pt idx="143">
                  <c:v>-0.628</c:v>
                </c:pt>
                <c:pt idx="144">
                  <c:v>-0.624</c:v>
                </c:pt>
                <c:pt idx="145">
                  <c:v>-0.62</c:v>
                </c:pt>
                <c:pt idx="146">
                  <c:v>-0.61599999999999999</c:v>
                </c:pt>
                <c:pt idx="147">
                  <c:v>-0.61199999999999999</c:v>
                </c:pt>
                <c:pt idx="148">
                  <c:v>-0.60799999999999998</c:v>
                </c:pt>
                <c:pt idx="149">
                  <c:v>-0.60399999999999998</c:v>
                </c:pt>
                <c:pt idx="150">
                  <c:v>-0.6</c:v>
                </c:pt>
                <c:pt idx="151">
                  <c:v>-0.59599999999999997</c:v>
                </c:pt>
                <c:pt idx="152">
                  <c:v>-0.59199999999999997</c:v>
                </c:pt>
                <c:pt idx="153">
                  <c:v>-0.58799999999999997</c:v>
                </c:pt>
                <c:pt idx="154">
                  <c:v>-0.58399999999999996</c:v>
                </c:pt>
                <c:pt idx="155">
                  <c:v>-0.57999999999999996</c:v>
                </c:pt>
                <c:pt idx="156">
                  <c:v>-0.57599999999999996</c:v>
                </c:pt>
                <c:pt idx="157">
                  <c:v>-0.57199999999999995</c:v>
                </c:pt>
                <c:pt idx="158">
                  <c:v>-0.56799999999999995</c:v>
                </c:pt>
                <c:pt idx="159">
                  <c:v>-0.56400000000000006</c:v>
                </c:pt>
                <c:pt idx="160">
                  <c:v>-0.55999999999999994</c:v>
                </c:pt>
                <c:pt idx="161">
                  <c:v>-0.55599999999999994</c:v>
                </c:pt>
                <c:pt idx="162">
                  <c:v>-0.55199999999999994</c:v>
                </c:pt>
                <c:pt idx="163">
                  <c:v>-0.54799999999999993</c:v>
                </c:pt>
                <c:pt idx="164">
                  <c:v>-0.54400000000000004</c:v>
                </c:pt>
                <c:pt idx="165">
                  <c:v>-0.53999999999999992</c:v>
                </c:pt>
                <c:pt idx="166">
                  <c:v>-0.53600000000000003</c:v>
                </c:pt>
                <c:pt idx="167">
                  <c:v>-0.53199999999999992</c:v>
                </c:pt>
                <c:pt idx="168">
                  <c:v>-0.52800000000000002</c:v>
                </c:pt>
                <c:pt idx="169">
                  <c:v>-0.52400000000000002</c:v>
                </c:pt>
                <c:pt idx="170">
                  <c:v>-0.51999999999999991</c:v>
                </c:pt>
                <c:pt idx="171">
                  <c:v>-0.51600000000000001</c:v>
                </c:pt>
                <c:pt idx="172">
                  <c:v>-0.5119999999999999</c:v>
                </c:pt>
                <c:pt idx="173">
                  <c:v>-0.50800000000000001</c:v>
                </c:pt>
                <c:pt idx="174">
                  <c:v>-0.504</c:v>
                </c:pt>
                <c:pt idx="175">
                  <c:v>-0.5</c:v>
                </c:pt>
                <c:pt idx="176">
                  <c:v>-0.496</c:v>
                </c:pt>
                <c:pt idx="177">
                  <c:v>-0.49199999999999988</c:v>
                </c:pt>
                <c:pt idx="178">
                  <c:v>-0.48799999999999999</c:v>
                </c:pt>
                <c:pt idx="179">
                  <c:v>-0.48399999999999999</c:v>
                </c:pt>
                <c:pt idx="180">
                  <c:v>-0.48</c:v>
                </c:pt>
                <c:pt idx="181">
                  <c:v>-0.47599999999999998</c:v>
                </c:pt>
                <c:pt idx="182">
                  <c:v>-0.47199999999999998</c:v>
                </c:pt>
                <c:pt idx="183">
                  <c:v>-0.46799999999999997</c:v>
                </c:pt>
                <c:pt idx="184">
                  <c:v>-0.46399999999999997</c:v>
                </c:pt>
                <c:pt idx="185">
                  <c:v>-0.45999999999999996</c:v>
                </c:pt>
                <c:pt idx="186">
                  <c:v>-0.45599999999999996</c:v>
                </c:pt>
                <c:pt idx="187">
                  <c:v>-0.45199999999999996</c:v>
                </c:pt>
                <c:pt idx="188">
                  <c:v>-0.44799999999999995</c:v>
                </c:pt>
                <c:pt idx="189">
                  <c:v>-0.44400000000000006</c:v>
                </c:pt>
                <c:pt idx="190">
                  <c:v>-0.43999999999999995</c:v>
                </c:pt>
                <c:pt idx="191">
                  <c:v>-0.43599999999999994</c:v>
                </c:pt>
                <c:pt idx="192">
                  <c:v>-0.43200000000000005</c:v>
                </c:pt>
                <c:pt idx="193">
                  <c:v>-0.42799999999999994</c:v>
                </c:pt>
                <c:pt idx="194">
                  <c:v>-0.42400000000000004</c:v>
                </c:pt>
                <c:pt idx="195">
                  <c:v>-0.41999999999999993</c:v>
                </c:pt>
                <c:pt idx="196">
                  <c:v>-0.41600000000000004</c:v>
                </c:pt>
                <c:pt idx="197">
                  <c:v>-0.41200000000000003</c:v>
                </c:pt>
                <c:pt idx="198">
                  <c:v>-0.40800000000000003</c:v>
                </c:pt>
                <c:pt idx="199">
                  <c:v>-0.40400000000000003</c:v>
                </c:pt>
                <c:pt idx="200">
                  <c:v>-0.39999999999999991</c:v>
                </c:pt>
                <c:pt idx="201">
                  <c:v>-0.39600000000000002</c:v>
                </c:pt>
                <c:pt idx="202">
                  <c:v>-0.39200000000000002</c:v>
                </c:pt>
                <c:pt idx="203">
                  <c:v>-0.38800000000000001</c:v>
                </c:pt>
                <c:pt idx="204">
                  <c:v>-0.38400000000000001</c:v>
                </c:pt>
                <c:pt idx="205">
                  <c:v>-0.38</c:v>
                </c:pt>
                <c:pt idx="206">
                  <c:v>-0.376</c:v>
                </c:pt>
                <c:pt idx="207">
                  <c:v>-0.372</c:v>
                </c:pt>
                <c:pt idx="208">
                  <c:v>-0.36799999999999999</c:v>
                </c:pt>
                <c:pt idx="209">
                  <c:v>-0.36399999999999999</c:v>
                </c:pt>
                <c:pt idx="210">
                  <c:v>-0.36</c:v>
                </c:pt>
                <c:pt idx="211">
                  <c:v>-0.35599999999999998</c:v>
                </c:pt>
                <c:pt idx="212">
                  <c:v>-0.35199999999999998</c:v>
                </c:pt>
                <c:pt idx="213">
                  <c:v>-0.34799999999999998</c:v>
                </c:pt>
                <c:pt idx="214">
                  <c:v>-0.34399999999999997</c:v>
                </c:pt>
                <c:pt idx="215">
                  <c:v>-0.33999999999999997</c:v>
                </c:pt>
                <c:pt idx="216">
                  <c:v>-0.33599999999999997</c:v>
                </c:pt>
                <c:pt idx="217">
                  <c:v>-0.33200000000000007</c:v>
                </c:pt>
                <c:pt idx="218">
                  <c:v>-0.32800000000000007</c:v>
                </c:pt>
                <c:pt idx="219">
                  <c:v>-0.32399999999999995</c:v>
                </c:pt>
                <c:pt idx="220">
                  <c:v>-0.31999999999999995</c:v>
                </c:pt>
                <c:pt idx="221">
                  <c:v>-0.31599999999999995</c:v>
                </c:pt>
                <c:pt idx="222">
                  <c:v>-0.31200000000000006</c:v>
                </c:pt>
                <c:pt idx="223">
                  <c:v>-0.30800000000000005</c:v>
                </c:pt>
                <c:pt idx="224">
                  <c:v>-0.30399999999999994</c:v>
                </c:pt>
                <c:pt idx="225">
                  <c:v>-0.29999999999999993</c:v>
                </c:pt>
                <c:pt idx="226">
                  <c:v>-0.29600000000000004</c:v>
                </c:pt>
                <c:pt idx="227">
                  <c:v>-0.29200000000000004</c:v>
                </c:pt>
                <c:pt idx="228">
                  <c:v>-0.28800000000000003</c:v>
                </c:pt>
                <c:pt idx="229">
                  <c:v>-0.28399999999999992</c:v>
                </c:pt>
                <c:pt idx="230">
                  <c:v>-0.27999999999999992</c:v>
                </c:pt>
                <c:pt idx="231">
                  <c:v>-0.27600000000000002</c:v>
                </c:pt>
                <c:pt idx="232">
                  <c:v>-0.27200000000000002</c:v>
                </c:pt>
                <c:pt idx="233">
                  <c:v>-0.26800000000000002</c:v>
                </c:pt>
                <c:pt idx="234">
                  <c:v>-0.2639999999999999</c:v>
                </c:pt>
                <c:pt idx="235">
                  <c:v>-0.26</c:v>
                </c:pt>
                <c:pt idx="236">
                  <c:v>-0.25600000000000001</c:v>
                </c:pt>
                <c:pt idx="237">
                  <c:v>-0.252</c:v>
                </c:pt>
                <c:pt idx="238">
                  <c:v>-0.24800000000000011</c:v>
                </c:pt>
                <c:pt idx="239">
                  <c:v>-0.24399999999999988</c:v>
                </c:pt>
                <c:pt idx="240">
                  <c:v>-0.24</c:v>
                </c:pt>
                <c:pt idx="241">
                  <c:v>-0.23599999999999999</c:v>
                </c:pt>
                <c:pt idx="242">
                  <c:v>-0.23199999999999998</c:v>
                </c:pt>
                <c:pt idx="243">
                  <c:v>-0.22800000000000009</c:v>
                </c:pt>
                <c:pt idx="244">
                  <c:v>-0.22399999999999987</c:v>
                </c:pt>
                <c:pt idx="245">
                  <c:v>-0.21999999999999997</c:v>
                </c:pt>
                <c:pt idx="246">
                  <c:v>-0.21599999999999997</c:v>
                </c:pt>
                <c:pt idx="247">
                  <c:v>-0.21200000000000008</c:v>
                </c:pt>
                <c:pt idx="248">
                  <c:v>-0.20800000000000007</c:v>
                </c:pt>
                <c:pt idx="249">
                  <c:v>-0.20399999999999996</c:v>
                </c:pt>
                <c:pt idx="250">
                  <c:v>-0.19999999999999996</c:v>
                </c:pt>
                <c:pt idx="251">
                  <c:v>-0.19599999999999995</c:v>
                </c:pt>
                <c:pt idx="252">
                  <c:v>-0.19199999999999995</c:v>
                </c:pt>
                <c:pt idx="253">
                  <c:v>-0.18800000000000017</c:v>
                </c:pt>
                <c:pt idx="254">
                  <c:v>-0.18399999999999994</c:v>
                </c:pt>
                <c:pt idx="255">
                  <c:v>-0.17999999999999994</c:v>
                </c:pt>
                <c:pt idx="256">
                  <c:v>-0.17599999999999993</c:v>
                </c:pt>
                <c:pt idx="257">
                  <c:v>-0.17199999999999993</c:v>
                </c:pt>
                <c:pt idx="258">
                  <c:v>-0.16800000000000015</c:v>
                </c:pt>
                <c:pt idx="259">
                  <c:v>-0.16399999999999992</c:v>
                </c:pt>
                <c:pt idx="260">
                  <c:v>-0.15999999999999992</c:v>
                </c:pt>
                <c:pt idx="261">
                  <c:v>-0.15599999999999992</c:v>
                </c:pt>
                <c:pt idx="262">
                  <c:v>-0.15200000000000014</c:v>
                </c:pt>
                <c:pt idx="263">
                  <c:v>-0.14800000000000013</c:v>
                </c:pt>
                <c:pt idx="264">
                  <c:v>-0.14399999999999991</c:v>
                </c:pt>
                <c:pt idx="265">
                  <c:v>-0.1399999999999999</c:v>
                </c:pt>
                <c:pt idx="266">
                  <c:v>-0.1359999999999999</c:v>
                </c:pt>
                <c:pt idx="267">
                  <c:v>-0.13200000000000012</c:v>
                </c:pt>
                <c:pt idx="268">
                  <c:v>-0.12800000000000011</c:v>
                </c:pt>
                <c:pt idx="269">
                  <c:v>-0.12399999999999989</c:v>
                </c:pt>
                <c:pt idx="270">
                  <c:v>-0.11999999999999988</c:v>
                </c:pt>
                <c:pt idx="271">
                  <c:v>-0.1160000000000001</c:v>
                </c:pt>
                <c:pt idx="272">
                  <c:v>-0.1120000000000001</c:v>
                </c:pt>
                <c:pt idx="273">
                  <c:v>-0.1080000000000001</c:v>
                </c:pt>
                <c:pt idx="274">
                  <c:v>-0.10399999999999987</c:v>
                </c:pt>
                <c:pt idx="275">
                  <c:v>-9.9999999999999867E-2</c:v>
                </c:pt>
                <c:pt idx="276">
                  <c:v>-9.6000000000000085E-2</c:v>
                </c:pt>
                <c:pt idx="277">
                  <c:v>-9.2000000000000082E-2</c:v>
                </c:pt>
                <c:pt idx="278">
                  <c:v>-8.8000000000000078E-2</c:v>
                </c:pt>
                <c:pt idx="279">
                  <c:v>-8.3999999999999853E-2</c:v>
                </c:pt>
                <c:pt idx="280">
                  <c:v>-7.9999999999999849E-2</c:v>
                </c:pt>
                <c:pt idx="281">
                  <c:v>-7.6000000000000068E-2</c:v>
                </c:pt>
                <c:pt idx="282">
                  <c:v>-7.2000000000000064E-2</c:v>
                </c:pt>
                <c:pt idx="283">
                  <c:v>-6.800000000000006E-2</c:v>
                </c:pt>
                <c:pt idx="284">
                  <c:v>-6.3999999999999835E-2</c:v>
                </c:pt>
                <c:pt idx="285">
                  <c:v>-6.0000000000000053E-2</c:v>
                </c:pt>
                <c:pt idx="286">
                  <c:v>-5.600000000000005E-2</c:v>
                </c:pt>
                <c:pt idx="287">
                  <c:v>-5.2000000000000046E-2</c:v>
                </c:pt>
                <c:pt idx="288">
                  <c:v>-4.8000000000000043E-2</c:v>
                </c:pt>
                <c:pt idx="289">
                  <c:v>-4.3999999999999817E-2</c:v>
                </c:pt>
                <c:pt idx="290">
                  <c:v>-4.0000000000000036E-2</c:v>
                </c:pt>
                <c:pt idx="291">
                  <c:v>-3.6000000000000032E-2</c:v>
                </c:pt>
                <c:pt idx="292">
                  <c:v>-3.2000000000000028E-2</c:v>
                </c:pt>
                <c:pt idx="293">
                  <c:v>-2.8000000000000025E-2</c:v>
                </c:pt>
                <c:pt idx="294">
                  <c:v>-2.4000000000000021E-2</c:v>
                </c:pt>
                <c:pt idx="295">
                  <c:v>-2.0000000000000018E-2</c:v>
                </c:pt>
                <c:pt idx="296">
                  <c:v>-1.6000000000000014E-2</c:v>
                </c:pt>
                <c:pt idx="297">
                  <c:v>-1.2000000000000011E-2</c:v>
                </c:pt>
                <c:pt idx="298">
                  <c:v>-8.0000000000000071E-3</c:v>
                </c:pt>
                <c:pt idx="299">
                  <c:v>-4.0000000000000036E-3</c:v>
                </c:pt>
                <c:pt idx="300">
                  <c:v>0</c:v>
                </c:pt>
                <c:pt idx="301">
                  <c:v>4.0000000000000036E-3</c:v>
                </c:pt>
                <c:pt idx="302">
                  <c:v>8.0000000000000071E-3</c:v>
                </c:pt>
                <c:pt idx="303">
                  <c:v>1.2000000000000011E-2</c:v>
                </c:pt>
                <c:pt idx="304">
                  <c:v>1.6000000000000014E-2</c:v>
                </c:pt>
                <c:pt idx="305">
                  <c:v>2.0000000000000018E-2</c:v>
                </c:pt>
                <c:pt idx="306">
                  <c:v>2.4000000000000021E-2</c:v>
                </c:pt>
                <c:pt idx="307">
                  <c:v>2.8000000000000025E-2</c:v>
                </c:pt>
                <c:pt idx="308">
                  <c:v>3.2000000000000028E-2</c:v>
                </c:pt>
                <c:pt idx="309">
                  <c:v>3.6000000000000032E-2</c:v>
                </c:pt>
                <c:pt idx="310">
                  <c:v>4.0000000000000036E-2</c:v>
                </c:pt>
                <c:pt idx="311">
                  <c:v>4.4000000000000039E-2</c:v>
                </c:pt>
                <c:pt idx="312">
                  <c:v>4.8000000000000043E-2</c:v>
                </c:pt>
                <c:pt idx="313">
                  <c:v>5.1999999999999824E-2</c:v>
                </c:pt>
                <c:pt idx="314">
                  <c:v>5.600000000000005E-2</c:v>
                </c:pt>
                <c:pt idx="315">
                  <c:v>6.0000000000000053E-2</c:v>
                </c:pt>
                <c:pt idx="316">
                  <c:v>6.4000000000000057E-2</c:v>
                </c:pt>
                <c:pt idx="317">
                  <c:v>6.800000000000006E-2</c:v>
                </c:pt>
                <c:pt idx="318">
                  <c:v>7.1999999999999842E-2</c:v>
                </c:pt>
                <c:pt idx="319">
                  <c:v>7.6000000000000068E-2</c:v>
                </c:pt>
                <c:pt idx="320">
                  <c:v>8.0000000000000071E-2</c:v>
                </c:pt>
                <c:pt idx="321">
                  <c:v>8.4000000000000075E-2</c:v>
                </c:pt>
                <c:pt idx="322">
                  <c:v>8.8000000000000078E-2</c:v>
                </c:pt>
                <c:pt idx="323">
                  <c:v>9.199999999999986E-2</c:v>
                </c:pt>
                <c:pt idx="324">
                  <c:v>9.6000000000000085E-2</c:v>
                </c:pt>
                <c:pt idx="325">
                  <c:v>0.10000000000000009</c:v>
                </c:pt>
                <c:pt idx="326">
                  <c:v>0.10400000000000009</c:v>
                </c:pt>
                <c:pt idx="327">
                  <c:v>0.10799999999999987</c:v>
                </c:pt>
                <c:pt idx="328">
                  <c:v>0.11199999999999988</c:v>
                </c:pt>
                <c:pt idx="329">
                  <c:v>0.1160000000000001</c:v>
                </c:pt>
                <c:pt idx="330">
                  <c:v>0.12000000000000011</c:v>
                </c:pt>
                <c:pt idx="331">
                  <c:v>0.12400000000000011</c:v>
                </c:pt>
                <c:pt idx="332">
                  <c:v>0.12799999999999989</c:v>
                </c:pt>
                <c:pt idx="333">
                  <c:v>0.1319999999999999</c:v>
                </c:pt>
                <c:pt idx="334">
                  <c:v>0.13600000000000012</c:v>
                </c:pt>
                <c:pt idx="335">
                  <c:v>0.14000000000000012</c:v>
                </c:pt>
                <c:pt idx="336">
                  <c:v>0.14399999999999991</c:v>
                </c:pt>
                <c:pt idx="337">
                  <c:v>0.14799999999999991</c:v>
                </c:pt>
                <c:pt idx="338">
                  <c:v>0.15199999999999991</c:v>
                </c:pt>
                <c:pt idx="339">
                  <c:v>0.15600000000000014</c:v>
                </c:pt>
                <c:pt idx="340">
                  <c:v>0.16000000000000014</c:v>
                </c:pt>
                <c:pt idx="341">
                  <c:v>0.16399999999999992</c:v>
                </c:pt>
                <c:pt idx="342">
                  <c:v>0.16799999999999993</c:v>
                </c:pt>
                <c:pt idx="343">
                  <c:v>0.17199999999999993</c:v>
                </c:pt>
                <c:pt idx="344">
                  <c:v>0.17600000000000016</c:v>
                </c:pt>
                <c:pt idx="345">
                  <c:v>0.17999999999999994</c:v>
                </c:pt>
                <c:pt idx="346">
                  <c:v>0.18399999999999994</c:v>
                </c:pt>
                <c:pt idx="347">
                  <c:v>0.18799999999999994</c:v>
                </c:pt>
                <c:pt idx="348">
                  <c:v>0.19199999999999995</c:v>
                </c:pt>
                <c:pt idx="349">
                  <c:v>0.19600000000000017</c:v>
                </c:pt>
                <c:pt idx="350">
                  <c:v>0.19999999999999996</c:v>
                </c:pt>
                <c:pt idx="351">
                  <c:v>0.20399999999999996</c:v>
                </c:pt>
                <c:pt idx="352">
                  <c:v>0.20799999999999996</c:v>
                </c:pt>
                <c:pt idx="353">
                  <c:v>0.21199999999999997</c:v>
                </c:pt>
                <c:pt idx="354">
                  <c:v>0.21600000000000019</c:v>
                </c:pt>
                <c:pt idx="355">
                  <c:v>0.21999999999999997</c:v>
                </c:pt>
                <c:pt idx="356">
                  <c:v>0.22399999999999998</c:v>
                </c:pt>
                <c:pt idx="357">
                  <c:v>0.22799999999999998</c:v>
                </c:pt>
                <c:pt idx="358">
                  <c:v>0.23199999999999998</c:v>
                </c:pt>
                <c:pt idx="359">
                  <c:v>0.23599999999999999</c:v>
                </c:pt>
                <c:pt idx="360">
                  <c:v>0.24</c:v>
                </c:pt>
                <c:pt idx="361">
                  <c:v>0.24399999999999999</c:v>
                </c:pt>
                <c:pt idx="362">
                  <c:v>0.248</c:v>
                </c:pt>
                <c:pt idx="363">
                  <c:v>0.252</c:v>
                </c:pt>
                <c:pt idx="364">
                  <c:v>0.25600000000000001</c:v>
                </c:pt>
                <c:pt idx="365">
                  <c:v>0.26</c:v>
                </c:pt>
                <c:pt idx="366">
                  <c:v>0.26400000000000001</c:v>
                </c:pt>
                <c:pt idx="367">
                  <c:v>0.26800000000000002</c:v>
                </c:pt>
                <c:pt idx="368">
                  <c:v>0.27200000000000002</c:v>
                </c:pt>
                <c:pt idx="369">
                  <c:v>0.27600000000000002</c:v>
                </c:pt>
                <c:pt idx="370">
                  <c:v>0.28000000000000003</c:v>
                </c:pt>
                <c:pt idx="371">
                  <c:v>0.28400000000000003</c:v>
                </c:pt>
                <c:pt idx="372">
                  <c:v>0.28800000000000003</c:v>
                </c:pt>
                <c:pt idx="373">
                  <c:v>0.29200000000000004</c:v>
                </c:pt>
                <c:pt idx="374">
                  <c:v>0.29600000000000004</c:v>
                </c:pt>
                <c:pt idx="375">
                  <c:v>0.30000000000000004</c:v>
                </c:pt>
                <c:pt idx="376">
                  <c:v>0.30400000000000005</c:v>
                </c:pt>
                <c:pt idx="377">
                  <c:v>0.30800000000000005</c:v>
                </c:pt>
                <c:pt idx="378">
                  <c:v>0.31199999999999983</c:v>
                </c:pt>
                <c:pt idx="379">
                  <c:v>0.31600000000000006</c:v>
                </c:pt>
                <c:pt idx="380">
                  <c:v>0.32000000000000006</c:v>
                </c:pt>
                <c:pt idx="381">
                  <c:v>0.32400000000000007</c:v>
                </c:pt>
                <c:pt idx="382">
                  <c:v>0.32800000000000007</c:v>
                </c:pt>
                <c:pt idx="383">
                  <c:v>0.33199999999999985</c:v>
                </c:pt>
                <c:pt idx="384">
                  <c:v>0.33599999999999985</c:v>
                </c:pt>
                <c:pt idx="385">
                  <c:v>0.34000000000000008</c:v>
                </c:pt>
                <c:pt idx="386">
                  <c:v>0.34400000000000008</c:v>
                </c:pt>
                <c:pt idx="387">
                  <c:v>0.34799999999999986</c:v>
                </c:pt>
                <c:pt idx="388">
                  <c:v>0.35199999999999987</c:v>
                </c:pt>
                <c:pt idx="389">
                  <c:v>0.35599999999999987</c:v>
                </c:pt>
                <c:pt idx="390">
                  <c:v>0.3600000000000001</c:v>
                </c:pt>
                <c:pt idx="391">
                  <c:v>0.3640000000000001</c:v>
                </c:pt>
                <c:pt idx="392">
                  <c:v>0.36799999999999988</c:v>
                </c:pt>
                <c:pt idx="393">
                  <c:v>0.37199999999999989</c:v>
                </c:pt>
                <c:pt idx="394">
                  <c:v>0.37599999999999989</c:v>
                </c:pt>
                <c:pt idx="395">
                  <c:v>0.38000000000000012</c:v>
                </c:pt>
                <c:pt idx="396">
                  <c:v>0.3839999999999999</c:v>
                </c:pt>
                <c:pt idx="397">
                  <c:v>0.3879999999999999</c:v>
                </c:pt>
                <c:pt idx="398">
                  <c:v>0.3919999999999999</c:v>
                </c:pt>
                <c:pt idx="399">
                  <c:v>0.39599999999999991</c:v>
                </c:pt>
                <c:pt idx="400">
                  <c:v>0.40000000000000013</c:v>
                </c:pt>
                <c:pt idx="401">
                  <c:v>0.40399999999999991</c:v>
                </c:pt>
                <c:pt idx="402">
                  <c:v>0.40799999999999992</c:v>
                </c:pt>
                <c:pt idx="403">
                  <c:v>0.41199999999999992</c:v>
                </c:pt>
                <c:pt idx="404">
                  <c:v>0.41599999999999993</c:v>
                </c:pt>
                <c:pt idx="405">
                  <c:v>0.42000000000000015</c:v>
                </c:pt>
                <c:pt idx="406">
                  <c:v>0.42399999999999993</c:v>
                </c:pt>
                <c:pt idx="407">
                  <c:v>0.42799999999999994</c:v>
                </c:pt>
                <c:pt idx="408">
                  <c:v>0.43199999999999994</c:v>
                </c:pt>
                <c:pt idx="409">
                  <c:v>0.43599999999999994</c:v>
                </c:pt>
                <c:pt idx="410">
                  <c:v>0.43999999999999995</c:v>
                </c:pt>
                <c:pt idx="411">
                  <c:v>0.44399999999999995</c:v>
                </c:pt>
                <c:pt idx="412">
                  <c:v>0.44799999999999995</c:v>
                </c:pt>
                <c:pt idx="413">
                  <c:v>0.45199999999999996</c:v>
                </c:pt>
                <c:pt idx="414">
                  <c:v>0.45599999999999996</c:v>
                </c:pt>
                <c:pt idx="415">
                  <c:v>0.45999999999999996</c:v>
                </c:pt>
                <c:pt idx="416">
                  <c:v>0.46399999999999997</c:v>
                </c:pt>
                <c:pt idx="417">
                  <c:v>0.46799999999999997</c:v>
                </c:pt>
                <c:pt idx="418">
                  <c:v>0.47199999999999998</c:v>
                </c:pt>
                <c:pt idx="419">
                  <c:v>0.47599999999999998</c:v>
                </c:pt>
                <c:pt idx="420">
                  <c:v>0.48</c:v>
                </c:pt>
                <c:pt idx="421">
                  <c:v>0.48399999999999999</c:v>
                </c:pt>
                <c:pt idx="422">
                  <c:v>0.48799999999999999</c:v>
                </c:pt>
                <c:pt idx="423">
                  <c:v>0.49199999999999999</c:v>
                </c:pt>
                <c:pt idx="424">
                  <c:v>0.496</c:v>
                </c:pt>
                <c:pt idx="425">
                  <c:v>0.5</c:v>
                </c:pt>
                <c:pt idx="426">
                  <c:v>0.504</c:v>
                </c:pt>
                <c:pt idx="427">
                  <c:v>0.50800000000000001</c:v>
                </c:pt>
                <c:pt idx="428">
                  <c:v>0.51200000000000001</c:v>
                </c:pt>
                <c:pt idx="429">
                  <c:v>0.51599999999999979</c:v>
                </c:pt>
                <c:pt idx="430">
                  <c:v>0.52</c:v>
                </c:pt>
                <c:pt idx="431">
                  <c:v>0.5239999999999998</c:v>
                </c:pt>
                <c:pt idx="432">
                  <c:v>0.52800000000000002</c:v>
                </c:pt>
                <c:pt idx="433">
                  <c:v>0.53200000000000003</c:v>
                </c:pt>
                <c:pt idx="434">
                  <c:v>0.53599999999999981</c:v>
                </c:pt>
                <c:pt idx="435">
                  <c:v>0.54</c:v>
                </c:pt>
                <c:pt idx="436">
                  <c:v>0.54399999999999982</c:v>
                </c:pt>
                <c:pt idx="437">
                  <c:v>0.54800000000000004</c:v>
                </c:pt>
                <c:pt idx="438">
                  <c:v>0.55200000000000005</c:v>
                </c:pt>
                <c:pt idx="439">
                  <c:v>0.55599999999999983</c:v>
                </c:pt>
                <c:pt idx="440">
                  <c:v>0.56000000000000005</c:v>
                </c:pt>
                <c:pt idx="441">
                  <c:v>0.56399999999999983</c:v>
                </c:pt>
                <c:pt idx="442">
                  <c:v>0.56800000000000006</c:v>
                </c:pt>
                <c:pt idx="443">
                  <c:v>0.57200000000000006</c:v>
                </c:pt>
                <c:pt idx="444">
                  <c:v>0.57599999999999985</c:v>
                </c:pt>
                <c:pt idx="445">
                  <c:v>0.58000000000000007</c:v>
                </c:pt>
                <c:pt idx="446">
                  <c:v>0.58399999999999985</c:v>
                </c:pt>
                <c:pt idx="447">
                  <c:v>0.58800000000000008</c:v>
                </c:pt>
                <c:pt idx="448">
                  <c:v>0.59200000000000008</c:v>
                </c:pt>
                <c:pt idx="449">
                  <c:v>0.59599999999999986</c:v>
                </c:pt>
                <c:pt idx="450">
                  <c:v>0.60000000000000009</c:v>
                </c:pt>
                <c:pt idx="451">
                  <c:v>0.60399999999999987</c:v>
                </c:pt>
                <c:pt idx="452">
                  <c:v>0.60799999999999987</c:v>
                </c:pt>
                <c:pt idx="453">
                  <c:v>0.6120000000000001</c:v>
                </c:pt>
                <c:pt idx="454">
                  <c:v>0.61599999999999988</c:v>
                </c:pt>
                <c:pt idx="455">
                  <c:v>0.62000000000000011</c:v>
                </c:pt>
                <c:pt idx="456">
                  <c:v>0.62399999999999989</c:v>
                </c:pt>
                <c:pt idx="457">
                  <c:v>0.62799999999999989</c:v>
                </c:pt>
                <c:pt idx="458">
                  <c:v>0.63200000000000012</c:v>
                </c:pt>
                <c:pt idx="459">
                  <c:v>0.6359999999999999</c:v>
                </c:pt>
                <c:pt idx="460">
                  <c:v>0.64000000000000012</c:v>
                </c:pt>
                <c:pt idx="461">
                  <c:v>0.64399999999999991</c:v>
                </c:pt>
                <c:pt idx="462">
                  <c:v>0.64799999999999991</c:v>
                </c:pt>
                <c:pt idx="463">
                  <c:v>0.65200000000000014</c:v>
                </c:pt>
                <c:pt idx="464">
                  <c:v>0.65599999999999992</c:v>
                </c:pt>
                <c:pt idx="465">
                  <c:v>0.66000000000000014</c:v>
                </c:pt>
                <c:pt idx="466">
                  <c:v>0.66399999999999992</c:v>
                </c:pt>
                <c:pt idx="467">
                  <c:v>0.66799999999999993</c:v>
                </c:pt>
                <c:pt idx="468">
                  <c:v>0.67200000000000015</c:v>
                </c:pt>
                <c:pt idx="469">
                  <c:v>0.67599999999999993</c:v>
                </c:pt>
                <c:pt idx="470">
                  <c:v>0.67999999999999994</c:v>
                </c:pt>
                <c:pt idx="471">
                  <c:v>0.68399999999999972</c:v>
                </c:pt>
                <c:pt idx="472">
                  <c:v>0.68799999999999994</c:v>
                </c:pt>
                <c:pt idx="473">
                  <c:v>0.69200000000000017</c:v>
                </c:pt>
                <c:pt idx="474">
                  <c:v>0.69599999999999995</c:v>
                </c:pt>
                <c:pt idx="475">
                  <c:v>0.7</c:v>
                </c:pt>
                <c:pt idx="476">
                  <c:v>0.70399999999999974</c:v>
                </c:pt>
                <c:pt idx="477">
                  <c:v>0.70799999999999996</c:v>
                </c:pt>
                <c:pt idx="478">
                  <c:v>0.71200000000000019</c:v>
                </c:pt>
                <c:pt idx="479">
                  <c:v>0.71599999999999997</c:v>
                </c:pt>
                <c:pt idx="480">
                  <c:v>0.72</c:v>
                </c:pt>
                <c:pt idx="481">
                  <c:v>0.72399999999999975</c:v>
                </c:pt>
                <c:pt idx="482">
                  <c:v>0.72799999999999998</c:v>
                </c:pt>
                <c:pt idx="483">
                  <c:v>0.73200000000000021</c:v>
                </c:pt>
                <c:pt idx="484">
                  <c:v>0.73599999999999999</c:v>
                </c:pt>
                <c:pt idx="485">
                  <c:v>0.74</c:v>
                </c:pt>
                <c:pt idx="486">
                  <c:v>0.74399999999999977</c:v>
                </c:pt>
                <c:pt idx="487">
                  <c:v>0.748</c:v>
                </c:pt>
                <c:pt idx="488">
                  <c:v>0.75200000000000022</c:v>
                </c:pt>
                <c:pt idx="489">
                  <c:v>0.75599999999999978</c:v>
                </c:pt>
                <c:pt idx="490">
                  <c:v>0.76</c:v>
                </c:pt>
                <c:pt idx="491">
                  <c:v>0.76399999999999979</c:v>
                </c:pt>
                <c:pt idx="492">
                  <c:v>0.76800000000000002</c:v>
                </c:pt>
                <c:pt idx="493">
                  <c:v>0.77200000000000002</c:v>
                </c:pt>
                <c:pt idx="494">
                  <c:v>0.7759999999999998</c:v>
                </c:pt>
                <c:pt idx="495">
                  <c:v>0.78</c:v>
                </c:pt>
                <c:pt idx="496">
                  <c:v>0.78399999999999981</c:v>
                </c:pt>
                <c:pt idx="497">
                  <c:v>0.78800000000000003</c:v>
                </c:pt>
                <c:pt idx="498">
                  <c:v>0.79200000000000004</c:v>
                </c:pt>
                <c:pt idx="499">
                  <c:v>0.79599999999999982</c:v>
                </c:pt>
                <c:pt idx="500">
                  <c:v>0.8</c:v>
                </c:pt>
                <c:pt idx="501">
                  <c:v>0.8039999999999996</c:v>
                </c:pt>
                <c:pt idx="502">
                  <c:v>0.80800000000000005</c:v>
                </c:pt>
                <c:pt idx="503">
                  <c:v>0.81200000000000006</c:v>
                </c:pt>
                <c:pt idx="504">
                  <c:v>0.81600000000000006</c:v>
                </c:pt>
                <c:pt idx="505">
                  <c:v>0.82000000000000006</c:v>
                </c:pt>
                <c:pt idx="506">
                  <c:v>0.82399999999999962</c:v>
                </c:pt>
                <c:pt idx="507">
                  <c:v>0.82800000000000007</c:v>
                </c:pt>
                <c:pt idx="508">
                  <c:v>0.83200000000000007</c:v>
                </c:pt>
                <c:pt idx="509">
                  <c:v>0.83600000000000008</c:v>
                </c:pt>
                <c:pt idx="510">
                  <c:v>0.84000000000000008</c:v>
                </c:pt>
                <c:pt idx="511">
                  <c:v>0.84399999999999964</c:v>
                </c:pt>
                <c:pt idx="512">
                  <c:v>0.84800000000000009</c:v>
                </c:pt>
                <c:pt idx="513">
                  <c:v>0.85200000000000009</c:v>
                </c:pt>
                <c:pt idx="514">
                  <c:v>0.85600000000000009</c:v>
                </c:pt>
                <c:pt idx="515">
                  <c:v>0.8600000000000001</c:v>
                </c:pt>
                <c:pt idx="516">
                  <c:v>0.86399999999999966</c:v>
                </c:pt>
                <c:pt idx="517">
                  <c:v>0.8680000000000001</c:v>
                </c:pt>
                <c:pt idx="518">
                  <c:v>0.87200000000000011</c:v>
                </c:pt>
                <c:pt idx="519">
                  <c:v>0.87600000000000011</c:v>
                </c:pt>
                <c:pt idx="520">
                  <c:v>0.88000000000000012</c:v>
                </c:pt>
                <c:pt idx="521">
                  <c:v>0.88399999999999967</c:v>
                </c:pt>
                <c:pt idx="522">
                  <c:v>0.88800000000000012</c:v>
                </c:pt>
                <c:pt idx="523">
                  <c:v>0.89200000000000013</c:v>
                </c:pt>
                <c:pt idx="524">
                  <c:v>0.89599999999999969</c:v>
                </c:pt>
                <c:pt idx="525">
                  <c:v>0.90000000000000013</c:v>
                </c:pt>
                <c:pt idx="526">
                  <c:v>0.90399999999999969</c:v>
                </c:pt>
                <c:pt idx="527">
                  <c:v>0.90800000000000014</c:v>
                </c:pt>
                <c:pt idx="528">
                  <c:v>0.91200000000000014</c:v>
                </c:pt>
                <c:pt idx="529">
                  <c:v>0.9159999999999997</c:v>
                </c:pt>
                <c:pt idx="530">
                  <c:v>0.92000000000000015</c:v>
                </c:pt>
                <c:pt idx="531">
                  <c:v>0.92399999999999971</c:v>
                </c:pt>
                <c:pt idx="532">
                  <c:v>0.92800000000000016</c:v>
                </c:pt>
                <c:pt idx="533">
                  <c:v>0.93200000000000016</c:v>
                </c:pt>
                <c:pt idx="534">
                  <c:v>0.93599999999999972</c:v>
                </c:pt>
                <c:pt idx="535">
                  <c:v>0.94000000000000017</c:v>
                </c:pt>
                <c:pt idx="536">
                  <c:v>0.94399999999999973</c:v>
                </c:pt>
                <c:pt idx="537">
                  <c:v>0.94800000000000018</c:v>
                </c:pt>
                <c:pt idx="538">
                  <c:v>0.95200000000000018</c:v>
                </c:pt>
                <c:pt idx="539">
                  <c:v>0.95599999999999974</c:v>
                </c:pt>
                <c:pt idx="540">
                  <c:v>0.96000000000000019</c:v>
                </c:pt>
                <c:pt idx="541">
                  <c:v>0.96399999999999975</c:v>
                </c:pt>
                <c:pt idx="542">
                  <c:v>0.96799999999999975</c:v>
                </c:pt>
                <c:pt idx="543">
                  <c:v>0.9720000000000002</c:v>
                </c:pt>
                <c:pt idx="544">
                  <c:v>0.97599999999999976</c:v>
                </c:pt>
                <c:pt idx="545">
                  <c:v>0.9800000000000002</c:v>
                </c:pt>
                <c:pt idx="546">
                  <c:v>0.98399999999999976</c:v>
                </c:pt>
                <c:pt idx="547">
                  <c:v>0.98799999999999977</c:v>
                </c:pt>
                <c:pt idx="548">
                  <c:v>0.99200000000000021</c:v>
                </c:pt>
                <c:pt idx="549">
                  <c:v>0.99599999999999977</c:v>
                </c:pt>
                <c:pt idx="550">
                  <c:v>1.0000000000000002</c:v>
                </c:pt>
                <c:pt idx="551">
                  <c:v>1.0039999999999998</c:v>
                </c:pt>
                <c:pt idx="552">
                  <c:v>1.0079999999999998</c:v>
                </c:pt>
                <c:pt idx="553">
                  <c:v>1.0120000000000002</c:v>
                </c:pt>
                <c:pt idx="554">
                  <c:v>1.0159999999999998</c:v>
                </c:pt>
                <c:pt idx="555">
                  <c:v>1.0200000000000002</c:v>
                </c:pt>
                <c:pt idx="556">
                  <c:v>1.0239999999999998</c:v>
                </c:pt>
                <c:pt idx="557">
                  <c:v>1.0279999999999998</c:v>
                </c:pt>
                <c:pt idx="558">
                  <c:v>1.0320000000000003</c:v>
                </c:pt>
                <c:pt idx="559">
                  <c:v>1.0359999999999998</c:v>
                </c:pt>
                <c:pt idx="560">
                  <c:v>1.0400000000000003</c:v>
                </c:pt>
                <c:pt idx="561">
                  <c:v>1.0439999999999998</c:v>
                </c:pt>
                <c:pt idx="562">
                  <c:v>1.0479999999999998</c:v>
                </c:pt>
                <c:pt idx="563">
                  <c:v>1.0520000000000003</c:v>
                </c:pt>
                <c:pt idx="564">
                  <c:v>1.0559999999999998</c:v>
                </c:pt>
                <c:pt idx="565">
                  <c:v>1.0599999999999998</c:v>
                </c:pt>
                <c:pt idx="566">
                  <c:v>1.0639999999999998</c:v>
                </c:pt>
                <c:pt idx="567">
                  <c:v>1.0679999999999998</c:v>
                </c:pt>
                <c:pt idx="568">
                  <c:v>1.0720000000000003</c:v>
                </c:pt>
                <c:pt idx="569">
                  <c:v>1.0759999999999998</c:v>
                </c:pt>
                <c:pt idx="570">
                  <c:v>1.0799999999999998</c:v>
                </c:pt>
                <c:pt idx="571">
                  <c:v>1.0839999999999999</c:v>
                </c:pt>
                <c:pt idx="572">
                  <c:v>1.0879999999999999</c:v>
                </c:pt>
                <c:pt idx="573">
                  <c:v>1.0920000000000003</c:v>
                </c:pt>
                <c:pt idx="574">
                  <c:v>1.0959999999999999</c:v>
                </c:pt>
                <c:pt idx="575">
                  <c:v>1.0999999999999999</c:v>
                </c:pt>
                <c:pt idx="576">
                  <c:v>1.1039999999999999</c:v>
                </c:pt>
                <c:pt idx="577">
                  <c:v>1.1079999999999999</c:v>
                </c:pt>
                <c:pt idx="578">
                  <c:v>1.1120000000000003</c:v>
                </c:pt>
                <c:pt idx="579">
                  <c:v>1.1159999999999999</c:v>
                </c:pt>
                <c:pt idx="580">
                  <c:v>1.1199999999999999</c:v>
                </c:pt>
                <c:pt idx="581">
                  <c:v>1.1239999999999999</c:v>
                </c:pt>
                <c:pt idx="582">
                  <c:v>1.1279999999999999</c:v>
                </c:pt>
                <c:pt idx="583">
                  <c:v>1.1320000000000003</c:v>
                </c:pt>
                <c:pt idx="584">
                  <c:v>1.1359999999999999</c:v>
                </c:pt>
                <c:pt idx="585">
                  <c:v>1.1399999999999999</c:v>
                </c:pt>
                <c:pt idx="586">
                  <c:v>1.1439999999999999</c:v>
                </c:pt>
                <c:pt idx="587">
                  <c:v>1.1479999999999999</c:v>
                </c:pt>
                <c:pt idx="588">
                  <c:v>1.1519999999999999</c:v>
                </c:pt>
                <c:pt idx="589">
                  <c:v>1.1559999999999999</c:v>
                </c:pt>
                <c:pt idx="590">
                  <c:v>1.1599999999999999</c:v>
                </c:pt>
                <c:pt idx="591">
                  <c:v>1.1639999999999999</c:v>
                </c:pt>
                <c:pt idx="592">
                  <c:v>1.1679999999999999</c:v>
                </c:pt>
                <c:pt idx="593">
                  <c:v>1.1719999999999999</c:v>
                </c:pt>
                <c:pt idx="594">
                  <c:v>1.1759999999999999</c:v>
                </c:pt>
                <c:pt idx="595">
                  <c:v>1.18</c:v>
                </c:pt>
                <c:pt idx="596">
                  <c:v>1.1839999999999999</c:v>
                </c:pt>
                <c:pt idx="597">
                  <c:v>1.1879999999999999</c:v>
                </c:pt>
                <c:pt idx="598">
                  <c:v>1.1919999999999999</c:v>
                </c:pt>
                <c:pt idx="599">
                  <c:v>1.196</c:v>
                </c:pt>
                <c:pt idx="600">
                  <c:v>1.2</c:v>
                </c:pt>
              </c:numCache>
            </c:numRef>
          </c:xVal>
          <c:yVal>
            <c:numRef>
              <c:f>Sheet1!$F$2:$F$602</c:f>
              <c:numCache>
                <c:formatCode>General</c:formatCode>
                <c:ptCount val="601"/>
                <c:pt idx="0">
                  <c:v>-1.9449341584542606E-9</c:v>
                </c:pt>
                <c:pt idx="1">
                  <c:v>-2.3413309975151744E-9</c:v>
                </c:pt>
                <c:pt idx="2">
                  <c:v>-2.8251492622806696E-9</c:v>
                </c:pt>
                <c:pt idx="3">
                  <c:v>-3.4171148771282525E-9</c:v>
                </c:pt>
                <c:pt idx="4">
                  <c:v>-4.1432032901688324E-9</c:v>
                </c:pt>
                <c:pt idx="5">
                  <c:v>-5.0360484055739732E-9</c:v>
                </c:pt>
                <c:pt idx="6">
                  <c:v>-6.136755944281586E-9</c:v>
                </c:pt>
                <c:pt idx="7">
                  <c:v>-7.4972316290508845E-9</c:v>
                </c:pt>
                <c:pt idx="8">
                  <c:v>-9.1831820766262023E-9</c:v>
                </c:pt>
                <c:pt idx="9">
                  <c:v>-1.1277995201152627E-8</c:v>
                </c:pt>
                <c:pt idx="10">
                  <c:v>-1.3887756047628017E-8</c:v>
                </c:pt>
                <c:pt idx="11">
                  <c:v>-1.7147754544580646E-8</c:v>
                </c:pt>
                <c:pt idx="12">
                  <c:v>-2.1230937003232694E-8</c:v>
                </c:pt>
                <c:pt idx="13">
                  <c:v>-2.6358892682916131E-8</c:v>
                </c:pt>
                <c:pt idx="14">
                  <c:v>-3.2816159489344528E-8</c:v>
                </c:pt>
                <c:pt idx="15">
                  <c:v>-4.096886375294556E-8</c:v>
                </c:pt>
                <c:pt idx="16">
                  <c:v>-5.128900923075621E-8</c:v>
                </c:pt>
                <c:pt idx="17">
                  <c:v>-6.4386120831956664E-8</c:v>
                </c:pt>
                <c:pt idx="18">
                  <c:v>-8.1048435191623445E-8</c:v>
                </c:pt>
                <c:pt idx="19">
                  <c:v>-1.0229639731861883E-7</c:v>
                </c:pt>
                <c:pt idx="20">
                  <c:v>-1.2945193477488452E-7</c:v>
                </c:pt>
                <c:pt idx="21">
                  <c:v>-1.6422770120627527E-7</c:v>
                </c:pt>
                <c:pt idx="22">
                  <c:v>-2.0884124900059871E-7</c:v>
                </c:pt>
                <c:pt idx="23">
                  <c:v>-2.6615954402337455E-7</c:v>
                </c:pt>
                <c:pt idx="24">
                  <c:v>-3.3987913809065645E-7</c:v>
                </c:pt>
                <c:pt idx="25">
                  <c:v>-4.3474572974466062E-7</c:v>
                </c:pt>
                <c:pt idx="26">
                  <c:v>-5.5681241555484337E-7</c:v>
                </c:pt>
                <c:pt idx="27">
                  <c:v>-7.1372602366834902E-7</c:v>
                </c:pt>
                <c:pt idx="28">
                  <c:v>-9.15010782668072E-7</c:v>
                </c:pt>
                <c:pt idx="29">
                  <c:v>-1.1722800210516851E-6</c:v>
                </c:pt>
                <c:pt idx="30">
                  <c:v>-1.4992349089028674E-6</c:v>
                </c:pt>
                <c:pt idx="31">
                  <c:v>-1.9111791559232057E-6</c:v>
                </c:pt>
                <c:pt idx="32">
                  <c:v>-2.4235456629143191E-6</c:v>
                </c:pt>
                <c:pt idx="33">
                  <c:v>-3.048518932145941E-6</c:v>
                </c:pt>
                <c:pt idx="34">
                  <c:v>-3.7881135199010328E-6</c:v>
                </c:pt>
                <c:pt idx="35">
                  <c:v>-4.6208086927776352E-6</c:v>
                </c:pt>
                <c:pt idx="36">
                  <c:v>-5.4766623768002931E-6</c:v>
                </c:pt>
                <c:pt idx="37">
                  <c:v>-6.1921049363685556E-6</c:v>
                </c:pt>
                <c:pt idx="38">
                  <c:v>-6.429343686455297E-6</c:v>
                </c:pt>
                <c:pt idx="39">
                  <c:v>-5.534997347802508E-6</c:v>
                </c:pt>
                <c:pt idx="40">
                  <c:v>-2.296278992142404E-6</c:v>
                </c:pt>
                <c:pt idx="41">
                  <c:v>5.4709734867820676E-6</c:v>
                </c:pt>
                <c:pt idx="42">
                  <c:v>2.1598892188333089E-5</c:v>
                </c:pt>
                <c:pt idx="43">
                  <c:v>5.2632393110226778E-5</c:v>
                </c:pt>
                <c:pt idx="44">
                  <c:v>1.0939489190813775E-4</c:v>
                </c:pt>
                <c:pt idx="45">
                  <c:v>2.0903825678896817E-4</c:v>
                </c:pt>
                <c:pt idx="46">
                  <c:v>3.7718057759628587E-4</c:v>
                </c:pt>
                <c:pt idx="47">
                  <c:v>6.4902225754747886E-4</c:v>
                </c:pt>
                <c:pt idx="48">
                  <c:v>1.0676063137050524E-3</c:v>
                </c:pt>
                <c:pt idx="49">
                  <c:v>1.677838315513287E-3</c:v>
                </c:pt>
                <c:pt idx="50">
                  <c:v>2.5177799283161882E-3</c:v>
                </c:pt>
                <c:pt idx="51">
                  <c:v>3.6116887903963157E-3</c:v>
                </c:pt>
                <c:pt idx="52">
                  <c:v>4.9640642537569016E-3</c:v>
                </c:pt>
                <c:pt idx="53">
                  <c:v>6.5395202398945184E-3</c:v>
                </c:pt>
                <c:pt idx="54">
                  <c:v>8.2170969487801327E-3</c:v>
                </c:pt>
                <c:pt idx="55">
                  <c:v>9.7542496347211346E-3</c:v>
                </c:pt>
                <c:pt idx="56">
                  <c:v>1.0822107944828071E-2</c:v>
                </c:pt>
                <c:pt idx="57">
                  <c:v>1.1106612804724891E-2</c:v>
                </c:pt>
                <c:pt idx="58">
                  <c:v>1.0402247238374846E-2</c:v>
                </c:pt>
                <c:pt idx="59">
                  <c:v>8.6501520962966923E-3</c:v>
                </c:pt>
                <c:pt idx="60">
                  <c:v>5.9269646847557762E-3</c:v>
                </c:pt>
                <c:pt idx="61">
                  <c:v>2.4104313296060935E-3</c:v>
                </c:pt>
                <c:pt idx="62">
                  <c:v>-1.6588132323630258E-3</c:v>
                </c:pt>
                <c:pt idx="63">
                  <c:v>-6.0104994081250319E-3</c:v>
                </c:pt>
                <c:pt idx="64">
                  <c:v>-1.037068575565772E-2</c:v>
                </c:pt>
                <c:pt idx="65">
                  <c:v>-1.44808364562183E-2</c:v>
                </c:pt>
                <c:pt idx="66">
                  <c:v>-1.8111198508752962E-2</c:v>
                </c:pt>
                <c:pt idx="67">
                  <c:v>-2.1069674939823049E-2</c:v>
                </c:pt>
                <c:pt idx="68">
                  <c:v>-2.3207177068170864E-2</c:v>
                </c:pt>
                <c:pt idx="69">
                  <c:v>-2.4420209812923199E-2</c:v>
                </c:pt>
                <c:pt idx="70">
                  <c:v>-2.4651256492719539E-2</c:v>
                </c:pt>
                <c:pt idx="71">
                  <c:v>-2.3887410212420253E-2</c:v>
                </c:pt>
                <c:pt idx="72">
                  <c:v>-2.215765661415222E-2</c:v>
                </c:pt>
                <c:pt idx="73">
                  <c:v>-1.9529268074647253E-2</c:v>
                </c:pt>
                <c:pt idx="74">
                  <c:v>-1.6103951678298381E-2</c:v>
                </c:pt>
                <c:pt idx="75">
                  <c:v>-1.2014552134336142E-2</c:v>
                </c:pt>
                <c:pt idx="76">
                  <c:v>-7.4228041297838511E-3</c:v>
                </c:pt>
                <c:pt idx="77">
                  <c:v>-2.5169907922083846E-3</c:v>
                </c:pt>
                <c:pt idx="78">
                  <c:v>2.4941775972472315E-3</c:v>
                </c:pt>
                <c:pt idx="79">
                  <c:v>7.394553866070637E-3</c:v>
                </c:pt>
                <c:pt idx="80">
                  <c:v>1.1976959853550372E-2</c:v>
                </c:pt>
                <c:pt idx="81">
                  <c:v>1.6055311182045572E-2</c:v>
                </c:pt>
                <c:pt idx="82">
                  <c:v>1.9469898918098923E-2</c:v>
                </c:pt>
                <c:pt idx="83">
                  <c:v>2.2089383324873479E-2</c:v>
                </c:pt>
                <c:pt idx="84">
                  <c:v>2.3813038720609234E-2</c:v>
                </c:pt>
                <c:pt idx="85">
                  <c:v>2.4574155765048764E-2</c:v>
                </c:pt>
                <c:pt idx="86">
                  <c:v>2.4343990029603992E-2</c:v>
                </c:pt>
                <c:pt idx="87">
                  <c:v>2.3135429541790861E-2</c:v>
                </c:pt>
                <c:pt idx="88">
                  <c:v>2.1005748307204052E-2</c:v>
                </c:pt>
                <c:pt idx="89">
                  <c:v>1.8057999490974509E-2</c:v>
                </c:pt>
                <c:pt idx="90">
                  <c:v>1.4440650420817458E-2</c:v>
                </c:pt>
                <c:pt idx="91">
                  <c:v>1.0345017026425622E-2</c:v>
                </c:pt>
                <c:pt idx="92">
                  <c:v>5.9999376679607331E-3</c:v>
                </c:pt>
                <c:pt idx="93">
                  <c:v>1.6629398298628978E-3</c:v>
                </c:pt>
                <c:pt idx="94">
                  <c:v>-2.3930802462113379E-3</c:v>
                </c:pt>
                <c:pt idx="95">
                  <c:v>-5.8988575395749338E-3</c:v>
                </c:pt>
                <c:pt idx="96">
                  <c:v>-8.6146136037946793E-3</c:v>
                </c:pt>
                <c:pt idx="97">
                  <c:v>-1.0363167034804199E-2</c:v>
                </c:pt>
                <c:pt idx="98">
                  <c:v>-1.1067986046784025E-2</c:v>
                </c:pt>
                <c:pt idx="99">
                  <c:v>-1.0787421157755672E-2</c:v>
                </c:pt>
                <c:pt idx="100">
                  <c:v>-9.7258229899716345E-3</c:v>
                </c:pt>
                <c:pt idx="101">
                  <c:v>-8.1956467736713067E-3</c:v>
                </c:pt>
                <c:pt idx="102">
                  <c:v>-6.5242579010440531E-3</c:v>
                </c:pt>
                <c:pt idx="103">
                  <c:v>-4.9533632284913696E-3</c:v>
                </c:pt>
                <c:pt idx="104">
                  <c:v>-3.6038817426343609E-3</c:v>
                </c:pt>
                <c:pt idx="105">
                  <c:v>-2.511612034365408E-3</c:v>
                </c:pt>
                <c:pt idx="106">
                  <c:v>-1.6725257016034422E-3</c:v>
                </c:pt>
                <c:pt idx="107">
                  <c:v>-1.0627128106151784E-3</c:v>
                </c:pt>
                <c:pt idx="108">
                  <c:v>-6.4432214993797026E-4</c:v>
                </c:pt>
                <c:pt idx="109">
                  <c:v>-3.7256270020121662E-4</c:v>
                </c:pt>
                <c:pt idx="110">
                  <c:v>-2.0445016018485584E-4</c:v>
                </c:pt>
                <c:pt idx="111">
                  <c:v>-1.0481311440407051E-4</c:v>
                </c:pt>
                <c:pt idx="112">
                  <c:v>-4.8047360002898344E-5</c:v>
                </c:pt>
                <c:pt idx="113">
                  <c:v>-1.7007450530415385E-5</c:v>
                </c:pt>
                <c:pt idx="114">
                  <c:v>-8.7277488446717518E-7</c:v>
                </c:pt>
                <c:pt idx="115">
                  <c:v>6.9004904330633366E-6</c:v>
                </c:pt>
                <c:pt idx="116">
                  <c:v>1.0144164420956594E-5</c:v>
                </c:pt>
                <c:pt idx="117">
                  <c:v>1.1042427379949802E-5</c:v>
                </c:pt>
                <c:pt idx="118">
                  <c:v>1.0808207018754177E-5</c:v>
                </c:pt>
                <c:pt idx="119">
                  <c:v>1.0095054958805155E-5</c:v>
                </c:pt>
                <c:pt idx="120">
                  <c:v>9.2409238728371177E-6</c:v>
                </c:pt>
                <c:pt idx="121">
                  <c:v>8.4095172534532417E-6</c:v>
                </c:pt>
                <c:pt idx="122">
                  <c:v>7.6708824607062942E-6</c:v>
                </c:pt>
                <c:pt idx="123">
                  <c:v>7.0466216666633285E-6</c:v>
                </c:pt>
                <c:pt idx="124">
                  <c:v>6.5347837016460767E-6</c:v>
                </c:pt>
                <c:pt idx="125">
                  <c:v>6.1232329741609291E-6</c:v>
                </c:pt>
                <c:pt idx="126">
                  <c:v>5.7965721509807867E-6</c:v>
                </c:pt>
                <c:pt idx="127">
                  <c:v>5.5395223589474852E-6</c:v>
                </c:pt>
                <c:pt idx="128">
                  <c:v>5.3384004383791215E-6</c:v>
                </c:pt>
                <c:pt idx="129">
                  <c:v>5.1816079864296164E-6</c:v>
                </c:pt>
                <c:pt idx="130">
                  <c:v>5.0596328794665298E-6</c:v>
                </c:pt>
                <c:pt idx="131">
                  <c:v>4.9648364282583932E-6</c:v>
                </c:pt>
                <c:pt idx="132">
                  <c:v>4.8911699138407373E-6</c:v>
                </c:pt>
                <c:pt idx="133">
                  <c:v>4.8338906535126611E-6</c:v>
                </c:pt>
                <c:pt idx="134">
                  <c:v>4.7893060353840659E-6</c:v>
                </c:pt>
                <c:pt idx="135">
                  <c:v>4.7545529328168965E-6</c:v>
                </c:pt>
                <c:pt idx="136">
                  <c:v>4.7274159020517445E-6</c:v>
                </c:pt>
                <c:pt idx="137">
                  <c:v>4.7061821594692513E-6</c:v>
                </c:pt>
                <c:pt idx="138">
                  <c:v>4.689529635769287E-6</c:v>
                </c:pt>
                <c:pt idx="139">
                  <c:v>4.6764393561615993E-6</c:v>
                </c:pt>
                <c:pt idx="140">
                  <c:v>4.6661251916421642E-6</c:v>
                </c:pt>
                <c:pt idx="141">
                  <c:v>4.6579782310275112E-6</c:v>
                </c:pt>
                <c:pt idx="142">
                  <c:v>4.6515254420987226E-6</c:v>
                </c:pt>
                <c:pt idx="143">
                  <c:v>4.6463998111962003E-6</c:v>
                </c:pt>
                <c:pt idx="144">
                  <c:v>4.6423177735451652E-6</c:v>
                </c:pt>
                <c:pt idx="145">
                  <c:v>4.6390594087308559E-6</c:v>
                </c:pt>
                <c:pt idx="146">
                  <c:v>4.6364520741681115E-6</c:v>
                </c:pt>
                <c:pt idx="147">
                  <c:v>4.6343590803112328E-6</c:v>
                </c:pt>
                <c:pt idx="148">
                  <c:v>4.6326733800020339E-6</c:v>
                </c:pt>
                <c:pt idx="149">
                  <c:v>4.6313124684452309E-6</c:v>
                </c:pt>
                <c:pt idx="150">
                  <c:v>4.6302122730573442E-6</c:v>
                </c:pt>
                <c:pt idx="151">
                  <c:v>4.6293208702335206E-6</c:v>
                </c:pt>
                <c:pt idx="152">
                  <c:v>4.6285957997019791E-6</c:v>
                </c:pt>
                <c:pt idx="153">
                  <c:v>4.6280034467764959E-6</c:v>
                </c:pt>
                <c:pt idx="154">
                  <c:v>4.6275187885698441E-6</c:v>
                </c:pt>
                <c:pt idx="155">
                  <c:v>4.6271225673928805E-6</c:v>
                </c:pt>
                <c:pt idx="156">
                  <c:v>4.6267981863682276E-6</c:v>
                </c:pt>
                <c:pt idx="157">
                  <c:v>4.6265308892237855E-6</c:v>
                </c:pt>
                <c:pt idx="158">
                  <c:v>4.6263091978601114E-6</c:v>
                </c:pt>
                <c:pt idx="159">
                  <c:v>4.6261253341736725E-6</c:v>
                </c:pt>
                <c:pt idx="160">
                  <c:v>4.6259738040541903E-6</c:v>
                </c:pt>
                <c:pt idx="161">
                  <c:v>4.6258489473823571E-6</c:v>
                </c:pt>
                <c:pt idx="162">
                  <c:v>4.6257447339186945E-6</c:v>
                </c:pt>
                <c:pt idx="163">
                  <c:v>4.6256565905734615E-6</c:v>
                </c:pt>
                <c:pt idx="164">
                  <c:v>4.6255824558446458E-6</c:v>
                </c:pt>
                <c:pt idx="165">
                  <c:v>4.6255212819874604E-6</c:v>
                </c:pt>
                <c:pt idx="166">
                  <c:v>4.6254709028268436E-6</c:v>
                </c:pt>
                <c:pt idx="167">
                  <c:v>4.6254282074348897E-6</c:v>
                </c:pt>
                <c:pt idx="168">
                  <c:v>4.6253910472482544E-6</c:v>
                </c:pt>
                <c:pt idx="169">
                  <c:v>4.6253593027454641E-6</c:v>
                </c:pt>
                <c:pt idx="170">
                  <c:v>4.6253333529826457E-6</c:v>
                </c:pt>
                <c:pt idx="171">
                  <c:v>4.6253123240049677E-6</c:v>
                </c:pt>
                <c:pt idx="172">
                  <c:v>4.6252940990361144E-6</c:v>
                </c:pt>
                <c:pt idx="173">
                  <c:v>4.6252774374317935E-6</c:v>
                </c:pt>
                <c:pt idx="174">
                  <c:v>4.6252628845861604E-6</c:v>
                </c:pt>
                <c:pt idx="175">
                  <c:v>4.6252514758278051E-6</c:v>
                </c:pt>
                <c:pt idx="176">
                  <c:v>4.6252425794418147E-6</c:v>
                </c:pt>
                <c:pt idx="177">
                  <c:v>4.6252345595851167E-6</c:v>
                </c:pt>
                <c:pt idx="178">
                  <c:v>4.6252265580816686E-6</c:v>
                </c:pt>
                <c:pt idx="179">
                  <c:v>4.6252193794611056E-6</c:v>
                </c:pt>
                <c:pt idx="180">
                  <c:v>4.6252141530126752E-6</c:v>
                </c:pt>
                <c:pt idx="181">
                  <c:v>4.625210536083184E-6</c:v>
                </c:pt>
                <c:pt idx="182">
                  <c:v>4.6252069874944803E-6</c:v>
                </c:pt>
                <c:pt idx="183">
                  <c:v>4.6252027886987333E-6</c:v>
                </c:pt>
                <c:pt idx="184">
                  <c:v>4.6251989037542499E-6</c:v>
                </c:pt>
                <c:pt idx="185">
                  <c:v>4.6251965204718518E-6</c:v>
                </c:pt>
                <c:pt idx="186">
                  <c:v>4.6251952586660217E-6</c:v>
                </c:pt>
                <c:pt idx="187">
                  <c:v>4.6251936932396537E-6</c:v>
                </c:pt>
                <c:pt idx="188">
                  <c:v>4.6251912702020369E-6</c:v>
                </c:pt>
                <c:pt idx="189">
                  <c:v>4.6251888854286626E-6</c:v>
                </c:pt>
                <c:pt idx="190">
                  <c:v>4.6251878341470474E-6</c:v>
                </c:pt>
                <c:pt idx="191">
                  <c:v>4.6251876893487073E-6</c:v>
                </c:pt>
                <c:pt idx="192">
                  <c:v>4.625187035742885E-6</c:v>
                </c:pt>
                <c:pt idx="193">
                  <c:v>4.6251854442030045E-6</c:v>
                </c:pt>
                <c:pt idx="194">
                  <c:v>4.6251838509261389E-6</c:v>
                </c:pt>
                <c:pt idx="195">
                  <c:v>4.6251834234123686E-6</c:v>
                </c:pt>
                <c:pt idx="196">
                  <c:v>4.6251838032721864E-6</c:v>
                </c:pt>
                <c:pt idx="197">
                  <c:v>4.6251835990616425E-6</c:v>
                </c:pt>
                <c:pt idx="198">
                  <c:v>4.6251823985770735E-6</c:v>
                </c:pt>
                <c:pt idx="199">
                  <c:v>4.6251812261040822E-6</c:v>
                </c:pt>
                <c:pt idx="200">
                  <c:v>4.6251811183471815E-6</c:v>
                </c:pt>
                <c:pt idx="201">
                  <c:v>4.6251817355421999E-6</c:v>
                </c:pt>
                <c:pt idx="202">
                  <c:v>4.6251817410941011E-6</c:v>
                </c:pt>
                <c:pt idx="203">
                  <c:v>4.6251807458412114E-6</c:v>
                </c:pt>
                <c:pt idx="204">
                  <c:v>4.6251797774818931E-6</c:v>
                </c:pt>
                <c:pt idx="205">
                  <c:v>4.6251798692446332E-6</c:v>
                </c:pt>
                <c:pt idx="206">
                  <c:v>4.6251805980835559E-6</c:v>
                </c:pt>
                <c:pt idx="207">
                  <c:v>4.6251806887863189E-6</c:v>
                </c:pt>
                <c:pt idx="208">
                  <c:v>4.6251798250597668E-6</c:v>
                </c:pt>
                <c:pt idx="209">
                  <c:v>4.6251789775698699E-6</c:v>
                </c:pt>
                <c:pt idx="210">
                  <c:v>4.6251791945955572E-6</c:v>
                </c:pt>
                <c:pt idx="211">
                  <c:v>4.6251799535886403E-6</c:v>
                </c:pt>
                <c:pt idx="212">
                  <c:v>4.6251801075011294E-6</c:v>
                </c:pt>
                <c:pt idx="213">
                  <c:v>4.6251792770442578E-6</c:v>
                </c:pt>
                <c:pt idx="214">
                  <c:v>4.6251785335649195E-6</c:v>
                </c:pt>
                <c:pt idx="215">
                  <c:v>4.625178778956767E-6</c:v>
                </c:pt>
                <c:pt idx="216">
                  <c:v>4.6251795936620284E-6</c:v>
                </c:pt>
                <c:pt idx="217">
                  <c:v>4.6251797423503512E-6</c:v>
                </c:pt>
                <c:pt idx="218">
                  <c:v>4.625178935492075E-6</c:v>
                </c:pt>
                <c:pt idx="219">
                  <c:v>4.6251782651430431E-6</c:v>
                </c:pt>
                <c:pt idx="220">
                  <c:v>4.6251785371025492E-6</c:v>
                </c:pt>
                <c:pt idx="221">
                  <c:v>4.6251793192175962E-6</c:v>
                </c:pt>
                <c:pt idx="222">
                  <c:v>4.6251794767258817E-6</c:v>
                </c:pt>
                <c:pt idx="223">
                  <c:v>4.6251787022570713E-6</c:v>
                </c:pt>
                <c:pt idx="224">
                  <c:v>4.6251780766286635E-6</c:v>
                </c:pt>
                <c:pt idx="225">
                  <c:v>4.6251783631544299E-6</c:v>
                </c:pt>
                <c:pt idx="226">
                  <c:v>4.6251791324371269E-6</c:v>
                </c:pt>
                <c:pt idx="227">
                  <c:v>4.6251792540322801E-6</c:v>
                </c:pt>
                <c:pt idx="228">
                  <c:v>4.625178540907627E-6</c:v>
                </c:pt>
                <c:pt idx="229">
                  <c:v>4.6251779792482705E-6</c:v>
                </c:pt>
                <c:pt idx="230">
                  <c:v>4.6251782867908014E-6</c:v>
                </c:pt>
                <c:pt idx="231">
                  <c:v>4.6251790226408699E-6</c:v>
                </c:pt>
                <c:pt idx="232">
                  <c:v>4.6251791228128125E-6</c:v>
                </c:pt>
                <c:pt idx="233">
                  <c:v>4.625178452861045E-6</c:v>
                </c:pt>
                <c:pt idx="234">
                  <c:v>4.6251779271530244E-6</c:v>
                </c:pt>
                <c:pt idx="235">
                  <c:v>4.6251782399752667E-6</c:v>
                </c:pt>
                <c:pt idx="236">
                  <c:v>4.6251789300871866E-6</c:v>
                </c:pt>
                <c:pt idx="237">
                  <c:v>4.6251790345018299E-6</c:v>
                </c:pt>
                <c:pt idx="238">
                  <c:v>4.6251784006945549E-6</c:v>
                </c:pt>
                <c:pt idx="239">
                  <c:v>4.6251779074895764E-6</c:v>
                </c:pt>
                <c:pt idx="240">
                  <c:v>4.6251782097219518E-6</c:v>
                </c:pt>
                <c:pt idx="241">
                  <c:v>4.6251788324302704E-6</c:v>
                </c:pt>
                <c:pt idx="242">
                  <c:v>4.6251789474565187E-6</c:v>
                </c:pt>
                <c:pt idx="243">
                  <c:v>4.6251783167756237E-6</c:v>
                </c:pt>
                <c:pt idx="244">
                  <c:v>4.6251778907168129E-6</c:v>
                </c:pt>
                <c:pt idx="245">
                  <c:v>4.6251781867120367E-6</c:v>
                </c:pt>
                <c:pt idx="246">
                  <c:v>4.625178779570865E-6</c:v>
                </c:pt>
                <c:pt idx="247">
                  <c:v>4.6251788519827757E-6</c:v>
                </c:pt>
                <c:pt idx="248">
                  <c:v>4.6251782855454808E-6</c:v>
                </c:pt>
                <c:pt idx="249">
                  <c:v>4.6251778596095652E-6</c:v>
                </c:pt>
                <c:pt idx="250">
                  <c:v>4.6251781481016322E-6</c:v>
                </c:pt>
                <c:pt idx="251">
                  <c:v>4.6251786961010316E-6</c:v>
                </c:pt>
                <c:pt idx="252">
                  <c:v>4.6251787478193412E-6</c:v>
                </c:pt>
                <c:pt idx="253">
                  <c:v>4.6251782433896252E-6</c:v>
                </c:pt>
                <c:pt idx="254">
                  <c:v>4.6251778505740911E-6</c:v>
                </c:pt>
                <c:pt idx="255">
                  <c:v>4.6251781040233014E-6</c:v>
                </c:pt>
                <c:pt idx="256">
                  <c:v>4.6251786222242121E-6</c:v>
                </c:pt>
                <c:pt idx="257">
                  <c:v>4.6251786673686711E-6</c:v>
                </c:pt>
                <c:pt idx="258">
                  <c:v>4.6251781660580573E-6</c:v>
                </c:pt>
                <c:pt idx="259">
                  <c:v>4.6251778424828842E-6</c:v>
                </c:pt>
                <c:pt idx="260">
                  <c:v>4.6251780567827976E-6</c:v>
                </c:pt>
                <c:pt idx="261">
                  <c:v>4.6251785392876773E-6</c:v>
                </c:pt>
                <c:pt idx="262">
                  <c:v>4.6251785926302794E-6</c:v>
                </c:pt>
                <c:pt idx="263">
                  <c:v>4.6251781717962007E-6</c:v>
                </c:pt>
                <c:pt idx="264">
                  <c:v>4.6251778319739642E-6</c:v>
                </c:pt>
                <c:pt idx="265">
                  <c:v>4.6251780542814475E-6</c:v>
                </c:pt>
                <c:pt idx="266">
                  <c:v>4.6251785059949406E-6</c:v>
                </c:pt>
                <c:pt idx="267">
                  <c:v>4.625178540256401E-6</c:v>
                </c:pt>
                <c:pt idx="268">
                  <c:v>4.6251781640769277E-6</c:v>
                </c:pt>
                <c:pt idx="269">
                  <c:v>4.6251778493902431E-6</c:v>
                </c:pt>
                <c:pt idx="270">
                  <c:v>4.625178039997825E-6</c:v>
                </c:pt>
                <c:pt idx="271">
                  <c:v>4.6251784299442509E-6</c:v>
                </c:pt>
                <c:pt idx="272">
                  <c:v>4.6251784709357379E-6</c:v>
                </c:pt>
                <c:pt idx="273">
                  <c:v>4.625178112479499E-6</c:v>
                </c:pt>
                <c:pt idx="274">
                  <c:v>4.6251778739937389E-6</c:v>
                </c:pt>
                <c:pt idx="275">
                  <c:v>4.6251780122071322E-6</c:v>
                </c:pt>
                <c:pt idx="276">
                  <c:v>4.6251783567835047E-6</c:v>
                </c:pt>
                <c:pt idx="277">
                  <c:v>4.6251783954612034E-6</c:v>
                </c:pt>
                <c:pt idx="278">
                  <c:v>4.6251780996665028E-6</c:v>
                </c:pt>
                <c:pt idx="279">
                  <c:v>4.6251778686355872E-6</c:v>
                </c:pt>
                <c:pt idx="280">
                  <c:v>4.6251779695195203E-6</c:v>
                </c:pt>
                <c:pt idx="281">
                  <c:v>4.62517827617355E-6</c:v>
                </c:pt>
                <c:pt idx="282">
                  <c:v>4.6251783142152583E-6</c:v>
                </c:pt>
                <c:pt idx="283">
                  <c:v>4.6251780574544888E-6</c:v>
                </c:pt>
                <c:pt idx="284">
                  <c:v>4.6251778478449696E-6</c:v>
                </c:pt>
                <c:pt idx="285">
                  <c:v>4.6251779432958376E-6</c:v>
                </c:pt>
                <c:pt idx="286">
                  <c:v>4.6251781816673558E-6</c:v>
                </c:pt>
                <c:pt idx="287">
                  <c:v>4.6251782471001063E-6</c:v>
                </c:pt>
                <c:pt idx="288">
                  <c:v>4.6251780507461335E-6</c:v>
                </c:pt>
                <c:pt idx="289">
                  <c:v>4.6251778572204706E-6</c:v>
                </c:pt>
                <c:pt idx="290">
                  <c:v>4.6251779074258405E-6</c:v>
                </c:pt>
                <c:pt idx="291">
                  <c:v>4.625178104186091E-6</c:v>
                </c:pt>
                <c:pt idx="292">
                  <c:v>4.6251781894121778E-6</c:v>
                </c:pt>
                <c:pt idx="293">
                  <c:v>4.6251780273901716E-6</c:v>
                </c:pt>
                <c:pt idx="294">
                  <c:v>4.6251778704135229E-6</c:v>
                </c:pt>
                <c:pt idx="295">
                  <c:v>4.62517786088086E-6</c:v>
                </c:pt>
                <c:pt idx="296">
                  <c:v>4.6251780246286366E-6</c:v>
                </c:pt>
                <c:pt idx="297">
                  <c:v>4.6251781256043846E-6</c:v>
                </c:pt>
                <c:pt idx="298">
                  <c:v>4.6251780282919974E-6</c:v>
                </c:pt>
                <c:pt idx="299">
                  <c:v>4.62517788039578E-6</c:v>
                </c:pt>
                <c:pt idx="300">
                  <c:v>4.6251778683935831E-6</c:v>
                </c:pt>
                <c:pt idx="301">
                  <c:v>4.6251779573552369E-6</c:v>
                </c:pt>
                <c:pt idx="302">
                  <c:v>4.6251780586098637E-6</c:v>
                </c:pt>
                <c:pt idx="303">
                  <c:v>4.6251780285023241E-6</c:v>
                </c:pt>
                <c:pt idx="304">
                  <c:v>4.6251778911931554E-6</c:v>
                </c:pt>
                <c:pt idx="305">
                  <c:v>4.6251778048075499E-6</c:v>
                </c:pt>
                <c:pt idx="306">
                  <c:v>4.6251778599325321E-6</c:v>
                </c:pt>
                <c:pt idx="307">
                  <c:v>4.6251780131802672E-6</c:v>
                </c:pt>
                <c:pt idx="308">
                  <c:v>4.6251780218464739E-6</c:v>
                </c:pt>
                <c:pt idx="309">
                  <c:v>4.6251778863200859E-6</c:v>
                </c:pt>
                <c:pt idx="310">
                  <c:v>4.6251777724068821E-6</c:v>
                </c:pt>
                <c:pt idx="311">
                  <c:v>4.6251778161302061E-6</c:v>
                </c:pt>
                <c:pt idx="312">
                  <c:v>4.625177936417244E-6</c:v>
                </c:pt>
                <c:pt idx="313">
                  <c:v>4.6251780132604397E-6</c:v>
                </c:pt>
                <c:pt idx="314">
                  <c:v>4.6251778781377223E-6</c:v>
                </c:pt>
                <c:pt idx="315">
                  <c:v>4.6251777160711171E-6</c:v>
                </c:pt>
                <c:pt idx="316">
                  <c:v>4.6251777276016352E-6</c:v>
                </c:pt>
                <c:pt idx="317">
                  <c:v>4.625177891620016E-6</c:v>
                </c:pt>
                <c:pt idx="318">
                  <c:v>4.6251780089351312E-6</c:v>
                </c:pt>
                <c:pt idx="319">
                  <c:v>4.6251779051084338E-6</c:v>
                </c:pt>
                <c:pt idx="320">
                  <c:v>4.6251776662492982E-6</c:v>
                </c:pt>
                <c:pt idx="321">
                  <c:v>4.6251776433842613E-6</c:v>
                </c:pt>
                <c:pt idx="322">
                  <c:v>4.6251778327528211E-6</c:v>
                </c:pt>
                <c:pt idx="323">
                  <c:v>4.6251780253159056E-6</c:v>
                </c:pt>
                <c:pt idx="324">
                  <c:v>4.6251779094231484E-6</c:v>
                </c:pt>
                <c:pt idx="325">
                  <c:v>4.6251776398178477E-6</c:v>
                </c:pt>
                <c:pt idx="326">
                  <c:v>4.6251775547028051E-6</c:v>
                </c:pt>
                <c:pt idx="327">
                  <c:v>4.6251777901879027E-6</c:v>
                </c:pt>
                <c:pt idx="328">
                  <c:v>4.6251780130955851E-6</c:v>
                </c:pt>
                <c:pt idx="329">
                  <c:v>4.6251778980472546E-6</c:v>
                </c:pt>
                <c:pt idx="330">
                  <c:v>4.6251775896686183E-6</c:v>
                </c:pt>
                <c:pt idx="331">
                  <c:v>4.6251774870195973E-6</c:v>
                </c:pt>
                <c:pt idx="332">
                  <c:v>4.6251777375594672E-6</c:v>
                </c:pt>
                <c:pt idx="333">
                  <c:v>4.625178015288157E-6</c:v>
                </c:pt>
                <c:pt idx="334">
                  <c:v>4.6251779041689489E-6</c:v>
                </c:pt>
                <c:pt idx="335">
                  <c:v>4.6251775250341328E-6</c:v>
                </c:pt>
                <c:pt idx="336">
                  <c:v>4.6251774075831433E-6</c:v>
                </c:pt>
                <c:pt idx="337">
                  <c:v>4.6251776826569549E-6</c:v>
                </c:pt>
                <c:pt idx="338">
                  <c:v>4.6251780162199796E-6</c:v>
                </c:pt>
                <c:pt idx="339">
                  <c:v>4.6251779206411605E-6</c:v>
                </c:pt>
                <c:pt idx="340">
                  <c:v>4.6251774864144804E-6</c:v>
                </c:pt>
                <c:pt idx="341">
                  <c:v>4.6251773333283295E-6</c:v>
                </c:pt>
                <c:pt idx="342">
                  <c:v>4.6251776563359769E-6</c:v>
                </c:pt>
                <c:pt idx="343">
                  <c:v>4.6251780281504768E-6</c:v>
                </c:pt>
                <c:pt idx="344">
                  <c:v>4.6251779197649464E-6</c:v>
                </c:pt>
                <c:pt idx="345">
                  <c:v>4.6251774328897264E-6</c:v>
                </c:pt>
                <c:pt idx="346">
                  <c:v>4.6251772497724053E-6</c:v>
                </c:pt>
                <c:pt idx="347">
                  <c:v>4.6251776287165246E-6</c:v>
                </c:pt>
                <c:pt idx="348">
                  <c:v>4.625178031897748E-6</c:v>
                </c:pt>
                <c:pt idx="349">
                  <c:v>4.6251779077954865E-6</c:v>
                </c:pt>
                <c:pt idx="350">
                  <c:v>4.6251774164069659E-6</c:v>
                </c:pt>
                <c:pt idx="351">
                  <c:v>4.6251771938007824E-6</c:v>
                </c:pt>
                <c:pt idx="352">
                  <c:v>4.6251775848965541E-6</c:v>
                </c:pt>
                <c:pt idx="353">
                  <c:v>4.6251780474840326E-6</c:v>
                </c:pt>
                <c:pt idx="354">
                  <c:v>4.6251779117728238E-6</c:v>
                </c:pt>
                <c:pt idx="355">
                  <c:v>4.6251773416253755E-6</c:v>
                </c:pt>
                <c:pt idx="356">
                  <c:v>4.6251771289998108E-6</c:v>
                </c:pt>
                <c:pt idx="357">
                  <c:v>4.6251775593524799E-6</c:v>
                </c:pt>
                <c:pt idx="358">
                  <c:v>4.6251780574659822E-6</c:v>
                </c:pt>
                <c:pt idx="359">
                  <c:v>4.6251779259377761E-6</c:v>
                </c:pt>
                <c:pt idx="360">
                  <c:v>4.6251773143766517E-6</c:v>
                </c:pt>
                <c:pt idx="361">
                  <c:v>4.6251770799979198E-6</c:v>
                </c:pt>
                <c:pt idx="362">
                  <c:v>4.6251775444003231E-6</c:v>
                </c:pt>
                <c:pt idx="363">
                  <c:v>4.6251781057094196E-6</c:v>
                </c:pt>
                <c:pt idx="364">
                  <c:v>4.6251779413273669E-6</c:v>
                </c:pt>
                <c:pt idx="365">
                  <c:v>4.6251772889218624E-6</c:v>
                </c:pt>
                <c:pt idx="366">
                  <c:v>4.6251770516369663E-6</c:v>
                </c:pt>
                <c:pt idx="367">
                  <c:v>4.6251775530364694E-6</c:v>
                </c:pt>
                <c:pt idx="368">
                  <c:v>4.6251781396491006E-6</c:v>
                </c:pt>
                <c:pt idx="369">
                  <c:v>4.6251779637646217E-6</c:v>
                </c:pt>
                <c:pt idx="370">
                  <c:v>4.6251772519119639E-6</c:v>
                </c:pt>
                <c:pt idx="371">
                  <c:v>4.625177015940129E-6</c:v>
                </c:pt>
                <c:pt idx="372">
                  <c:v>4.6251775757727954E-6</c:v>
                </c:pt>
                <c:pt idx="373">
                  <c:v>4.6251781864360725E-6</c:v>
                </c:pt>
                <c:pt idx="374">
                  <c:v>4.62517801547414E-6</c:v>
                </c:pt>
                <c:pt idx="375">
                  <c:v>4.6251772650411618E-6</c:v>
                </c:pt>
                <c:pt idx="376">
                  <c:v>4.6251770258748878E-6</c:v>
                </c:pt>
                <c:pt idx="377">
                  <c:v>4.625177659513494E-6</c:v>
                </c:pt>
                <c:pt idx="378">
                  <c:v>4.625178314739963E-6</c:v>
                </c:pt>
                <c:pt idx="379">
                  <c:v>4.6251781301718192E-6</c:v>
                </c:pt>
                <c:pt idx="380">
                  <c:v>4.6251773617492088E-6</c:v>
                </c:pt>
                <c:pt idx="381">
                  <c:v>4.6251771234057816E-6</c:v>
                </c:pt>
                <c:pt idx="382">
                  <c:v>4.6251778093881525E-6</c:v>
                </c:pt>
                <c:pt idx="383">
                  <c:v>4.6251785315228391E-6</c:v>
                </c:pt>
                <c:pt idx="384">
                  <c:v>4.6251783311756124E-6</c:v>
                </c:pt>
                <c:pt idx="385">
                  <c:v>4.6251775595793178E-6</c:v>
                </c:pt>
                <c:pt idx="386">
                  <c:v>4.6251773365288477E-6</c:v>
                </c:pt>
                <c:pt idx="387">
                  <c:v>4.6251780964662615E-6</c:v>
                </c:pt>
                <c:pt idx="388">
                  <c:v>4.6251788744225318E-6</c:v>
                </c:pt>
                <c:pt idx="389">
                  <c:v>4.625178689301777E-6</c:v>
                </c:pt>
                <c:pt idx="390">
                  <c:v>4.6251778849004037E-6</c:v>
                </c:pt>
                <c:pt idx="391">
                  <c:v>4.6251777087651734E-6</c:v>
                </c:pt>
                <c:pt idx="392">
                  <c:v>4.6251785557556292E-6</c:v>
                </c:pt>
                <c:pt idx="393">
                  <c:v>4.6251794029493637E-6</c:v>
                </c:pt>
                <c:pt idx="394">
                  <c:v>4.6251792393630705E-6</c:v>
                </c:pt>
                <c:pt idx="395">
                  <c:v>4.6251784563304809E-6</c:v>
                </c:pt>
                <c:pt idx="396">
                  <c:v>4.6251784009427068E-6</c:v>
                </c:pt>
                <c:pt idx="397">
                  <c:v>4.625179378215922E-6</c:v>
                </c:pt>
                <c:pt idx="398">
                  <c:v>4.6251803332378823E-6</c:v>
                </c:pt>
                <c:pt idx="399">
                  <c:v>4.6251802620097917E-6</c:v>
                </c:pt>
                <c:pt idx="400">
                  <c:v>4.6251796110792154E-6</c:v>
                </c:pt>
                <c:pt idx="401">
                  <c:v>4.6251797268262185E-6</c:v>
                </c:pt>
                <c:pt idx="402">
                  <c:v>4.6251809038506939E-6</c:v>
                </c:pt>
                <c:pt idx="403">
                  <c:v>4.6251821097595459E-6</c:v>
                </c:pt>
                <c:pt idx="404">
                  <c:v>4.6251822450453417E-6</c:v>
                </c:pt>
                <c:pt idx="405">
                  <c:v>4.6251818548029938E-6</c:v>
                </c:pt>
                <c:pt idx="406">
                  <c:v>4.6251822781432939E-6</c:v>
                </c:pt>
                <c:pt idx="407">
                  <c:v>4.6251838730481467E-6</c:v>
                </c:pt>
                <c:pt idx="408">
                  <c:v>4.6251855137130421E-6</c:v>
                </c:pt>
                <c:pt idx="409">
                  <c:v>4.6251860943534871E-6</c:v>
                </c:pt>
                <c:pt idx="410">
                  <c:v>4.6251862085400336E-6</c:v>
                </c:pt>
                <c:pt idx="411">
                  <c:v>4.6251872795857914E-6</c:v>
                </c:pt>
                <c:pt idx="412">
                  <c:v>4.625189649937282E-6</c:v>
                </c:pt>
                <c:pt idx="413">
                  <c:v>4.6251921233455925E-6</c:v>
                </c:pt>
                <c:pt idx="414">
                  <c:v>4.6251936435811748E-6</c:v>
                </c:pt>
                <c:pt idx="415">
                  <c:v>4.6251948443975445E-6</c:v>
                </c:pt>
                <c:pt idx="416">
                  <c:v>4.6251972338576757E-6</c:v>
                </c:pt>
                <c:pt idx="417">
                  <c:v>4.6252011370078524E-6</c:v>
                </c:pt>
                <c:pt idx="418">
                  <c:v>4.6252053544420647E-6</c:v>
                </c:pt>
                <c:pt idx="419">
                  <c:v>4.6252088687739854E-6</c:v>
                </c:pt>
                <c:pt idx="420">
                  <c:v>4.6252124381300803E-6</c:v>
                </c:pt>
                <c:pt idx="421">
                  <c:v>4.6252176132362769E-6</c:v>
                </c:pt>
                <c:pt idx="422">
                  <c:v>4.6252248124674072E-6</c:v>
                </c:pt>
                <c:pt idx="423">
                  <c:v>4.6252328492600783E-6</c:v>
                </c:pt>
                <c:pt idx="424">
                  <c:v>4.6252408300004746E-6</c:v>
                </c:pt>
                <c:pt idx="425">
                  <c:v>4.6252496398047308E-6</c:v>
                </c:pt>
                <c:pt idx="426">
                  <c:v>4.6252610672257503E-6</c:v>
                </c:pt>
                <c:pt idx="427">
                  <c:v>4.6252756404883129E-6</c:v>
                </c:pt>
                <c:pt idx="428">
                  <c:v>4.6252923251871583E-6</c:v>
                </c:pt>
                <c:pt idx="429">
                  <c:v>4.6253105150318278E-6</c:v>
                </c:pt>
                <c:pt idx="430">
                  <c:v>4.6253314882003439E-6</c:v>
                </c:pt>
                <c:pt idx="431">
                  <c:v>4.6253573993646019E-6</c:v>
                </c:pt>
                <c:pt idx="432">
                  <c:v>4.6253892111180245E-6</c:v>
                </c:pt>
                <c:pt idx="433">
                  <c:v>4.6254264216342666E-6</c:v>
                </c:pt>
                <c:pt idx="434">
                  <c:v>4.6254691052629098E-6</c:v>
                </c:pt>
                <c:pt idx="435">
                  <c:v>4.6255194421642999E-6</c:v>
                </c:pt>
                <c:pt idx="436">
                  <c:v>4.6255806355502618E-6</c:v>
                </c:pt>
                <c:pt idx="437">
                  <c:v>4.6256548176580196E-6</c:v>
                </c:pt>
                <c:pt idx="438">
                  <c:v>4.6257430420261188E-6</c:v>
                </c:pt>
                <c:pt idx="439">
                  <c:v>4.6258473036872503E-6</c:v>
                </c:pt>
                <c:pt idx="440">
                  <c:v>4.625972149861551E-6</c:v>
                </c:pt>
                <c:pt idx="441">
                  <c:v>4.6261237103603451E-6</c:v>
                </c:pt>
                <c:pt idx="442">
                  <c:v>4.6263077265379501E-6</c:v>
                </c:pt>
                <c:pt idx="443">
                  <c:v>4.6265296178184844E-6</c:v>
                </c:pt>
                <c:pt idx="444">
                  <c:v>4.6267970280300139E-6</c:v>
                </c:pt>
                <c:pt idx="445">
                  <c:v>4.6271215157314311E-6</c:v>
                </c:pt>
                <c:pt idx="446">
                  <c:v>4.6275179770945785E-6</c:v>
                </c:pt>
                <c:pt idx="447">
                  <c:v>4.6280029904519273E-6</c:v>
                </c:pt>
                <c:pt idx="448">
                  <c:v>4.6285957545189988E-6</c:v>
                </c:pt>
                <c:pt idx="449">
                  <c:v>4.6293212731838844E-6</c:v>
                </c:pt>
                <c:pt idx="450">
                  <c:v>4.6302131574584518E-6</c:v>
                </c:pt>
                <c:pt idx="451">
                  <c:v>4.6313140828679437E-6</c:v>
                </c:pt>
                <c:pt idx="452">
                  <c:v>4.6326759221711704E-6</c:v>
                </c:pt>
                <c:pt idx="453">
                  <c:v>4.6343628446553921E-6</c:v>
                </c:pt>
                <c:pt idx="454">
                  <c:v>4.6364572671087485E-6</c:v>
                </c:pt>
                <c:pt idx="455">
                  <c:v>4.6390663311038498E-6</c:v>
                </c:pt>
                <c:pt idx="456">
                  <c:v>4.6423269215791242E-6</c:v>
                </c:pt>
                <c:pt idx="457">
                  <c:v>4.6464119041632115E-6</c:v>
                </c:pt>
                <c:pt idx="458">
                  <c:v>4.6515412953915323E-6</c:v>
                </c:pt>
                <c:pt idx="459">
                  <c:v>4.6579987759807316E-6</c:v>
                </c:pt>
                <c:pt idx="460">
                  <c:v>4.6661515696634524E-6</c:v>
                </c:pt>
                <c:pt idx="461">
                  <c:v>4.6764733090431162E-6</c:v>
                </c:pt>
                <c:pt idx="462">
                  <c:v>4.6895734382044462E-6</c:v>
                </c:pt>
                <c:pt idx="463">
                  <c:v>4.7062386451725688E-6</c:v>
                </c:pt>
                <c:pt idx="464">
                  <c:v>4.7274886490548927E-6</c:v>
                </c:pt>
                <c:pt idx="465">
                  <c:v>4.754646608074969E-6</c:v>
                </c:pt>
                <c:pt idx="466">
                  <c:v>4.7894268657602999E-6</c:v>
                </c:pt>
                <c:pt idx="467">
                  <c:v>4.8340470338056525E-6</c:v>
                </c:pt>
                <c:pt idx="468">
                  <c:v>4.8913726547169359E-6</c:v>
                </c:pt>
                <c:pt idx="469">
                  <c:v>4.9650997614902716E-6</c:v>
                </c:pt>
                <c:pt idx="470">
                  <c:v>5.0599755998111551E-6</c:v>
                </c:pt>
                <c:pt idx="471">
                  <c:v>5.1820552105050339E-6</c:v>
                </c:pt>
                <c:pt idx="472">
                  <c:v>5.3389856546495539E-6</c:v>
                </c:pt>
                <c:pt idx="473">
                  <c:v>5.5402899675557111E-6</c:v>
                </c:pt>
                <c:pt idx="474">
                  <c:v>5.7975812212394102E-6</c:v>
                </c:pt>
                <c:pt idx="475">
                  <c:v>6.1245621557590887E-6</c:v>
                </c:pt>
                <c:pt idx="476">
                  <c:v>6.5365379675942472E-6</c:v>
                </c:pt>
                <c:pt idx="477">
                  <c:v>7.0489405520761653E-6</c:v>
                </c:pt>
                <c:pt idx="478">
                  <c:v>7.6739507089047803E-6</c:v>
                </c:pt>
                <c:pt idx="479">
                  <c:v>8.4135778222534175E-6</c:v>
                </c:pt>
                <c:pt idx="480">
                  <c:v>9.2462937205324737E-6</c:v>
                </c:pt>
                <c:pt idx="481">
                  <c:v>1.0102141746460885E-5</c:v>
                </c:pt>
                <c:pt idx="482">
                  <c:v>1.0817523414503236E-5</c:v>
                </c:pt>
                <c:pt idx="483">
                  <c:v>1.1054594871163741E-5</c:v>
                </c:pt>
                <c:pt idx="484">
                  <c:v>1.015988996765904E-5</c:v>
                </c:pt>
                <c:pt idx="485">
                  <c:v>6.9204814048671152E-6</c:v>
                </c:pt>
                <c:pt idx="486">
                  <c:v>-8.4802687635465942E-7</c:v>
                </c:pt>
                <c:pt idx="487">
                  <c:v>-1.6978153306018958E-5</c:v>
                </c:pt>
                <c:pt idx="488">
                  <c:v>-4.8015437380264846E-5</c:v>
                </c:pt>
                <c:pt idx="489">
                  <c:v>-1.0478427101522305E-4</c:v>
                </c:pt>
                <c:pt idx="490">
                  <c:v>-2.0443798416550245E-4</c:v>
                </c:pt>
                <c:pt idx="491">
                  <c:v>-3.7259667671675825E-4</c:v>
                </c:pt>
                <c:pt idx="492">
                  <c:v>-6.4446301382991374E-4</c:v>
                </c:pt>
                <c:pt idx="493">
                  <c:v>-1.0630811045793441E-3</c:v>
                </c:pt>
                <c:pt idx="494">
                  <c:v>-1.6733522088977215E-3</c:v>
                </c:pt>
                <c:pt idx="495">
                  <c:v>-2.5133185535749949E-3</c:v>
                </c:pt>
                <c:pt idx="496">
                  <c:v>-3.607187023518641E-3</c:v>
                </c:pt>
                <c:pt idx="497">
                  <c:v>-4.95936344894199E-3</c:v>
                </c:pt>
                <c:pt idx="498">
                  <c:v>-6.5343548707359729E-3</c:v>
                </c:pt>
                <c:pt idx="499">
                  <c:v>-8.2111813487246599E-3</c:v>
                </c:pt>
                <c:pt idx="500">
                  <c:v>-9.7474627650248301E-3</c:v>
                </c:pt>
                <c:pt idx="501">
                  <c:v>-1.0814634171749476E-2</c:v>
                </c:pt>
                <c:pt idx="502">
                  <c:v>-1.1098917554956655E-2</c:v>
                </c:pt>
                <c:pt idx="503">
                  <c:v>-1.039492781097078E-2</c:v>
                </c:pt>
                <c:pt idx="504">
                  <c:v>-8.6437731058352594E-3</c:v>
                </c:pt>
                <c:pt idx="505">
                  <c:v>-5.9219433013322255E-3</c:v>
                </c:pt>
                <c:pt idx="506">
                  <c:v>-2.4069830277651878E-3</c:v>
                </c:pt>
                <c:pt idx="507">
                  <c:v>1.6606818532150277E-3</c:v>
                </c:pt>
                <c:pt idx="508">
                  <c:v>6.0109676965208079E-3</c:v>
                </c:pt>
                <c:pt idx="509">
                  <c:v>1.0370079488515182E-2</c:v>
                </c:pt>
                <c:pt idx="510">
                  <c:v>1.4479581083785794E-2</c:v>
                </c:pt>
                <c:pt idx="511">
                  <c:v>1.810977132791626E-2</c:v>
                </c:pt>
                <c:pt idx="512">
                  <c:v>2.1068560181240654E-2</c:v>
                </c:pt>
                <c:pt idx="513">
                  <c:v>2.3206826430439115E-2</c:v>
                </c:pt>
                <c:pt idx="514">
                  <c:v>2.4421009970108803E-2</c:v>
                </c:pt>
                <c:pt idx="515">
                  <c:v>2.4653504382189932E-2</c:v>
                </c:pt>
                <c:pt idx="516">
                  <c:v>2.3891296331567252E-2</c:v>
                </c:pt>
                <c:pt idx="517">
                  <c:v>2.2163256030165307E-2</c:v>
                </c:pt>
                <c:pt idx="518">
                  <c:v>1.9536538310211238E-2</c:v>
                </c:pt>
                <c:pt idx="519">
                  <c:v>1.611273610512267E-2</c:v>
                </c:pt>
                <c:pt idx="520">
                  <c:v>1.2024587497869048E-2</c:v>
                </c:pt>
                <c:pt idx="521">
                  <c:v>7.4337323797916133E-3</c:v>
                </c:pt>
                <c:pt idx="522">
                  <c:v>2.528378998996406E-3</c:v>
                </c:pt>
                <c:pt idx="523">
                  <c:v>-2.4828034196724951E-3</c:v>
                </c:pt>
                <c:pt idx="524">
                  <c:v>-7.3836626389003615E-3</c:v>
                </c:pt>
                <c:pt idx="525">
                  <c:v>-1.1966972276725123E-2</c:v>
                </c:pt>
                <c:pt idx="526">
                  <c:v>-1.6046572443630985E-2</c:v>
                </c:pt>
                <c:pt idx="527">
                  <c:v>-1.9462663531174155E-2</c:v>
                </c:pt>
                <c:pt idx="528">
                  <c:v>-2.2083803906670321E-2</c:v>
                </c:pt>
                <c:pt idx="529">
                  <c:v>-2.3809156968233325E-2</c:v>
                </c:pt>
                <c:pt idx="530">
                  <c:v>-2.4571897632440443E-2</c:v>
                </c:pt>
                <c:pt idx="531">
                  <c:v>-2.4343167056565158E-2</c:v>
                </c:pt>
                <c:pt idx="532">
                  <c:v>-2.3135747490102866E-2</c:v>
                </c:pt>
                <c:pt idx="533">
                  <c:v>-2.1006823669282158E-2</c:v>
                </c:pt>
                <c:pt idx="534">
                  <c:v>-1.8059384024510426E-2</c:v>
                </c:pt>
                <c:pt idx="535">
                  <c:v>-1.4441863437562978E-2</c:v>
                </c:pt>
                <c:pt idx="536">
                  <c:v>-1.0345584617975329E-2</c:v>
                </c:pt>
                <c:pt idx="537">
                  <c:v>-5.999437343396829E-3</c:v>
                </c:pt>
                <c:pt idx="538">
                  <c:v>-1.6610480577357828E-3</c:v>
                </c:pt>
                <c:pt idx="539">
                  <c:v>2.3965415429185477E-3</c:v>
                </c:pt>
                <c:pt idx="540">
                  <c:v>5.9038816692232009E-3</c:v>
                </c:pt>
                <c:pt idx="541">
                  <c:v>8.6209862824824131E-3</c:v>
                </c:pt>
                <c:pt idx="542">
                  <c:v>1.037047349043803E-2</c:v>
                </c:pt>
                <c:pt idx="543">
                  <c:v>1.1075664936629212E-2</c:v>
                </c:pt>
                <c:pt idx="544">
                  <c:v>1.0794878685401729E-2</c:v>
                </c:pt>
                <c:pt idx="545">
                  <c:v>9.7325965714470889E-3</c:v>
                </c:pt>
                <c:pt idx="546">
                  <c:v>8.2015534202545051E-3</c:v>
                </c:pt>
                <c:pt idx="547">
                  <c:v>6.5294183852353058E-3</c:v>
                </c:pt>
                <c:pt idx="548">
                  <c:v>4.9580619630309906E-3</c:v>
                </c:pt>
                <c:pt idx="549">
                  <c:v>3.6083829383823894E-3</c:v>
                </c:pt>
                <c:pt idx="550">
                  <c:v>2.5160734548274021E-3</c:v>
                </c:pt>
                <c:pt idx="551">
                  <c:v>1.6770120277491581E-3</c:v>
                </c:pt>
                <c:pt idx="552">
                  <c:v>1.0672382390029291E-3</c:v>
                </c:pt>
                <c:pt idx="553">
                  <c:v>6.4888156380343354E-4</c:v>
                </c:pt>
                <c:pt idx="554">
                  <c:v>3.771467201609803E-4</c:v>
                </c:pt>
                <c:pt idx="555">
                  <c:v>2.0905051186179323E-4</c:v>
                </c:pt>
                <c:pt idx="556">
                  <c:v>1.0942378631612141E-4</c:v>
                </c:pt>
                <c:pt idx="557">
                  <c:v>5.2664348342088264E-5</c:v>
                </c:pt>
                <c:pt idx="558">
                  <c:v>2.1628210351087345E-5</c:v>
                </c:pt>
                <c:pt idx="559">
                  <c:v>5.4957350662994182E-6</c:v>
                </c:pt>
                <c:pt idx="560">
                  <c:v>-2.2762790634616902E-6</c:v>
                </c:pt>
                <c:pt idx="561">
                  <c:v>-5.5192657068097175E-6</c:v>
                </c:pt>
                <c:pt idx="562">
                  <c:v>-6.4171717454133712E-6</c:v>
                </c:pt>
                <c:pt idx="563">
                  <c:v>-6.1827849616932654E-6</c:v>
                </c:pt>
                <c:pt idx="564">
                  <c:v>-5.4695725251472629E-6</c:v>
                </c:pt>
                <c:pt idx="565">
                  <c:v>-4.6154361734261115E-6</c:v>
                </c:pt>
                <c:pt idx="566">
                  <c:v>-3.784050533285309E-6</c:v>
                </c:pt>
                <c:pt idx="567">
                  <c:v>-3.045448343600705E-6</c:v>
                </c:pt>
                <c:pt idx="568">
                  <c:v>-2.4212243428583402E-6</c:v>
                </c:pt>
                <c:pt idx="569">
                  <c:v>-1.9094224299082987E-6</c:v>
                </c:pt>
                <c:pt idx="570">
                  <c:v>-1.4979033290265416E-6</c:v>
                </c:pt>
                <c:pt idx="571">
                  <c:v>-1.1712686645918909E-6</c:v>
                </c:pt>
                <c:pt idx="572">
                  <c:v>-9.1424085708111807E-7</c:v>
                </c:pt>
                <c:pt idx="573">
                  <c:v>-7.1313839840916345E-7</c:v>
                </c:pt>
                <c:pt idx="574">
                  <c:v>-5.5636270751679726E-7</c:v>
                </c:pt>
                <c:pt idx="575">
                  <c:v>-4.3440059299873014E-7</c:v>
                </c:pt>
                <c:pt idx="576">
                  <c:v>-3.396134857509891E-7</c:v>
                </c:pt>
                <c:pt idx="577">
                  <c:v>-2.6595446648749369E-7</c:v>
                </c:pt>
                <c:pt idx="578">
                  <c:v>-2.0868246343860287E-7</c:v>
                </c:pt>
                <c:pt idx="579">
                  <c:v>-1.6410439290918515E-7</c:v>
                </c:pt>
                <c:pt idx="580">
                  <c:v>-1.2935589397237796E-7</c:v>
                </c:pt>
                <c:pt idx="581">
                  <c:v>-1.0222137678754741E-7</c:v>
                </c:pt>
                <c:pt idx="582">
                  <c:v>-8.0989665367371518E-8</c:v>
                </c:pt>
                <c:pt idx="583">
                  <c:v>-6.4339952477169543E-8</c:v>
                </c:pt>
                <c:pt idx="584">
                  <c:v>-5.1252640287119063E-8</c:v>
                </c:pt>
                <c:pt idx="585">
                  <c:v>-4.0940137763930031E-8</c:v>
                </c:pt>
                <c:pt idx="586">
                  <c:v>-3.2793410673554432E-8</c:v>
                </c:pt>
                <c:pt idx="587">
                  <c:v>-2.6340831887143653E-8</c:v>
                </c:pt>
                <c:pt idx="588">
                  <c:v>-2.1216563343080955E-8</c:v>
                </c:pt>
                <c:pt idx="589">
                  <c:v>-1.7136288280755884E-8</c:v>
                </c:pt>
                <c:pt idx="590">
                  <c:v>-1.3878588171091291E-8</c:v>
                </c:pt>
                <c:pt idx="591">
                  <c:v>-1.1270649619322603E-8</c:v>
                </c:pt>
                <c:pt idx="592">
                  <c:v>-9.1772844083420186E-9</c:v>
                </c:pt>
                <c:pt idx="593">
                  <c:v>-7.492486776897378E-9</c:v>
                </c:pt>
                <c:pt idx="594">
                  <c:v>-6.1329317109195136E-9</c:v>
                </c:pt>
                <c:pt idx="595">
                  <c:v>-5.0329605470092798E-9</c:v>
                </c:pt>
                <c:pt idx="596">
                  <c:v>-4.1407059582415026E-9</c:v>
                </c:pt>
                <c:pt idx="597">
                  <c:v>-3.4150924185944229E-9</c:v>
                </c:pt>
                <c:pt idx="598">
                  <c:v>-2.8235086935380348E-9</c:v>
                </c:pt>
                <c:pt idx="599">
                  <c:v>-2.3399986137905543E-9</c:v>
                </c:pt>
                <c:pt idx="600">
                  <c:v>-1.9438508591512277E-9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2C4-413A-9438-38FD2597AD41}"/>
            </c:ext>
          </c:extLst>
        </c:ser>
        <c:ser>
          <c:idx val="4"/>
          <c:order val="4"/>
          <c:tx>
            <c:strRef>
              <c:f>Sheet1!$G$1</c:f>
              <c:strCache>
                <c:ptCount val="1"/>
                <c:pt idx="0">
                  <c:v>B6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-1.2</c:v>
                </c:pt>
                <c:pt idx="1">
                  <c:v>-1.196</c:v>
                </c:pt>
                <c:pt idx="2">
                  <c:v>-1.1919999999999999</c:v>
                </c:pt>
                <c:pt idx="3">
                  <c:v>-1.1879999999999999</c:v>
                </c:pt>
                <c:pt idx="4">
                  <c:v>-1.1839999999999999</c:v>
                </c:pt>
                <c:pt idx="5">
                  <c:v>-1.18</c:v>
                </c:pt>
                <c:pt idx="6">
                  <c:v>-1.1759999999999999</c:v>
                </c:pt>
                <c:pt idx="7">
                  <c:v>-1.1719999999999999</c:v>
                </c:pt>
                <c:pt idx="8">
                  <c:v>-1.1679999999999999</c:v>
                </c:pt>
                <c:pt idx="9">
                  <c:v>-1.1639999999999999</c:v>
                </c:pt>
                <c:pt idx="10">
                  <c:v>-1.1599999999999999</c:v>
                </c:pt>
                <c:pt idx="11">
                  <c:v>-1.1559999999999999</c:v>
                </c:pt>
                <c:pt idx="12">
                  <c:v>-1.1519999999999999</c:v>
                </c:pt>
                <c:pt idx="13">
                  <c:v>-1.1479999999999999</c:v>
                </c:pt>
                <c:pt idx="14">
                  <c:v>-1.1439999999999999</c:v>
                </c:pt>
                <c:pt idx="15">
                  <c:v>-1.1399999999999999</c:v>
                </c:pt>
                <c:pt idx="16">
                  <c:v>-1.1359999999999999</c:v>
                </c:pt>
                <c:pt idx="17">
                  <c:v>-1.1319999999999999</c:v>
                </c:pt>
                <c:pt idx="18">
                  <c:v>-1.1279999999999999</c:v>
                </c:pt>
                <c:pt idx="19">
                  <c:v>-1.1239999999999999</c:v>
                </c:pt>
                <c:pt idx="20">
                  <c:v>-1.1199999999999999</c:v>
                </c:pt>
                <c:pt idx="21">
                  <c:v>-1.1159999999999999</c:v>
                </c:pt>
                <c:pt idx="22">
                  <c:v>-1.1119999999999999</c:v>
                </c:pt>
                <c:pt idx="23">
                  <c:v>-1.1079999999999999</c:v>
                </c:pt>
                <c:pt idx="24">
                  <c:v>-1.1039999999999999</c:v>
                </c:pt>
                <c:pt idx="25">
                  <c:v>-1.0999999999999999</c:v>
                </c:pt>
                <c:pt idx="26">
                  <c:v>-1.0959999999999999</c:v>
                </c:pt>
                <c:pt idx="27">
                  <c:v>-1.0919999999999999</c:v>
                </c:pt>
                <c:pt idx="28">
                  <c:v>-1.0879999999999999</c:v>
                </c:pt>
                <c:pt idx="29">
                  <c:v>-1.0840000000000001</c:v>
                </c:pt>
                <c:pt idx="30">
                  <c:v>-1.08</c:v>
                </c:pt>
                <c:pt idx="31">
                  <c:v>-1.0760000000000001</c:v>
                </c:pt>
                <c:pt idx="32">
                  <c:v>-1.0720000000000001</c:v>
                </c:pt>
                <c:pt idx="33">
                  <c:v>-1.0680000000000001</c:v>
                </c:pt>
                <c:pt idx="34">
                  <c:v>-1.0640000000000001</c:v>
                </c:pt>
                <c:pt idx="35">
                  <c:v>-1.06</c:v>
                </c:pt>
                <c:pt idx="36">
                  <c:v>-1.056</c:v>
                </c:pt>
                <c:pt idx="37">
                  <c:v>-1.052</c:v>
                </c:pt>
                <c:pt idx="38">
                  <c:v>-1.048</c:v>
                </c:pt>
                <c:pt idx="39">
                  <c:v>-1.044</c:v>
                </c:pt>
                <c:pt idx="40">
                  <c:v>-1.04</c:v>
                </c:pt>
                <c:pt idx="41">
                  <c:v>-1.036</c:v>
                </c:pt>
                <c:pt idx="42">
                  <c:v>-1.032</c:v>
                </c:pt>
                <c:pt idx="43">
                  <c:v>-1.028</c:v>
                </c:pt>
                <c:pt idx="44">
                  <c:v>-1.024</c:v>
                </c:pt>
                <c:pt idx="45">
                  <c:v>-1.02</c:v>
                </c:pt>
                <c:pt idx="46">
                  <c:v>-1.016</c:v>
                </c:pt>
                <c:pt idx="47">
                  <c:v>-1.012</c:v>
                </c:pt>
                <c:pt idx="48">
                  <c:v>-1.008</c:v>
                </c:pt>
                <c:pt idx="49">
                  <c:v>-1.004</c:v>
                </c:pt>
                <c:pt idx="50">
                  <c:v>-1</c:v>
                </c:pt>
                <c:pt idx="51">
                  <c:v>-0.996</c:v>
                </c:pt>
                <c:pt idx="52">
                  <c:v>-0.99199999999999999</c:v>
                </c:pt>
                <c:pt idx="53">
                  <c:v>-0.98799999999999999</c:v>
                </c:pt>
                <c:pt idx="54">
                  <c:v>-0.98399999999999999</c:v>
                </c:pt>
                <c:pt idx="55">
                  <c:v>-0.98</c:v>
                </c:pt>
                <c:pt idx="56">
                  <c:v>-0.97599999999999998</c:v>
                </c:pt>
                <c:pt idx="57">
                  <c:v>-0.97199999999999998</c:v>
                </c:pt>
                <c:pt idx="58">
                  <c:v>-0.96799999999999997</c:v>
                </c:pt>
                <c:pt idx="59">
                  <c:v>-0.96399999999999997</c:v>
                </c:pt>
                <c:pt idx="60">
                  <c:v>-0.96</c:v>
                </c:pt>
                <c:pt idx="61">
                  <c:v>-0.95599999999999996</c:v>
                </c:pt>
                <c:pt idx="62">
                  <c:v>-0.95199999999999996</c:v>
                </c:pt>
                <c:pt idx="63">
                  <c:v>-0.94799999999999995</c:v>
                </c:pt>
                <c:pt idx="64">
                  <c:v>-0.94399999999999995</c:v>
                </c:pt>
                <c:pt idx="65">
                  <c:v>-0.94</c:v>
                </c:pt>
                <c:pt idx="66">
                  <c:v>-0.93599999999999994</c:v>
                </c:pt>
                <c:pt idx="67">
                  <c:v>-0.93199999999999994</c:v>
                </c:pt>
                <c:pt idx="68">
                  <c:v>-0.92799999999999994</c:v>
                </c:pt>
                <c:pt idx="69">
                  <c:v>-0.92399999999999993</c:v>
                </c:pt>
                <c:pt idx="70">
                  <c:v>-0.91999999999999993</c:v>
                </c:pt>
                <c:pt idx="71">
                  <c:v>-0.91599999999999993</c:v>
                </c:pt>
                <c:pt idx="72">
                  <c:v>-0.91199999999999992</c:v>
                </c:pt>
                <c:pt idx="73">
                  <c:v>-0.90799999999999992</c:v>
                </c:pt>
                <c:pt idx="74">
                  <c:v>-0.90399999999999991</c:v>
                </c:pt>
                <c:pt idx="75">
                  <c:v>-0.89999999999999991</c:v>
                </c:pt>
                <c:pt idx="76">
                  <c:v>-0.89599999999999991</c:v>
                </c:pt>
                <c:pt idx="77">
                  <c:v>-0.8919999999999999</c:v>
                </c:pt>
                <c:pt idx="78">
                  <c:v>-0.8879999999999999</c:v>
                </c:pt>
                <c:pt idx="79">
                  <c:v>-0.8839999999999999</c:v>
                </c:pt>
                <c:pt idx="80">
                  <c:v>-0.87999999999999989</c:v>
                </c:pt>
                <c:pt idx="81">
                  <c:v>-0.87599999999999989</c:v>
                </c:pt>
                <c:pt idx="82">
                  <c:v>-0.872</c:v>
                </c:pt>
                <c:pt idx="83">
                  <c:v>-0.86799999999999999</c:v>
                </c:pt>
                <c:pt idx="84">
                  <c:v>-0.86399999999999999</c:v>
                </c:pt>
                <c:pt idx="85">
                  <c:v>-0.85999999999999988</c:v>
                </c:pt>
                <c:pt idx="86">
                  <c:v>-0.85599999999999987</c:v>
                </c:pt>
                <c:pt idx="87">
                  <c:v>-0.85199999999999998</c:v>
                </c:pt>
                <c:pt idx="88">
                  <c:v>-0.84799999999999998</c:v>
                </c:pt>
                <c:pt idx="89">
                  <c:v>-0.84399999999999997</c:v>
                </c:pt>
                <c:pt idx="90">
                  <c:v>-0.84</c:v>
                </c:pt>
                <c:pt idx="91">
                  <c:v>-0.83599999999999997</c:v>
                </c:pt>
                <c:pt idx="92">
                  <c:v>-0.83199999999999996</c:v>
                </c:pt>
                <c:pt idx="93">
                  <c:v>-0.82799999999999996</c:v>
                </c:pt>
                <c:pt idx="94">
                  <c:v>-0.82399999999999995</c:v>
                </c:pt>
                <c:pt idx="95">
                  <c:v>-0.82</c:v>
                </c:pt>
                <c:pt idx="96">
                  <c:v>-0.81600000000000006</c:v>
                </c:pt>
                <c:pt idx="97">
                  <c:v>-0.81200000000000006</c:v>
                </c:pt>
                <c:pt idx="98">
                  <c:v>-0.80800000000000005</c:v>
                </c:pt>
                <c:pt idx="99">
                  <c:v>-0.80400000000000005</c:v>
                </c:pt>
                <c:pt idx="100">
                  <c:v>-0.79999999999999993</c:v>
                </c:pt>
                <c:pt idx="101">
                  <c:v>-0.79600000000000004</c:v>
                </c:pt>
                <c:pt idx="102">
                  <c:v>-0.79200000000000004</c:v>
                </c:pt>
                <c:pt idx="103">
                  <c:v>-0.78800000000000003</c:v>
                </c:pt>
                <c:pt idx="104">
                  <c:v>-0.78400000000000003</c:v>
                </c:pt>
                <c:pt idx="105">
                  <c:v>-0.78</c:v>
                </c:pt>
                <c:pt idx="106">
                  <c:v>-0.77600000000000002</c:v>
                </c:pt>
                <c:pt idx="107">
                  <c:v>-0.77200000000000002</c:v>
                </c:pt>
                <c:pt idx="108">
                  <c:v>-0.76800000000000002</c:v>
                </c:pt>
                <c:pt idx="109">
                  <c:v>-0.76400000000000001</c:v>
                </c:pt>
                <c:pt idx="110">
                  <c:v>-0.76</c:v>
                </c:pt>
                <c:pt idx="111">
                  <c:v>-0.75600000000000001</c:v>
                </c:pt>
                <c:pt idx="112">
                  <c:v>-0.752</c:v>
                </c:pt>
                <c:pt idx="113">
                  <c:v>-0.748</c:v>
                </c:pt>
                <c:pt idx="114">
                  <c:v>-0.74399999999999999</c:v>
                </c:pt>
                <c:pt idx="115">
                  <c:v>-0.74</c:v>
                </c:pt>
                <c:pt idx="116">
                  <c:v>-0.73599999999999999</c:v>
                </c:pt>
                <c:pt idx="117">
                  <c:v>-0.73199999999999998</c:v>
                </c:pt>
                <c:pt idx="118">
                  <c:v>-0.72799999999999998</c:v>
                </c:pt>
                <c:pt idx="119">
                  <c:v>-0.72399999999999998</c:v>
                </c:pt>
                <c:pt idx="120">
                  <c:v>-0.72</c:v>
                </c:pt>
                <c:pt idx="121">
                  <c:v>-0.71599999999999997</c:v>
                </c:pt>
                <c:pt idx="122">
                  <c:v>-0.71199999999999997</c:v>
                </c:pt>
                <c:pt idx="123">
                  <c:v>-0.70799999999999996</c:v>
                </c:pt>
                <c:pt idx="124">
                  <c:v>-0.70399999999999996</c:v>
                </c:pt>
                <c:pt idx="125">
                  <c:v>-0.7</c:v>
                </c:pt>
                <c:pt idx="126">
                  <c:v>-0.69599999999999995</c:v>
                </c:pt>
                <c:pt idx="127">
                  <c:v>-0.69199999999999995</c:v>
                </c:pt>
                <c:pt idx="128">
                  <c:v>-0.68799999999999994</c:v>
                </c:pt>
                <c:pt idx="129">
                  <c:v>-0.68400000000000005</c:v>
                </c:pt>
                <c:pt idx="130">
                  <c:v>-0.67999999999999994</c:v>
                </c:pt>
                <c:pt idx="131">
                  <c:v>-0.67600000000000005</c:v>
                </c:pt>
                <c:pt idx="132">
                  <c:v>-0.67199999999999993</c:v>
                </c:pt>
                <c:pt idx="133">
                  <c:v>-0.66799999999999993</c:v>
                </c:pt>
                <c:pt idx="134">
                  <c:v>-0.66400000000000003</c:v>
                </c:pt>
                <c:pt idx="135">
                  <c:v>-0.65999999999999992</c:v>
                </c:pt>
                <c:pt idx="136">
                  <c:v>-0.65600000000000003</c:v>
                </c:pt>
                <c:pt idx="137">
                  <c:v>-0.65199999999999991</c:v>
                </c:pt>
                <c:pt idx="138">
                  <c:v>-0.64800000000000002</c:v>
                </c:pt>
                <c:pt idx="139">
                  <c:v>-0.64400000000000002</c:v>
                </c:pt>
                <c:pt idx="140">
                  <c:v>-0.6399999999999999</c:v>
                </c:pt>
                <c:pt idx="141">
                  <c:v>-0.63600000000000001</c:v>
                </c:pt>
                <c:pt idx="142">
                  <c:v>-0.6319999999999999</c:v>
                </c:pt>
                <c:pt idx="143">
                  <c:v>-0.628</c:v>
                </c:pt>
                <c:pt idx="144">
                  <c:v>-0.624</c:v>
                </c:pt>
                <c:pt idx="145">
                  <c:v>-0.62</c:v>
                </c:pt>
                <c:pt idx="146">
                  <c:v>-0.61599999999999999</c:v>
                </c:pt>
                <c:pt idx="147">
                  <c:v>-0.61199999999999999</c:v>
                </c:pt>
                <c:pt idx="148">
                  <c:v>-0.60799999999999998</c:v>
                </c:pt>
                <c:pt idx="149">
                  <c:v>-0.60399999999999998</c:v>
                </c:pt>
                <c:pt idx="150">
                  <c:v>-0.6</c:v>
                </c:pt>
                <c:pt idx="151">
                  <c:v>-0.59599999999999997</c:v>
                </c:pt>
                <c:pt idx="152">
                  <c:v>-0.59199999999999997</c:v>
                </c:pt>
                <c:pt idx="153">
                  <c:v>-0.58799999999999997</c:v>
                </c:pt>
                <c:pt idx="154">
                  <c:v>-0.58399999999999996</c:v>
                </c:pt>
                <c:pt idx="155">
                  <c:v>-0.57999999999999996</c:v>
                </c:pt>
                <c:pt idx="156">
                  <c:v>-0.57599999999999996</c:v>
                </c:pt>
                <c:pt idx="157">
                  <c:v>-0.57199999999999995</c:v>
                </c:pt>
                <c:pt idx="158">
                  <c:v>-0.56799999999999995</c:v>
                </c:pt>
                <c:pt idx="159">
                  <c:v>-0.56400000000000006</c:v>
                </c:pt>
                <c:pt idx="160">
                  <c:v>-0.55999999999999994</c:v>
                </c:pt>
                <c:pt idx="161">
                  <c:v>-0.55599999999999994</c:v>
                </c:pt>
                <c:pt idx="162">
                  <c:v>-0.55199999999999994</c:v>
                </c:pt>
                <c:pt idx="163">
                  <c:v>-0.54799999999999993</c:v>
                </c:pt>
                <c:pt idx="164">
                  <c:v>-0.54400000000000004</c:v>
                </c:pt>
                <c:pt idx="165">
                  <c:v>-0.53999999999999992</c:v>
                </c:pt>
                <c:pt idx="166">
                  <c:v>-0.53600000000000003</c:v>
                </c:pt>
                <c:pt idx="167">
                  <c:v>-0.53199999999999992</c:v>
                </c:pt>
                <c:pt idx="168">
                  <c:v>-0.52800000000000002</c:v>
                </c:pt>
                <c:pt idx="169">
                  <c:v>-0.52400000000000002</c:v>
                </c:pt>
                <c:pt idx="170">
                  <c:v>-0.51999999999999991</c:v>
                </c:pt>
                <c:pt idx="171">
                  <c:v>-0.51600000000000001</c:v>
                </c:pt>
                <c:pt idx="172">
                  <c:v>-0.5119999999999999</c:v>
                </c:pt>
                <c:pt idx="173">
                  <c:v>-0.50800000000000001</c:v>
                </c:pt>
                <c:pt idx="174">
                  <c:v>-0.504</c:v>
                </c:pt>
                <c:pt idx="175">
                  <c:v>-0.5</c:v>
                </c:pt>
                <c:pt idx="176">
                  <c:v>-0.496</c:v>
                </c:pt>
                <c:pt idx="177">
                  <c:v>-0.49199999999999988</c:v>
                </c:pt>
                <c:pt idx="178">
                  <c:v>-0.48799999999999999</c:v>
                </c:pt>
                <c:pt idx="179">
                  <c:v>-0.48399999999999999</c:v>
                </c:pt>
                <c:pt idx="180">
                  <c:v>-0.48</c:v>
                </c:pt>
                <c:pt idx="181">
                  <c:v>-0.47599999999999998</c:v>
                </c:pt>
                <c:pt idx="182">
                  <c:v>-0.47199999999999998</c:v>
                </c:pt>
                <c:pt idx="183">
                  <c:v>-0.46799999999999997</c:v>
                </c:pt>
                <c:pt idx="184">
                  <c:v>-0.46399999999999997</c:v>
                </c:pt>
                <c:pt idx="185">
                  <c:v>-0.45999999999999996</c:v>
                </c:pt>
                <c:pt idx="186">
                  <c:v>-0.45599999999999996</c:v>
                </c:pt>
                <c:pt idx="187">
                  <c:v>-0.45199999999999996</c:v>
                </c:pt>
                <c:pt idx="188">
                  <c:v>-0.44799999999999995</c:v>
                </c:pt>
                <c:pt idx="189">
                  <c:v>-0.44400000000000006</c:v>
                </c:pt>
                <c:pt idx="190">
                  <c:v>-0.43999999999999995</c:v>
                </c:pt>
                <c:pt idx="191">
                  <c:v>-0.43599999999999994</c:v>
                </c:pt>
                <c:pt idx="192">
                  <c:v>-0.43200000000000005</c:v>
                </c:pt>
                <c:pt idx="193">
                  <c:v>-0.42799999999999994</c:v>
                </c:pt>
                <c:pt idx="194">
                  <c:v>-0.42400000000000004</c:v>
                </c:pt>
                <c:pt idx="195">
                  <c:v>-0.41999999999999993</c:v>
                </c:pt>
                <c:pt idx="196">
                  <c:v>-0.41600000000000004</c:v>
                </c:pt>
                <c:pt idx="197">
                  <c:v>-0.41200000000000003</c:v>
                </c:pt>
                <c:pt idx="198">
                  <c:v>-0.40800000000000003</c:v>
                </c:pt>
                <c:pt idx="199">
                  <c:v>-0.40400000000000003</c:v>
                </c:pt>
                <c:pt idx="200">
                  <c:v>-0.39999999999999991</c:v>
                </c:pt>
                <c:pt idx="201">
                  <c:v>-0.39600000000000002</c:v>
                </c:pt>
                <c:pt idx="202">
                  <c:v>-0.39200000000000002</c:v>
                </c:pt>
                <c:pt idx="203">
                  <c:v>-0.38800000000000001</c:v>
                </c:pt>
                <c:pt idx="204">
                  <c:v>-0.38400000000000001</c:v>
                </c:pt>
                <c:pt idx="205">
                  <c:v>-0.38</c:v>
                </c:pt>
                <c:pt idx="206">
                  <c:v>-0.376</c:v>
                </c:pt>
                <c:pt idx="207">
                  <c:v>-0.372</c:v>
                </c:pt>
                <c:pt idx="208">
                  <c:v>-0.36799999999999999</c:v>
                </c:pt>
                <c:pt idx="209">
                  <c:v>-0.36399999999999999</c:v>
                </c:pt>
                <c:pt idx="210">
                  <c:v>-0.36</c:v>
                </c:pt>
                <c:pt idx="211">
                  <c:v>-0.35599999999999998</c:v>
                </c:pt>
                <c:pt idx="212">
                  <c:v>-0.35199999999999998</c:v>
                </c:pt>
                <c:pt idx="213">
                  <c:v>-0.34799999999999998</c:v>
                </c:pt>
                <c:pt idx="214">
                  <c:v>-0.34399999999999997</c:v>
                </c:pt>
                <c:pt idx="215">
                  <c:v>-0.33999999999999997</c:v>
                </c:pt>
                <c:pt idx="216">
                  <c:v>-0.33599999999999997</c:v>
                </c:pt>
                <c:pt idx="217">
                  <c:v>-0.33200000000000007</c:v>
                </c:pt>
                <c:pt idx="218">
                  <c:v>-0.32800000000000007</c:v>
                </c:pt>
                <c:pt idx="219">
                  <c:v>-0.32399999999999995</c:v>
                </c:pt>
                <c:pt idx="220">
                  <c:v>-0.31999999999999995</c:v>
                </c:pt>
                <c:pt idx="221">
                  <c:v>-0.31599999999999995</c:v>
                </c:pt>
                <c:pt idx="222">
                  <c:v>-0.31200000000000006</c:v>
                </c:pt>
                <c:pt idx="223">
                  <c:v>-0.30800000000000005</c:v>
                </c:pt>
                <c:pt idx="224">
                  <c:v>-0.30399999999999994</c:v>
                </c:pt>
                <c:pt idx="225">
                  <c:v>-0.29999999999999993</c:v>
                </c:pt>
                <c:pt idx="226">
                  <c:v>-0.29600000000000004</c:v>
                </c:pt>
                <c:pt idx="227">
                  <c:v>-0.29200000000000004</c:v>
                </c:pt>
                <c:pt idx="228">
                  <c:v>-0.28800000000000003</c:v>
                </c:pt>
                <c:pt idx="229">
                  <c:v>-0.28399999999999992</c:v>
                </c:pt>
                <c:pt idx="230">
                  <c:v>-0.27999999999999992</c:v>
                </c:pt>
                <c:pt idx="231">
                  <c:v>-0.27600000000000002</c:v>
                </c:pt>
                <c:pt idx="232">
                  <c:v>-0.27200000000000002</c:v>
                </c:pt>
                <c:pt idx="233">
                  <c:v>-0.26800000000000002</c:v>
                </c:pt>
                <c:pt idx="234">
                  <c:v>-0.2639999999999999</c:v>
                </c:pt>
                <c:pt idx="235">
                  <c:v>-0.26</c:v>
                </c:pt>
                <c:pt idx="236">
                  <c:v>-0.25600000000000001</c:v>
                </c:pt>
                <c:pt idx="237">
                  <c:v>-0.252</c:v>
                </c:pt>
                <c:pt idx="238">
                  <c:v>-0.24800000000000011</c:v>
                </c:pt>
                <c:pt idx="239">
                  <c:v>-0.24399999999999988</c:v>
                </c:pt>
                <c:pt idx="240">
                  <c:v>-0.24</c:v>
                </c:pt>
                <c:pt idx="241">
                  <c:v>-0.23599999999999999</c:v>
                </c:pt>
                <c:pt idx="242">
                  <c:v>-0.23199999999999998</c:v>
                </c:pt>
                <c:pt idx="243">
                  <c:v>-0.22800000000000009</c:v>
                </c:pt>
                <c:pt idx="244">
                  <c:v>-0.22399999999999987</c:v>
                </c:pt>
                <c:pt idx="245">
                  <c:v>-0.21999999999999997</c:v>
                </c:pt>
                <c:pt idx="246">
                  <c:v>-0.21599999999999997</c:v>
                </c:pt>
                <c:pt idx="247">
                  <c:v>-0.21200000000000008</c:v>
                </c:pt>
                <c:pt idx="248">
                  <c:v>-0.20800000000000007</c:v>
                </c:pt>
                <c:pt idx="249">
                  <c:v>-0.20399999999999996</c:v>
                </c:pt>
                <c:pt idx="250">
                  <c:v>-0.19999999999999996</c:v>
                </c:pt>
                <c:pt idx="251">
                  <c:v>-0.19599999999999995</c:v>
                </c:pt>
                <c:pt idx="252">
                  <c:v>-0.19199999999999995</c:v>
                </c:pt>
                <c:pt idx="253">
                  <c:v>-0.18800000000000017</c:v>
                </c:pt>
                <c:pt idx="254">
                  <c:v>-0.18399999999999994</c:v>
                </c:pt>
                <c:pt idx="255">
                  <c:v>-0.17999999999999994</c:v>
                </c:pt>
                <c:pt idx="256">
                  <c:v>-0.17599999999999993</c:v>
                </c:pt>
                <c:pt idx="257">
                  <c:v>-0.17199999999999993</c:v>
                </c:pt>
                <c:pt idx="258">
                  <c:v>-0.16800000000000015</c:v>
                </c:pt>
                <c:pt idx="259">
                  <c:v>-0.16399999999999992</c:v>
                </c:pt>
                <c:pt idx="260">
                  <c:v>-0.15999999999999992</c:v>
                </c:pt>
                <c:pt idx="261">
                  <c:v>-0.15599999999999992</c:v>
                </c:pt>
                <c:pt idx="262">
                  <c:v>-0.15200000000000014</c:v>
                </c:pt>
                <c:pt idx="263">
                  <c:v>-0.14800000000000013</c:v>
                </c:pt>
                <c:pt idx="264">
                  <c:v>-0.14399999999999991</c:v>
                </c:pt>
                <c:pt idx="265">
                  <c:v>-0.1399999999999999</c:v>
                </c:pt>
                <c:pt idx="266">
                  <c:v>-0.1359999999999999</c:v>
                </c:pt>
                <c:pt idx="267">
                  <c:v>-0.13200000000000012</c:v>
                </c:pt>
                <c:pt idx="268">
                  <c:v>-0.12800000000000011</c:v>
                </c:pt>
                <c:pt idx="269">
                  <c:v>-0.12399999999999989</c:v>
                </c:pt>
                <c:pt idx="270">
                  <c:v>-0.11999999999999988</c:v>
                </c:pt>
                <c:pt idx="271">
                  <c:v>-0.1160000000000001</c:v>
                </c:pt>
                <c:pt idx="272">
                  <c:v>-0.1120000000000001</c:v>
                </c:pt>
                <c:pt idx="273">
                  <c:v>-0.1080000000000001</c:v>
                </c:pt>
                <c:pt idx="274">
                  <c:v>-0.10399999999999987</c:v>
                </c:pt>
                <c:pt idx="275">
                  <c:v>-9.9999999999999867E-2</c:v>
                </c:pt>
                <c:pt idx="276">
                  <c:v>-9.6000000000000085E-2</c:v>
                </c:pt>
                <c:pt idx="277">
                  <c:v>-9.2000000000000082E-2</c:v>
                </c:pt>
                <c:pt idx="278">
                  <c:v>-8.8000000000000078E-2</c:v>
                </c:pt>
                <c:pt idx="279">
                  <c:v>-8.3999999999999853E-2</c:v>
                </c:pt>
                <c:pt idx="280">
                  <c:v>-7.9999999999999849E-2</c:v>
                </c:pt>
                <c:pt idx="281">
                  <c:v>-7.6000000000000068E-2</c:v>
                </c:pt>
                <c:pt idx="282">
                  <c:v>-7.2000000000000064E-2</c:v>
                </c:pt>
                <c:pt idx="283">
                  <c:v>-6.800000000000006E-2</c:v>
                </c:pt>
                <c:pt idx="284">
                  <c:v>-6.3999999999999835E-2</c:v>
                </c:pt>
                <c:pt idx="285">
                  <c:v>-6.0000000000000053E-2</c:v>
                </c:pt>
                <c:pt idx="286">
                  <c:v>-5.600000000000005E-2</c:v>
                </c:pt>
                <c:pt idx="287">
                  <c:v>-5.2000000000000046E-2</c:v>
                </c:pt>
                <c:pt idx="288">
                  <c:v>-4.8000000000000043E-2</c:v>
                </c:pt>
                <c:pt idx="289">
                  <c:v>-4.3999999999999817E-2</c:v>
                </c:pt>
                <c:pt idx="290">
                  <c:v>-4.0000000000000036E-2</c:v>
                </c:pt>
                <c:pt idx="291">
                  <c:v>-3.6000000000000032E-2</c:v>
                </c:pt>
                <c:pt idx="292">
                  <c:v>-3.2000000000000028E-2</c:v>
                </c:pt>
                <c:pt idx="293">
                  <c:v>-2.8000000000000025E-2</c:v>
                </c:pt>
                <c:pt idx="294">
                  <c:v>-2.4000000000000021E-2</c:v>
                </c:pt>
                <c:pt idx="295">
                  <c:v>-2.0000000000000018E-2</c:v>
                </c:pt>
                <c:pt idx="296">
                  <c:v>-1.6000000000000014E-2</c:v>
                </c:pt>
                <c:pt idx="297">
                  <c:v>-1.2000000000000011E-2</c:v>
                </c:pt>
                <c:pt idx="298">
                  <c:v>-8.0000000000000071E-3</c:v>
                </c:pt>
                <c:pt idx="299">
                  <c:v>-4.0000000000000036E-3</c:v>
                </c:pt>
                <c:pt idx="300">
                  <c:v>0</c:v>
                </c:pt>
                <c:pt idx="301">
                  <c:v>4.0000000000000036E-3</c:v>
                </c:pt>
                <c:pt idx="302">
                  <c:v>8.0000000000000071E-3</c:v>
                </c:pt>
                <c:pt idx="303">
                  <c:v>1.2000000000000011E-2</c:v>
                </c:pt>
                <c:pt idx="304">
                  <c:v>1.6000000000000014E-2</c:v>
                </c:pt>
                <c:pt idx="305">
                  <c:v>2.0000000000000018E-2</c:v>
                </c:pt>
                <c:pt idx="306">
                  <c:v>2.4000000000000021E-2</c:v>
                </c:pt>
                <c:pt idx="307">
                  <c:v>2.8000000000000025E-2</c:v>
                </c:pt>
                <c:pt idx="308">
                  <c:v>3.2000000000000028E-2</c:v>
                </c:pt>
                <c:pt idx="309">
                  <c:v>3.6000000000000032E-2</c:v>
                </c:pt>
                <c:pt idx="310">
                  <c:v>4.0000000000000036E-2</c:v>
                </c:pt>
                <c:pt idx="311">
                  <c:v>4.4000000000000039E-2</c:v>
                </c:pt>
                <c:pt idx="312">
                  <c:v>4.8000000000000043E-2</c:v>
                </c:pt>
                <c:pt idx="313">
                  <c:v>5.1999999999999824E-2</c:v>
                </c:pt>
                <c:pt idx="314">
                  <c:v>5.600000000000005E-2</c:v>
                </c:pt>
                <c:pt idx="315">
                  <c:v>6.0000000000000053E-2</c:v>
                </c:pt>
                <c:pt idx="316">
                  <c:v>6.4000000000000057E-2</c:v>
                </c:pt>
                <c:pt idx="317">
                  <c:v>6.800000000000006E-2</c:v>
                </c:pt>
                <c:pt idx="318">
                  <c:v>7.1999999999999842E-2</c:v>
                </c:pt>
                <c:pt idx="319">
                  <c:v>7.6000000000000068E-2</c:v>
                </c:pt>
                <c:pt idx="320">
                  <c:v>8.0000000000000071E-2</c:v>
                </c:pt>
                <c:pt idx="321">
                  <c:v>8.4000000000000075E-2</c:v>
                </c:pt>
                <c:pt idx="322">
                  <c:v>8.8000000000000078E-2</c:v>
                </c:pt>
                <c:pt idx="323">
                  <c:v>9.199999999999986E-2</c:v>
                </c:pt>
                <c:pt idx="324">
                  <c:v>9.6000000000000085E-2</c:v>
                </c:pt>
                <c:pt idx="325">
                  <c:v>0.10000000000000009</c:v>
                </c:pt>
                <c:pt idx="326">
                  <c:v>0.10400000000000009</c:v>
                </c:pt>
                <c:pt idx="327">
                  <c:v>0.10799999999999987</c:v>
                </c:pt>
                <c:pt idx="328">
                  <c:v>0.11199999999999988</c:v>
                </c:pt>
                <c:pt idx="329">
                  <c:v>0.1160000000000001</c:v>
                </c:pt>
                <c:pt idx="330">
                  <c:v>0.12000000000000011</c:v>
                </c:pt>
                <c:pt idx="331">
                  <c:v>0.12400000000000011</c:v>
                </c:pt>
                <c:pt idx="332">
                  <c:v>0.12799999999999989</c:v>
                </c:pt>
                <c:pt idx="333">
                  <c:v>0.1319999999999999</c:v>
                </c:pt>
                <c:pt idx="334">
                  <c:v>0.13600000000000012</c:v>
                </c:pt>
                <c:pt idx="335">
                  <c:v>0.14000000000000012</c:v>
                </c:pt>
                <c:pt idx="336">
                  <c:v>0.14399999999999991</c:v>
                </c:pt>
                <c:pt idx="337">
                  <c:v>0.14799999999999991</c:v>
                </c:pt>
                <c:pt idx="338">
                  <c:v>0.15199999999999991</c:v>
                </c:pt>
                <c:pt idx="339">
                  <c:v>0.15600000000000014</c:v>
                </c:pt>
                <c:pt idx="340">
                  <c:v>0.16000000000000014</c:v>
                </c:pt>
                <c:pt idx="341">
                  <c:v>0.16399999999999992</c:v>
                </c:pt>
                <c:pt idx="342">
                  <c:v>0.16799999999999993</c:v>
                </c:pt>
                <c:pt idx="343">
                  <c:v>0.17199999999999993</c:v>
                </c:pt>
                <c:pt idx="344">
                  <c:v>0.17600000000000016</c:v>
                </c:pt>
                <c:pt idx="345">
                  <c:v>0.17999999999999994</c:v>
                </c:pt>
                <c:pt idx="346">
                  <c:v>0.18399999999999994</c:v>
                </c:pt>
                <c:pt idx="347">
                  <c:v>0.18799999999999994</c:v>
                </c:pt>
                <c:pt idx="348">
                  <c:v>0.19199999999999995</c:v>
                </c:pt>
                <c:pt idx="349">
                  <c:v>0.19600000000000017</c:v>
                </c:pt>
                <c:pt idx="350">
                  <c:v>0.19999999999999996</c:v>
                </c:pt>
                <c:pt idx="351">
                  <c:v>0.20399999999999996</c:v>
                </c:pt>
                <c:pt idx="352">
                  <c:v>0.20799999999999996</c:v>
                </c:pt>
                <c:pt idx="353">
                  <c:v>0.21199999999999997</c:v>
                </c:pt>
                <c:pt idx="354">
                  <c:v>0.21600000000000019</c:v>
                </c:pt>
                <c:pt idx="355">
                  <c:v>0.21999999999999997</c:v>
                </c:pt>
                <c:pt idx="356">
                  <c:v>0.22399999999999998</c:v>
                </c:pt>
                <c:pt idx="357">
                  <c:v>0.22799999999999998</c:v>
                </c:pt>
                <c:pt idx="358">
                  <c:v>0.23199999999999998</c:v>
                </c:pt>
                <c:pt idx="359">
                  <c:v>0.23599999999999999</c:v>
                </c:pt>
                <c:pt idx="360">
                  <c:v>0.24</c:v>
                </c:pt>
                <c:pt idx="361">
                  <c:v>0.24399999999999999</c:v>
                </c:pt>
                <c:pt idx="362">
                  <c:v>0.248</c:v>
                </c:pt>
                <c:pt idx="363">
                  <c:v>0.252</c:v>
                </c:pt>
                <c:pt idx="364">
                  <c:v>0.25600000000000001</c:v>
                </c:pt>
                <c:pt idx="365">
                  <c:v>0.26</c:v>
                </c:pt>
                <c:pt idx="366">
                  <c:v>0.26400000000000001</c:v>
                </c:pt>
                <c:pt idx="367">
                  <c:v>0.26800000000000002</c:v>
                </c:pt>
                <c:pt idx="368">
                  <c:v>0.27200000000000002</c:v>
                </c:pt>
                <c:pt idx="369">
                  <c:v>0.27600000000000002</c:v>
                </c:pt>
                <c:pt idx="370">
                  <c:v>0.28000000000000003</c:v>
                </c:pt>
                <c:pt idx="371">
                  <c:v>0.28400000000000003</c:v>
                </c:pt>
                <c:pt idx="372">
                  <c:v>0.28800000000000003</c:v>
                </c:pt>
                <c:pt idx="373">
                  <c:v>0.29200000000000004</c:v>
                </c:pt>
                <c:pt idx="374">
                  <c:v>0.29600000000000004</c:v>
                </c:pt>
                <c:pt idx="375">
                  <c:v>0.30000000000000004</c:v>
                </c:pt>
                <c:pt idx="376">
                  <c:v>0.30400000000000005</c:v>
                </c:pt>
                <c:pt idx="377">
                  <c:v>0.30800000000000005</c:v>
                </c:pt>
                <c:pt idx="378">
                  <c:v>0.31199999999999983</c:v>
                </c:pt>
                <c:pt idx="379">
                  <c:v>0.31600000000000006</c:v>
                </c:pt>
                <c:pt idx="380">
                  <c:v>0.32000000000000006</c:v>
                </c:pt>
                <c:pt idx="381">
                  <c:v>0.32400000000000007</c:v>
                </c:pt>
                <c:pt idx="382">
                  <c:v>0.32800000000000007</c:v>
                </c:pt>
                <c:pt idx="383">
                  <c:v>0.33199999999999985</c:v>
                </c:pt>
                <c:pt idx="384">
                  <c:v>0.33599999999999985</c:v>
                </c:pt>
                <c:pt idx="385">
                  <c:v>0.34000000000000008</c:v>
                </c:pt>
                <c:pt idx="386">
                  <c:v>0.34400000000000008</c:v>
                </c:pt>
                <c:pt idx="387">
                  <c:v>0.34799999999999986</c:v>
                </c:pt>
                <c:pt idx="388">
                  <c:v>0.35199999999999987</c:v>
                </c:pt>
                <c:pt idx="389">
                  <c:v>0.35599999999999987</c:v>
                </c:pt>
                <c:pt idx="390">
                  <c:v>0.3600000000000001</c:v>
                </c:pt>
                <c:pt idx="391">
                  <c:v>0.3640000000000001</c:v>
                </c:pt>
                <c:pt idx="392">
                  <c:v>0.36799999999999988</c:v>
                </c:pt>
                <c:pt idx="393">
                  <c:v>0.37199999999999989</c:v>
                </c:pt>
                <c:pt idx="394">
                  <c:v>0.37599999999999989</c:v>
                </c:pt>
                <c:pt idx="395">
                  <c:v>0.38000000000000012</c:v>
                </c:pt>
                <c:pt idx="396">
                  <c:v>0.3839999999999999</c:v>
                </c:pt>
                <c:pt idx="397">
                  <c:v>0.3879999999999999</c:v>
                </c:pt>
                <c:pt idx="398">
                  <c:v>0.3919999999999999</c:v>
                </c:pt>
                <c:pt idx="399">
                  <c:v>0.39599999999999991</c:v>
                </c:pt>
                <c:pt idx="400">
                  <c:v>0.40000000000000013</c:v>
                </c:pt>
                <c:pt idx="401">
                  <c:v>0.40399999999999991</c:v>
                </c:pt>
                <c:pt idx="402">
                  <c:v>0.40799999999999992</c:v>
                </c:pt>
                <c:pt idx="403">
                  <c:v>0.41199999999999992</c:v>
                </c:pt>
                <c:pt idx="404">
                  <c:v>0.41599999999999993</c:v>
                </c:pt>
                <c:pt idx="405">
                  <c:v>0.42000000000000015</c:v>
                </c:pt>
                <c:pt idx="406">
                  <c:v>0.42399999999999993</c:v>
                </c:pt>
                <c:pt idx="407">
                  <c:v>0.42799999999999994</c:v>
                </c:pt>
                <c:pt idx="408">
                  <c:v>0.43199999999999994</c:v>
                </c:pt>
                <c:pt idx="409">
                  <c:v>0.43599999999999994</c:v>
                </c:pt>
                <c:pt idx="410">
                  <c:v>0.43999999999999995</c:v>
                </c:pt>
                <c:pt idx="411">
                  <c:v>0.44399999999999995</c:v>
                </c:pt>
                <c:pt idx="412">
                  <c:v>0.44799999999999995</c:v>
                </c:pt>
                <c:pt idx="413">
                  <c:v>0.45199999999999996</c:v>
                </c:pt>
                <c:pt idx="414">
                  <c:v>0.45599999999999996</c:v>
                </c:pt>
                <c:pt idx="415">
                  <c:v>0.45999999999999996</c:v>
                </c:pt>
                <c:pt idx="416">
                  <c:v>0.46399999999999997</c:v>
                </c:pt>
                <c:pt idx="417">
                  <c:v>0.46799999999999997</c:v>
                </c:pt>
                <c:pt idx="418">
                  <c:v>0.47199999999999998</c:v>
                </c:pt>
                <c:pt idx="419">
                  <c:v>0.47599999999999998</c:v>
                </c:pt>
                <c:pt idx="420">
                  <c:v>0.48</c:v>
                </c:pt>
                <c:pt idx="421">
                  <c:v>0.48399999999999999</c:v>
                </c:pt>
                <c:pt idx="422">
                  <c:v>0.48799999999999999</c:v>
                </c:pt>
                <c:pt idx="423">
                  <c:v>0.49199999999999999</c:v>
                </c:pt>
                <c:pt idx="424">
                  <c:v>0.496</c:v>
                </c:pt>
                <c:pt idx="425">
                  <c:v>0.5</c:v>
                </c:pt>
                <c:pt idx="426">
                  <c:v>0.504</c:v>
                </c:pt>
                <c:pt idx="427">
                  <c:v>0.50800000000000001</c:v>
                </c:pt>
                <c:pt idx="428">
                  <c:v>0.51200000000000001</c:v>
                </c:pt>
                <c:pt idx="429">
                  <c:v>0.51599999999999979</c:v>
                </c:pt>
                <c:pt idx="430">
                  <c:v>0.52</c:v>
                </c:pt>
                <c:pt idx="431">
                  <c:v>0.5239999999999998</c:v>
                </c:pt>
                <c:pt idx="432">
                  <c:v>0.52800000000000002</c:v>
                </c:pt>
                <c:pt idx="433">
                  <c:v>0.53200000000000003</c:v>
                </c:pt>
                <c:pt idx="434">
                  <c:v>0.53599999999999981</c:v>
                </c:pt>
                <c:pt idx="435">
                  <c:v>0.54</c:v>
                </c:pt>
                <c:pt idx="436">
                  <c:v>0.54399999999999982</c:v>
                </c:pt>
                <c:pt idx="437">
                  <c:v>0.54800000000000004</c:v>
                </c:pt>
                <c:pt idx="438">
                  <c:v>0.55200000000000005</c:v>
                </c:pt>
                <c:pt idx="439">
                  <c:v>0.55599999999999983</c:v>
                </c:pt>
                <c:pt idx="440">
                  <c:v>0.56000000000000005</c:v>
                </c:pt>
                <c:pt idx="441">
                  <c:v>0.56399999999999983</c:v>
                </c:pt>
                <c:pt idx="442">
                  <c:v>0.56800000000000006</c:v>
                </c:pt>
                <c:pt idx="443">
                  <c:v>0.57200000000000006</c:v>
                </c:pt>
                <c:pt idx="444">
                  <c:v>0.57599999999999985</c:v>
                </c:pt>
                <c:pt idx="445">
                  <c:v>0.58000000000000007</c:v>
                </c:pt>
                <c:pt idx="446">
                  <c:v>0.58399999999999985</c:v>
                </c:pt>
                <c:pt idx="447">
                  <c:v>0.58800000000000008</c:v>
                </c:pt>
                <c:pt idx="448">
                  <c:v>0.59200000000000008</c:v>
                </c:pt>
                <c:pt idx="449">
                  <c:v>0.59599999999999986</c:v>
                </c:pt>
                <c:pt idx="450">
                  <c:v>0.60000000000000009</c:v>
                </c:pt>
                <c:pt idx="451">
                  <c:v>0.60399999999999987</c:v>
                </c:pt>
                <c:pt idx="452">
                  <c:v>0.60799999999999987</c:v>
                </c:pt>
                <c:pt idx="453">
                  <c:v>0.6120000000000001</c:v>
                </c:pt>
                <c:pt idx="454">
                  <c:v>0.61599999999999988</c:v>
                </c:pt>
                <c:pt idx="455">
                  <c:v>0.62000000000000011</c:v>
                </c:pt>
                <c:pt idx="456">
                  <c:v>0.62399999999999989</c:v>
                </c:pt>
                <c:pt idx="457">
                  <c:v>0.62799999999999989</c:v>
                </c:pt>
                <c:pt idx="458">
                  <c:v>0.63200000000000012</c:v>
                </c:pt>
                <c:pt idx="459">
                  <c:v>0.6359999999999999</c:v>
                </c:pt>
                <c:pt idx="460">
                  <c:v>0.64000000000000012</c:v>
                </c:pt>
                <c:pt idx="461">
                  <c:v>0.64399999999999991</c:v>
                </c:pt>
                <c:pt idx="462">
                  <c:v>0.64799999999999991</c:v>
                </c:pt>
                <c:pt idx="463">
                  <c:v>0.65200000000000014</c:v>
                </c:pt>
                <c:pt idx="464">
                  <c:v>0.65599999999999992</c:v>
                </c:pt>
                <c:pt idx="465">
                  <c:v>0.66000000000000014</c:v>
                </c:pt>
                <c:pt idx="466">
                  <c:v>0.66399999999999992</c:v>
                </c:pt>
                <c:pt idx="467">
                  <c:v>0.66799999999999993</c:v>
                </c:pt>
                <c:pt idx="468">
                  <c:v>0.67200000000000015</c:v>
                </c:pt>
                <c:pt idx="469">
                  <c:v>0.67599999999999993</c:v>
                </c:pt>
                <c:pt idx="470">
                  <c:v>0.67999999999999994</c:v>
                </c:pt>
                <c:pt idx="471">
                  <c:v>0.68399999999999972</c:v>
                </c:pt>
                <c:pt idx="472">
                  <c:v>0.68799999999999994</c:v>
                </c:pt>
                <c:pt idx="473">
                  <c:v>0.69200000000000017</c:v>
                </c:pt>
                <c:pt idx="474">
                  <c:v>0.69599999999999995</c:v>
                </c:pt>
                <c:pt idx="475">
                  <c:v>0.7</c:v>
                </c:pt>
                <c:pt idx="476">
                  <c:v>0.70399999999999974</c:v>
                </c:pt>
                <c:pt idx="477">
                  <c:v>0.70799999999999996</c:v>
                </c:pt>
                <c:pt idx="478">
                  <c:v>0.71200000000000019</c:v>
                </c:pt>
                <c:pt idx="479">
                  <c:v>0.71599999999999997</c:v>
                </c:pt>
                <c:pt idx="480">
                  <c:v>0.72</c:v>
                </c:pt>
                <c:pt idx="481">
                  <c:v>0.72399999999999975</c:v>
                </c:pt>
                <c:pt idx="482">
                  <c:v>0.72799999999999998</c:v>
                </c:pt>
                <c:pt idx="483">
                  <c:v>0.73200000000000021</c:v>
                </c:pt>
                <c:pt idx="484">
                  <c:v>0.73599999999999999</c:v>
                </c:pt>
                <c:pt idx="485">
                  <c:v>0.74</c:v>
                </c:pt>
                <c:pt idx="486">
                  <c:v>0.74399999999999977</c:v>
                </c:pt>
                <c:pt idx="487">
                  <c:v>0.748</c:v>
                </c:pt>
                <c:pt idx="488">
                  <c:v>0.75200000000000022</c:v>
                </c:pt>
                <c:pt idx="489">
                  <c:v>0.75599999999999978</c:v>
                </c:pt>
                <c:pt idx="490">
                  <c:v>0.76</c:v>
                </c:pt>
                <c:pt idx="491">
                  <c:v>0.76399999999999979</c:v>
                </c:pt>
                <c:pt idx="492">
                  <c:v>0.76800000000000002</c:v>
                </c:pt>
                <c:pt idx="493">
                  <c:v>0.77200000000000002</c:v>
                </c:pt>
                <c:pt idx="494">
                  <c:v>0.7759999999999998</c:v>
                </c:pt>
                <c:pt idx="495">
                  <c:v>0.78</c:v>
                </c:pt>
                <c:pt idx="496">
                  <c:v>0.78399999999999981</c:v>
                </c:pt>
                <c:pt idx="497">
                  <c:v>0.78800000000000003</c:v>
                </c:pt>
                <c:pt idx="498">
                  <c:v>0.79200000000000004</c:v>
                </c:pt>
                <c:pt idx="499">
                  <c:v>0.79599999999999982</c:v>
                </c:pt>
                <c:pt idx="500">
                  <c:v>0.8</c:v>
                </c:pt>
                <c:pt idx="501">
                  <c:v>0.8039999999999996</c:v>
                </c:pt>
                <c:pt idx="502">
                  <c:v>0.80800000000000005</c:v>
                </c:pt>
                <c:pt idx="503">
                  <c:v>0.81200000000000006</c:v>
                </c:pt>
                <c:pt idx="504">
                  <c:v>0.81600000000000006</c:v>
                </c:pt>
                <c:pt idx="505">
                  <c:v>0.82000000000000006</c:v>
                </c:pt>
                <c:pt idx="506">
                  <c:v>0.82399999999999962</c:v>
                </c:pt>
                <c:pt idx="507">
                  <c:v>0.82800000000000007</c:v>
                </c:pt>
                <c:pt idx="508">
                  <c:v>0.83200000000000007</c:v>
                </c:pt>
                <c:pt idx="509">
                  <c:v>0.83600000000000008</c:v>
                </c:pt>
                <c:pt idx="510">
                  <c:v>0.84000000000000008</c:v>
                </c:pt>
                <c:pt idx="511">
                  <c:v>0.84399999999999964</c:v>
                </c:pt>
                <c:pt idx="512">
                  <c:v>0.84800000000000009</c:v>
                </c:pt>
                <c:pt idx="513">
                  <c:v>0.85200000000000009</c:v>
                </c:pt>
                <c:pt idx="514">
                  <c:v>0.85600000000000009</c:v>
                </c:pt>
                <c:pt idx="515">
                  <c:v>0.8600000000000001</c:v>
                </c:pt>
                <c:pt idx="516">
                  <c:v>0.86399999999999966</c:v>
                </c:pt>
                <c:pt idx="517">
                  <c:v>0.8680000000000001</c:v>
                </c:pt>
                <c:pt idx="518">
                  <c:v>0.87200000000000011</c:v>
                </c:pt>
                <c:pt idx="519">
                  <c:v>0.87600000000000011</c:v>
                </c:pt>
                <c:pt idx="520">
                  <c:v>0.88000000000000012</c:v>
                </c:pt>
                <c:pt idx="521">
                  <c:v>0.88399999999999967</c:v>
                </c:pt>
                <c:pt idx="522">
                  <c:v>0.88800000000000012</c:v>
                </c:pt>
                <c:pt idx="523">
                  <c:v>0.89200000000000013</c:v>
                </c:pt>
                <c:pt idx="524">
                  <c:v>0.89599999999999969</c:v>
                </c:pt>
                <c:pt idx="525">
                  <c:v>0.90000000000000013</c:v>
                </c:pt>
                <c:pt idx="526">
                  <c:v>0.90399999999999969</c:v>
                </c:pt>
                <c:pt idx="527">
                  <c:v>0.90800000000000014</c:v>
                </c:pt>
                <c:pt idx="528">
                  <c:v>0.91200000000000014</c:v>
                </c:pt>
                <c:pt idx="529">
                  <c:v>0.9159999999999997</c:v>
                </c:pt>
                <c:pt idx="530">
                  <c:v>0.92000000000000015</c:v>
                </c:pt>
                <c:pt idx="531">
                  <c:v>0.92399999999999971</c:v>
                </c:pt>
                <c:pt idx="532">
                  <c:v>0.92800000000000016</c:v>
                </c:pt>
                <c:pt idx="533">
                  <c:v>0.93200000000000016</c:v>
                </c:pt>
                <c:pt idx="534">
                  <c:v>0.93599999999999972</c:v>
                </c:pt>
                <c:pt idx="535">
                  <c:v>0.94000000000000017</c:v>
                </c:pt>
                <c:pt idx="536">
                  <c:v>0.94399999999999973</c:v>
                </c:pt>
                <c:pt idx="537">
                  <c:v>0.94800000000000018</c:v>
                </c:pt>
                <c:pt idx="538">
                  <c:v>0.95200000000000018</c:v>
                </c:pt>
                <c:pt idx="539">
                  <c:v>0.95599999999999974</c:v>
                </c:pt>
                <c:pt idx="540">
                  <c:v>0.96000000000000019</c:v>
                </c:pt>
                <c:pt idx="541">
                  <c:v>0.96399999999999975</c:v>
                </c:pt>
                <c:pt idx="542">
                  <c:v>0.96799999999999975</c:v>
                </c:pt>
                <c:pt idx="543">
                  <c:v>0.9720000000000002</c:v>
                </c:pt>
                <c:pt idx="544">
                  <c:v>0.97599999999999976</c:v>
                </c:pt>
                <c:pt idx="545">
                  <c:v>0.9800000000000002</c:v>
                </c:pt>
                <c:pt idx="546">
                  <c:v>0.98399999999999976</c:v>
                </c:pt>
                <c:pt idx="547">
                  <c:v>0.98799999999999977</c:v>
                </c:pt>
                <c:pt idx="548">
                  <c:v>0.99200000000000021</c:v>
                </c:pt>
                <c:pt idx="549">
                  <c:v>0.99599999999999977</c:v>
                </c:pt>
                <c:pt idx="550">
                  <c:v>1.0000000000000002</c:v>
                </c:pt>
                <c:pt idx="551">
                  <c:v>1.0039999999999998</c:v>
                </c:pt>
                <c:pt idx="552">
                  <c:v>1.0079999999999998</c:v>
                </c:pt>
                <c:pt idx="553">
                  <c:v>1.0120000000000002</c:v>
                </c:pt>
                <c:pt idx="554">
                  <c:v>1.0159999999999998</c:v>
                </c:pt>
                <c:pt idx="555">
                  <c:v>1.0200000000000002</c:v>
                </c:pt>
                <c:pt idx="556">
                  <c:v>1.0239999999999998</c:v>
                </c:pt>
                <c:pt idx="557">
                  <c:v>1.0279999999999998</c:v>
                </c:pt>
                <c:pt idx="558">
                  <c:v>1.0320000000000003</c:v>
                </c:pt>
                <c:pt idx="559">
                  <c:v>1.0359999999999998</c:v>
                </c:pt>
                <c:pt idx="560">
                  <c:v>1.0400000000000003</c:v>
                </c:pt>
                <c:pt idx="561">
                  <c:v>1.0439999999999998</c:v>
                </c:pt>
                <c:pt idx="562">
                  <c:v>1.0479999999999998</c:v>
                </c:pt>
                <c:pt idx="563">
                  <c:v>1.0520000000000003</c:v>
                </c:pt>
                <c:pt idx="564">
                  <c:v>1.0559999999999998</c:v>
                </c:pt>
                <c:pt idx="565">
                  <c:v>1.0599999999999998</c:v>
                </c:pt>
                <c:pt idx="566">
                  <c:v>1.0639999999999998</c:v>
                </c:pt>
                <c:pt idx="567">
                  <c:v>1.0679999999999998</c:v>
                </c:pt>
                <c:pt idx="568">
                  <c:v>1.0720000000000003</c:v>
                </c:pt>
                <c:pt idx="569">
                  <c:v>1.0759999999999998</c:v>
                </c:pt>
                <c:pt idx="570">
                  <c:v>1.0799999999999998</c:v>
                </c:pt>
                <c:pt idx="571">
                  <c:v>1.0839999999999999</c:v>
                </c:pt>
                <c:pt idx="572">
                  <c:v>1.0879999999999999</c:v>
                </c:pt>
                <c:pt idx="573">
                  <c:v>1.0920000000000003</c:v>
                </c:pt>
                <c:pt idx="574">
                  <c:v>1.0959999999999999</c:v>
                </c:pt>
                <c:pt idx="575">
                  <c:v>1.0999999999999999</c:v>
                </c:pt>
                <c:pt idx="576">
                  <c:v>1.1039999999999999</c:v>
                </c:pt>
                <c:pt idx="577">
                  <c:v>1.1079999999999999</c:v>
                </c:pt>
                <c:pt idx="578">
                  <c:v>1.1120000000000003</c:v>
                </c:pt>
                <c:pt idx="579">
                  <c:v>1.1159999999999999</c:v>
                </c:pt>
                <c:pt idx="580">
                  <c:v>1.1199999999999999</c:v>
                </c:pt>
                <c:pt idx="581">
                  <c:v>1.1239999999999999</c:v>
                </c:pt>
                <c:pt idx="582">
                  <c:v>1.1279999999999999</c:v>
                </c:pt>
                <c:pt idx="583">
                  <c:v>1.1320000000000003</c:v>
                </c:pt>
                <c:pt idx="584">
                  <c:v>1.1359999999999999</c:v>
                </c:pt>
                <c:pt idx="585">
                  <c:v>1.1399999999999999</c:v>
                </c:pt>
                <c:pt idx="586">
                  <c:v>1.1439999999999999</c:v>
                </c:pt>
                <c:pt idx="587">
                  <c:v>1.1479999999999999</c:v>
                </c:pt>
                <c:pt idx="588">
                  <c:v>1.1519999999999999</c:v>
                </c:pt>
                <c:pt idx="589">
                  <c:v>1.1559999999999999</c:v>
                </c:pt>
                <c:pt idx="590">
                  <c:v>1.1599999999999999</c:v>
                </c:pt>
                <c:pt idx="591">
                  <c:v>1.1639999999999999</c:v>
                </c:pt>
                <c:pt idx="592">
                  <c:v>1.1679999999999999</c:v>
                </c:pt>
                <c:pt idx="593">
                  <c:v>1.1719999999999999</c:v>
                </c:pt>
                <c:pt idx="594">
                  <c:v>1.1759999999999999</c:v>
                </c:pt>
                <c:pt idx="595">
                  <c:v>1.18</c:v>
                </c:pt>
                <c:pt idx="596">
                  <c:v>1.1839999999999999</c:v>
                </c:pt>
                <c:pt idx="597">
                  <c:v>1.1879999999999999</c:v>
                </c:pt>
                <c:pt idx="598">
                  <c:v>1.1919999999999999</c:v>
                </c:pt>
                <c:pt idx="599">
                  <c:v>1.196</c:v>
                </c:pt>
                <c:pt idx="600">
                  <c:v>1.2</c:v>
                </c:pt>
              </c:numCache>
            </c:numRef>
          </c:xVal>
          <c:yVal>
            <c:numRef>
              <c:f>Sheet1!$G$2:$G$602</c:f>
              <c:numCache>
                <c:formatCode>General</c:formatCode>
                <c:ptCount val="601"/>
                <c:pt idx="0">
                  <c:v>-2.0035447521032166E-12</c:v>
                </c:pt>
                <c:pt idx="1">
                  <c:v>-2.492752625765349E-12</c:v>
                </c:pt>
                <c:pt idx="2">
                  <c:v>-3.1118192572420526E-12</c:v>
                </c:pt>
                <c:pt idx="3">
                  <c:v>-3.8982986205842919E-12</c:v>
                </c:pt>
                <c:pt idx="4">
                  <c:v>-4.9015205509874172E-12</c:v>
                </c:pt>
                <c:pt idx="5">
                  <c:v>-6.1846924971579466E-12</c:v>
                </c:pt>
                <c:pt idx="6">
                  <c:v>-7.8324260133727334E-12</c:v>
                </c:pt>
                <c:pt idx="7">
                  <c:v>-9.9547809760496985E-12</c:v>
                </c:pt>
                <c:pt idx="8">
                  <c:v>-1.2698850239979078E-11</c:v>
                </c:pt>
                <c:pt idx="9">
                  <c:v>-1.6259454361024531E-11</c:v>
                </c:pt>
                <c:pt idx="10">
                  <c:v>-2.0895632222945026E-11</c:v>
                </c:pt>
                <c:pt idx="11">
                  <c:v>-2.6952794544627059E-11</c:v>
                </c:pt>
                <c:pt idx="12">
                  <c:v>-3.489569860477688E-11</c:v>
                </c:pt>
                <c:pt idx="13">
                  <c:v>-4.534715902343884E-11</c:v>
                </c:pt>
                <c:pt idx="14">
                  <c:v>-5.9147378787009603E-11</c:v>
                </c:pt>
                <c:pt idx="15">
                  <c:v>-7.7431380250139061E-11</c:v>
                </c:pt>
                <c:pt idx="16">
                  <c:v>-1.0173645452994126E-10</c:v>
                </c:pt>
                <c:pt idx="17">
                  <c:v>-1.3415102971083972E-10</c:v>
                </c:pt>
                <c:pt idx="18">
                  <c:v>-1.7751348014840557E-10</c:v>
                </c:pt>
                <c:pt idx="19">
                  <c:v>-2.3569409863082046E-10</c:v>
                </c:pt>
                <c:pt idx="20">
                  <c:v>-3.1396611757632812E-10</c:v>
                </c:pt>
                <c:pt idx="21">
                  <c:v>-4.1952717930764109E-10</c:v>
                </c:pt>
                <c:pt idx="22">
                  <c:v>-5.6218442541710105E-10</c:v>
                </c:pt>
                <c:pt idx="23">
                  <c:v>-7.552864479671905E-10</c:v>
                </c:pt>
                <c:pt idx="24">
                  <c:v>-1.0169384823300134E-9</c:v>
                </c:pt>
                <c:pt idx="25">
                  <c:v>-1.3715663662055124E-9</c:v>
                </c:pt>
                <c:pt idx="26">
                  <c:v>-1.851848421828461E-9</c:v>
                </c:pt>
                <c:pt idx="27">
                  <c:v>-2.5009547164836086E-9</c:v>
                </c:pt>
                <c:pt idx="28">
                  <c:v>-3.3748325657994082E-9</c:v>
                </c:pt>
                <c:pt idx="29">
                  <c:v>-4.543836978198804E-9</c:v>
                </c:pt>
                <c:pt idx="30">
                  <c:v>-6.0921725120093634E-9</c:v>
                </c:pt>
                <c:pt idx="31">
                  <c:v>-8.1118720815628612E-9</c:v>
                </c:pt>
                <c:pt idx="32">
                  <c:v>-1.0684826464586789E-8</c:v>
                </c:pt>
                <c:pt idx="33">
                  <c:v>-1.384019734305381E-8</c:v>
                </c:pt>
                <c:pt idx="34">
                  <c:v>-1.7463047343078672E-8</c:v>
                </c:pt>
                <c:pt idx="35">
                  <c:v>-2.11088214730748E-8</c:v>
                </c:pt>
                <c:pt idx="36">
                  <c:v>-2.3639585804981783E-8</c:v>
                </c:pt>
                <c:pt idx="37">
                  <c:v>-2.2528409918713113E-8</c:v>
                </c:pt>
                <c:pt idx="38">
                  <c:v>-1.2555737726863207E-8</c:v>
                </c:pt>
                <c:pt idx="39">
                  <c:v>1.6587541299637722E-8</c:v>
                </c:pt>
                <c:pt idx="40">
                  <c:v>8.4615601928390425E-8</c:v>
                </c:pt>
                <c:pt idx="41">
                  <c:v>2.2821211387849735E-7</c:v>
                </c:pt>
                <c:pt idx="42">
                  <c:v>5.1379496891492012E-7</c:v>
                </c:pt>
                <c:pt idx="43">
                  <c:v>1.057829390645799E-6</c:v>
                </c:pt>
                <c:pt idx="44">
                  <c:v>2.0561179817950641E-6</c:v>
                </c:pt>
                <c:pt idx="45">
                  <c:v>3.8186920138583028E-6</c:v>
                </c:pt>
                <c:pt idx="46">
                  <c:v>6.7939705261350955E-6</c:v>
                </c:pt>
                <c:pt idx="47">
                  <c:v>1.1542093661115551E-5</c:v>
                </c:pt>
                <c:pt idx="48">
                  <c:v>1.8594059915741309E-5</c:v>
                </c:pt>
                <c:pt idx="49">
                  <c:v>2.8153308141622495E-5</c:v>
                </c:pt>
                <c:pt idx="50">
                  <c:v>3.9714119894966025E-5</c:v>
                </c:pt>
                <c:pt idx="51">
                  <c:v>5.1837305399134664E-5</c:v>
                </c:pt>
                <c:pt idx="52">
                  <c:v>6.2303211979037706E-5</c:v>
                </c:pt>
                <c:pt idx="53">
                  <c:v>6.8532177442967655E-5</c:v>
                </c:pt>
                <c:pt idx="54">
                  <c:v>6.7948299089622786E-5</c:v>
                </c:pt>
                <c:pt idx="55">
                  <c:v>5.831912047880269E-5</c:v>
                </c:pt>
                <c:pt idx="56">
                  <c:v>3.8392676582367058E-5</c:v>
                </c:pt>
                <c:pt idx="57">
                  <c:v>8.6276951493254001E-6</c:v>
                </c:pt>
                <c:pt idx="58">
                  <c:v>-2.8592940312505926E-5</c:v>
                </c:pt>
                <c:pt idx="59">
                  <c:v>-6.9433560521813762E-5</c:v>
                </c:pt>
                <c:pt idx="60">
                  <c:v>-1.0943134318667755E-4</c:v>
                </c:pt>
                <c:pt idx="61">
                  <c:v>-1.4429574844678847E-4</c:v>
                </c:pt>
                <c:pt idx="62">
                  <c:v>-1.7049024616674544E-4</c:v>
                </c:pt>
                <c:pt idx="63">
                  <c:v>-1.8556700078676373E-4</c:v>
                </c:pt>
                <c:pt idx="64">
                  <c:v>-1.8828481919336211E-4</c:v>
                </c:pt>
                <c:pt idx="65">
                  <c:v>-1.7855956319757908E-4</c:v>
                </c:pt>
                <c:pt idx="66">
                  <c:v>-1.5730292113608969E-4</c:v>
                </c:pt>
                <c:pt idx="67">
                  <c:v>-1.2618605743234382E-4</c:v>
                </c:pt>
                <c:pt idx="68">
                  <c:v>-8.7342656363900234E-5</c:v>
                </c:pt>
                <c:pt idx="69">
                  <c:v>-4.3021932393423612E-5</c:v>
                </c:pt>
                <c:pt idx="70">
                  <c:v>4.8002649788000805E-6</c:v>
                </c:pt>
                <c:pt idx="71">
                  <c:v>5.483983654521619E-5</c:v>
                </c:pt>
                <c:pt idx="72">
                  <c:v>1.0691338140083698E-4</c:v>
                </c:pt>
                <c:pt idx="73">
                  <c:v>1.6218056536304948E-4</c:v>
                </c:pt>
                <c:pt idx="74">
                  <c:v>2.2283709301873457E-4</c:v>
                </c:pt>
                <c:pt idx="75">
                  <c:v>2.906399513326737E-4</c:v>
                </c:pt>
                <c:pt idx="76">
                  <c:v>3.6381907591491707E-4</c:v>
                </c:pt>
                <c:pt idx="77">
                  <c:v>4.3343579294253853E-4</c:v>
                </c:pt>
                <c:pt idx="78">
                  <c:v>4.8279540026937163E-4</c:v>
                </c:pt>
                <c:pt idx="79">
                  <c:v>4.931789054250851E-4</c:v>
                </c:pt>
                <c:pt idx="80">
                  <c:v>4.5273715084702155E-4</c:v>
                </c:pt>
                <c:pt idx="81">
                  <c:v>3.6117163776475363E-4</c:v>
                </c:pt>
                <c:pt idx="82">
                  <c:v>2.2797037195634683E-4</c:v>
                </c:pt>
                <c:pt idx="83">
                  <c:v>6.7937939906987456E-5</c:v>
                </c:pt>
                <c:pt idx="84">
                  <c:v>-1.0252000339958064E-4</c:v>
                </c:pt>
                <c:pt idx="85">
                  <c:v>-2.6752362092317744E-4</c:v>
                </c:pt>
                <c:pt idx="86">
                  <c:v>-4.127930574358632E-4</c:v>
                </c:pt>
                <c:pt idx="87">
                  <c:v>-5.2628132409425845E-4</c:v>
                </c:pt>
                <c:pt idx="88">
                  <c:v>-5.9870559381598981E-4</c:v>
                </c:pt>
                <c:pt idx="89">
                  <c:v>-6.2408128670290335E-4</c:v>
                </c:pt>
                <c:pt idx="90">
                  <c:v>-6.002364523848044E-4</c:v>
                </c:pt>
                <c:pt idx="91">
                  <c:v>-5.2924304036076387E-4</c:v>
                </c:pt>
                <c:pt idx="92">
                  <c:v>-4.1767564971800981E-4</c:v>
                </c:pt>
                <c:pt idx="93">
                  <c:v>-2.7658206496525354E-4</c:v>
                </c:pt>
                <c:pt idx="94">
                  <c:v>-1.2101475169757237E-4</c:v>
                </c:pt>
                <c:pt idx="95">
                  <c:v>3.1056536777608929E-5</c:v>
                </c:pt>
                <c:pt idx="96">
                  <c:v>1.6065175988311573E-4</c:v>
                </c:pt>
                <c:pt idx="97">
                  <c:v>2.5068451821318155E-4</c:v>
                </c:pt>
                <c:pt idx="98">
                  <c:v>2.8982099891037649E-4</c:v>
                </c:pt>
                <c:pt idx="99">
                  <c:v>2.7661089845758019E-4</c:v>
                </c:pt>
                <c:pt idx="100">
                  <c:v>2.2201913418445221E-4</c:v>
                </c:pt>
                <c:pt idx="101">
                  <c:v>1.4740386142863922E-4</c:v>
                </c:pt>
                <c:pt idx="102">
                  <c:v>7.6397079729361589E-5</c:v>
                </c:pt>
                <c:pt idx="103">
                  <c:v>2.4717131646508284E-5</c:v>
                </c:pt>
                <c:pt idx="104">
                  <c:v>-4.1905750816807298E-6</c:v>
                </c:pt>
                <c:pt idx="105">
                  <c:v>-1.5453185872572771E-5</c:v>
                </c:pt>
                <c:pt idx="106">
                  <c:v>-1.6536611228012559E-5</c:v>
                </c:pt>
                <c:pt idx="107">
                  <c:v>-1.3377994043039579E-5</c:v>
                </c:pt>
                <c:pt idx="108">
                  <c:v>-9.4052198533264949E-6</c:v>
                </c:pt>
                <c:pt idx="109">
                  <c:v>-6.0674492473108147E-6</c:v>
                </c:pt>
                <c:pt idx="110">
                  <c:v>-3.6982844811462874E-6</c:v>
                </c:pt>
                <c:pt idx="111">
                  <c:v>-2.1689454933337808E-6</c:v>
                </c:pt>
                <c:pt idx="112">
                  <c:v>-1.2391477107862329E-6</c:v>
                </c:pt>
                <c:pt idx="113">
                  <c:v>-6.9629130171279559E-7</c:v>
                </c:pt>
                <c:pt idx="114">
                  <c:v>-3.8852823830389786E-7</c:v>
                </c:pt>
                <c:pt idx="115">
                  <c:v>-2.1811644812868167E-7</c:v>
                </c:pt>
                <c:pt idx="116">
                  <c:v>-1.2579185271265441E-7</c:v>
                </c:pt>
                <c:pt idx="117">
                  <c:v>-7.6944464328960617E-8</c:v>
                </c:pt>
                <c:pt idx="118">
                  <c:v>-5.1866470785703183E-8</c:v>
                </c:pt>
                <c:pt idx="119">
                  <c:v>-3.9541986094397123E-8</c:v>
                </c:pt>
                <c:pt idx="120">
                  <c:v>-3.3908478195282475E-8</c:v>
                </c:pt>
                <c:pt idx="121">
                  <c:v>-3.1680590023625641E-8</c:v>
                </c:pt>
                <c:pt idx="122">
                  <c:v>-3.1109124981351743E-8</c:v>
                </c:pt>
                <c:pt idx="123">
                  <c:v>-3.1282555435941345E-8</c:v>
                </c:pt>
                <c:pt idx="124">
                  <c:v>-3.1739432999971247E-8</c:v>
                </c:pt>
                <c:pt idx="125">
                  <c:v>-3.2257003208507205E-8</c:v>
                </c:pt>
                <c:pt idx="126">
                  <c:v>-3.2737699287985463E-8</c:v>
                </c:pt>
                <c:pt idx="127">
                  <c:v>-3.3147268843052996E-8</c:v>
                </c:pt>
                <c:pt idx="128">
                  <c:v>-3.3480528352128532E-8</c:v>
                </c:pt>
                <c:pt idx="129">
                  <c:v>-3.3743449854359406E-8</c:v>
                </c:pt>
                <c:pt idx="130">
                  <c:v>-3.3946105615542504E-8</c:v>
                </c:pt>
                <c:pt idx="131">
                  <c:v>-3.4099985119357735E-8</c:v>
                </c:pt>
                <c:pt idx="132">
                  <c:v>-3.4216787015671376E-8</c:v>
                </c:pt>
                <c:pt idx="133">
                  <c:v>-3.4305722007577484E-8</c:v>
                </c:pt>
                <c:pt idx="134">
                  <c:v>-3.4372947521062885E-8</c:v>
                </c:pt>
                <c:pt idx="135">
                  <c:v>-3.4422697374973435E-8</c:v>
                </c:pt>
                <c:pt idx="136">
                  <c:v>-3.4459202073930209E-8</c:v>
                </c:pt>
                <c:pt idx="137">
                  <c:v>-3.4486822218797768E-8</c:v>
                </c:pt>
                <c:pt idx="138">
                  <c:v>-3.4508552008093735E-8</c:v>
                </c:pt>
                <c:pt idx="139">
                  <c:v>-3.4525214215924443E-8</c:v>
                </c:pt>
                <c:pt idx="140">
                  <c:v>-3.4537049992497402E-8</c:v>
                </c:pt>
                <c:pt idx="141">
                  <c:v>-3.4545289103105038E-8</c:v>
                </c:pt>
                <c:pt idx="142">
                  <c:v>-3.4551826038446053E-8</c:v>
                </c:pt>
                <c:pt idx="143">
                  <c:v>-3.4557748855536784E-8</c:v>
                </c:pt>
                <c:pt idx="144">
                  <c:v>-3.4562527286611665E-8</c:v>
                </c:pt>
                <c:pt idx="145">
                  <c:v>-3.4565405015980586E-8</c:v>
                </c:pt>
                <c:pt idx="146">
                  <c:v>-3.456694381193836E-8</c:v>
                </c:pt>
                <c:pt idx="147">
                  <c:v>-3.456853684019194E-8</c:v>
                </c:pt>
                <c:pt idx="148">
                  <c:v>-3.4570726304172341E-8</c:v>
                </c:pt>
                <c:pt idx="149">
                  <c:v>-3.4572560326526298E-8</c:v>
                </c:pt>
                <c:pt idx="150">
                  <c:v>-3.4573235235574037E-8</c:v>
                </c:pt>
                <c:pt idx="151">
                  <c:v>-3.4573118857039364E-8</c:v>
                </c:pt>
                <c:pt idx="152">
                  <c:v>-3.4573477802498785E-8</c:v>
                </c:pt>
                <c:pt idx="153">
                  <c:v>-3.4574707756057711E-8</c:v>
                </c:pt>
                <c:pt idx="154">
                  <c:v>-3.4575778242139588E-8</c:v>
                </c:pt>
                <c:pt idx="155">
                  <c:v>-3.4575773815184351E-8</c:v>
                </c:pt>
                <c:pt idx="156">
                  <c:v>-3.4575213699822646E-8</c:v>
                </c:pt>
                <c:pt idx="157">
                  <c:v>-3.4575307691333474E-8</c:v>
                </c:pt>
                <c:pt idx="158">
                  <c:v>-3.4576272411881542E-8</c:v>
                </c:pt>
                <c:pt idx="159">
                  <c:v>-3.4577098970678347E-8</c:v>
                </c:pt>
                <c:pt idx="160">
                  <c:v>-3.457686707776808E-8</c:v>
                </c:pt>
                <c:pt idx="161">
                  <c:v>-3.4576206693753082E-8</c:v>
                </c:pt>
                <c:pt idx="162">
                  <c:v>-3.4576275839630107E-8</c:v>
                </c:pt>
                <c:pt idx="163">
                  <c:v>-3.4577154746823274E-8</c:v>
                </c:pt>
                <c:pt idx="164">
                  <c:v>-3.4577869189900249E-8</c:v>
                </c:pt>
                <c:pt idx="165">
                  <c:v>-3.4577548663580959E-8</c:v>
                </c:pt>
                <c:pt idx="166">
                  <c:v>-3.4576862133094097E-8</c:v>
                </c:pt>
                <c:pt idx="167">
                  <c:v>-3.4576936423382601E-8</c:v>
                </c:pt>
                <c:pt idx="168">
                  <c:v>-3.457782798565492E-8</c:v>
                </c:pt>
                <c:pt idx="169">
                  <c:v>-3.4578431237784431E-8</c:v>
                </c:pt>
                <c:pt idx="170">
                  <c:v>-3.4578046709079796E-8</c:v>
                </c:pt>
                <c:pt idx="171">
                  <c:v>-3.457740273192714E-8</c:v>
                </c:pt>
                <c:pt idx="172">
                  <c:v>-3.4577496899049054E-8</c:v>
                </c:pt>
                <c:pt idx="173">
                  <c:v>-3.4578419690377517E-8</c:v>
                </c:pt>
                <c:pt idx="174">
                  <c:v>-3.4578968343373371E-8</c:v>
                </c:pt>
                <c:pt idx="175">
                  <c:v>-3.4578516126033665E-8</c:v>
                </c:pt>
                <c:pt idx="176">
                  <c:v>-3.4577865209120788E-8</c:v>
                </c:pt>
                <c:pt idx="177">
                  <c:v>-3.4578059470480092E-8</c:v>
                </c:pt>
                <c:pt idx="178">
                  <c:v>-3.4578994354320353E-8</c:v>
                </c:pt>
                <c:pt idx="179">
                  <c:v>-3.4579459848046831E-8</c:v>
                </c:pt>
                <c:pt idx="180">
                  <c:v>-3.4578962089212305E-8</c:v>
                </c:pt>
                <c:pt idx="181">
                  <c:v>-3.457835545722113E-8</c:v>
                </c:pt>
                <c:pt idx="182">
                  <c:v>-3.4578600067768929E-8</c:v>
                </c:pt>
                <c:pt idx="183">
                  <c:v>-3.4579528538444919E-8</c:v>
                </c:pt>
                <c:pt idx="184">
                  <c:v>-3.4579935247030408E-8</c:v>
                </c:pt>
                <c:pt idx="185">
                  <c:v>-3.4579386015321356E-8</c:v>
                </c:pt>
                <c:pt idx="186">
                  <c:v>-3.4578815303452768E-8</c:v>
                </c:pt>
                <c:pt idx="187">
                  <c:v>-3.4579127512667067E-8</c:v>
                </c:pt>
                <c:pt idx="188">
                  <c:v>-3.4580044318304635E-8</c:v>
                </c:pt>
                <c:pt idx="189">
                  <c:v>-3.4580405495141959E-8</c:v>
                </c:pt>
                <c:pt idx="190">
                  <c:v>-3.4579830110668376E-8</c:v>
                </c:pt>
                <c:pt idx="191">
                  <c:v>-3.4579260031179903E-8</c:v>
                </c:pt>
                <c:pt idx="192">
                  <c:v>-3.4579656757965182E-8</c:v>
                </c:pt>
                <c:pt idx="193">
                  <c:v>-3.4580581745651421E-8</c:v>
                </c:pt>
                <c:pt idx="194">
                  <c:v>-3.4580889320009151E-8</c:v>
                </c:pt>
                <c:pt idx="195">
                  <c:v>-3.4580286945330884E-8</c:v>
                </c:pt>
                <c:pt idx="196">
                  <c:v>-3.4579758937971382E-8</c:v>
                </c:pt>
                <c:pt idx="197">
                  <c:v>-3.4580207271300761E-8</c:v>
                </c:pt>
                <c:pt idx="198">
                  <c:v>-3.4581129674252409E-8</c:v>
                </c:pt>
                <c:pt idx="199">
                  <c:v>-3.4581348436901992E-8</c:v>
                </c:pt>
                <c:pt idx="200">
                  <c:v>-3.4580694427968359E-8</c:v>
                </c:pt>
                <c:pt idx="201">
                  <c:v>-3.4580222658503709E-8</c:v>
                </c:pt>
                <c:pt idx="202">
                  <c:v>-3.458074326747761E-8</c:v>
                </c:pt>
                <c:pt idx="203">
                  <c:v>-3.458165836567963E-8</c:v>
                </c:pt>
                <c:pt idx="204">
                  <c:v>-3.4581806508811589E-8</c:v>
                </c:pt>
                <c:pt idx="205">
                  <c:v>-3.4581114688586726E-8</c:v>
                </c:pt>
                <c:pt idx="206">
                  <c:v>-3.4580725461496887E-8</c:v>
                </c:pt>
                <c:pt idx="207">
                  <c:v>-3.458129966852396E-8</c:v>
                </c:pt>
                <c:pt idx="208">
                  <c:v>-3.4582166303362115E-8</c:v>
                </c:pt>
                <c:pt idx="209">
                  <c:v>-3.4582268159549665E-8</c:v>
                </c:pt>
                <c:pt idx="210">
                  <c:v>-3.4581523300593512E-8</c:v>
                </c:pt>
                <c:pt idx="211">
                  <c:v>-3.4581200866253582E-8</c:v>
                </c:pt>
                <c:pt idx="212">
                  <c:v>-3.4581844062921804E-8</c:v>
                </c:pt>
                <c:pt idx="213">
                  <c:v>-3.458266399149854E-8</c:v>
                </c:pt>
                <c:pt idx="214">
                  <c:v>-3.4582708786541102E-8</c:v>
                </c:pt>
                <c:pt idx="215">
                  <c:v>-3.4581975911180989E-8</c:v>
                </c:pt>
                <c:pt idx="216">
                  <c:v>-3.4581676125037489E-8</c:v>
                </c:pt>
                <c:pt idx="217">
                  <c:v>-3.4582360539080217E-8</c:v>
                </c:pt>
                <c:pt idx="218">
                  <c:v>-3.45831939436218E-8</c:v>
                </c:pt>
                <c:pt idx="219">
                  <c:v>-3.4583168102769376E-8</c:v>
                </c:pt>
                <c:pt idx="220">
                  <c:v>-3.4582411774984418E-8</c:v>
                </c:pt>
                <c:pt idx="221">
                  <c:v>-3.4582175135950123E-8</c:v>
                </c:pt>
                <c:pt idx="222">
                  <c:v>-3.4582903209604515E-8</c:v>
                </c:pt>
                <c:pt idx="223">
                  <c:v>-3.4583724056023155E-8</c:v>
                </c:pt>
                <c:pt idx="224">
                  <c:v>-3.4583600159391357E-8</c:v>
                </c:pt>
                <c:pt idx="225">
                  <c:v>-3.4582840569449088E-8</c:v>
                </c:pt>
                <c:pt idx="226">
                  <c:v>-3.4582661745736761E-8</c:v>
                </c:pt>
                <c:pt idx="227">
                  <c:v>-3.4583435761609009E-8</c:v>
                </c:pt>
                <c:pt idx="228">
                  <c:v>-3.4584236783844895E-8</c:v>
                </c:pt>
                <c:pt idx="229">
                  <c:v>-3.4584054031132489E-8</c:v>
                </c:pt>
                <c:pt idx="230">
                  <c:v>-3.4583292592904474E-8</c:v>
                </c:pt>
                <c:pt idx="231">
                  <c:v>-3.4583163882613541E-8</c:v>
                </c:pt>
                <c:pt idx="232">
                  <c:v>-3.4583977239121064E-8</c:v>
                </c:pt>
                <c:pt idx="233">
                  <c:v>-3.458474137602437E-8</c:v>
                </c:pt>
                <c:pt idx="234">
                  <c:v>-3.4584479277436567E-8</c:v>
                </c:pt>
                <c:pt idx="235">
                  <c:v>-3.458370217009735E-8</c:v>
                </c:pt>
                <c:pt idx="236">
                  <c:v>-3.4583652689869612E-8</c:v>
                </c:pt>
                <c:pt idx="237">
                  <c:v>-3.4584507108079803E-8</c:v>
                </c:pt>
                <c:pt idx="238">
                  <c:v>-3.4585240730334934E-8</c:v>
                </c:pt>
                <c:pt idx="239">
                  <c:v>-3.4584924872322668E-8</c:v>
                </c:pt>
                <c:pt idx="240">
                  <c:v>-3.458415392198633E-8</c:v>
                </c:pt>
                <c:pt idx="241">
                  <c:v>-3.4584146901230642E-8</c:v>
                </c:pt>
                <c:pt idx="242">
                  <c:v>-3.4585060408149563E-8</c:v>
                </c:pt>
                <c:pt idx="243">
                  <c:v>-3.4585759705347657E-8</c:v>
                </c:pt>
                <c:pt idx="244">
                  <c:v>-3.4585368017432686E-8</c:v>
                </c:pt>
                <c:pt idx="245">
                  <c:v>-3.4584593481700048E-8</c:v>
                </c:pt>
                <c:pt idx="246">
                  <c:v>-3.4584652528303121E-8</c:v>
                </c:pt>
                <c:pt idx="247">
                  <c:v>-3.4585599749342537E-8</c:v>
                </c:pt>
                <c:pt idx="248">
                  <c:v>-3.4586230909216961E-8</c:v>
                </c:pt>
                <c:pt idx="249">
                  <c:v>-3.4585792332729228E-8</c:v>
                </c:pt>
                <c:pt idx="250">
                  <c:v>-3.4585037528187422E-8</c:v>
                </c:pt>
                <c:pt idx="251">
                  <c:v>-3.4585194146474639E-8</c:v>
                </c:pt>
                <c:pt idx="252">
                  <c:v>-3.4586144258811369E-8</c:v>
                </c:pt>
                <c:pt idx="253">
                  <c:v>-3.458672736970674E-8</c:v>
                </c:pt>
                <c:pt idx="254">
                  <c:v>-3.4586249530106927E-8</c:v>
                </c:pt>
                <c:pt idx="255">
                  <c:v>-3.4585487817838602E-8</c:v>
                </c:pt>
                <c:pt idx="256">
                  <c:v>-3.4585675234134791E-8</c:v>
                </c:pt>
                <c:pt idx="257">
                  <c:v>-3.4586668497690498E-8</c:v>
                </c:pt>
                <c:pt idx="258">
                  <c:v>-3.4587215275949414E-8</c:v>
                </c:pt>
                <c:pt idx="259">
                  <c:v>-3.4586667135358797E-8</c:v>
                </c:pt>
                <c:pt idx="260">
                  <c:v>-3.4585952040887386E-8</c:v>
                </c:pt>
                <c:pt idx="261">
                  <c:v>-3.4586186565431241E-8</c:v>
                </c:pt>
                <c:pt idx="262">
                  <c:v>-3.4587225113536494E-8</c:v>
                </c:pt>
                <c:pt idx="263">
                  <c:v>-3.4587698973841285E-8</c:v>
                </c:pt>
                <c:pt idx="264">
                  <c:v>-3.458710332070875E-8</c:v>
                </c:pt>
                <c:pt idx="265">
                  <c:v>-3.4586408503335168E-8</c:v>
                </c:pt>
                <c:pt idx="266">
                  <c:v>-3.458670080631393E-8</c:v>
                </c:pt>
                <c:pt idx="267">
                  <c:v>-3.4587750539616082E-8</c:v>
                </c:pt>
                <c:pt idx="268">
                  <c:v>-3.4588186146749376E-8</c:v>
                </c:pt>
                <c:pt idx="269">
                  <c:v>-3.458754541402307E-8</c:v>
                </c:pt>
                <c:pt idx="270">
                  <c:v>-3.4586855764486543E-8</c:v>
                </c:pt>
                <c:pt idx="271">
                  <c:v>-3.4587209731933691E-8</c:v>
                </c:pt>
                <c:pt idx="272">
                  <c:v>-3.4588278862121887E-8</c:v>
                </c:pt>
                <c:pt idx="273">
                  <c:v>-3.4588663247354599E-8</c:v>
                </c:pt>
                <c:pt idx="274">
                  <c:v>-3.458797535423485E-8</c:v>
                </c:pt>
                <c:pt idx="275">
                  <c:v>-3.4587312021671752E-8</c:v>
                </c:pt>
                <c:pt idx="276">
                  <c:v>-3.458774123277581E-8</c:v>
                </c:pt>
                <c:pt idx="277">
                  <c:v>-3.4588810071320748E-8</c:v>
                </c:pt>
                <c:pt idx="278">
                  <c:v>-3.4589123698631652E-8</c:v>
                </c:pt>
                <c:pt idx="279">
                  <c:v>-3.4588414540244408E-8</c:v>
                </c:pt>
                <c:pt idx="280">
                  <c:v>-3.4587773644037354E-8</c:v>
                </c:pt>
                <c:pt idx="281">
                  <c:v>-3.4588278488228422E-8</c:v>
                </c:pt>
                <c:pt idx="282">
                  <c:v>-3.4589356458882899E-8</c:v>
                </c:pt>
                <c:pt idx="283">
                  <c:v>-3.4589617163914548E-8</c:v>
                </c:pt>
                <c:pt idx="284">
                  <c:v>-3.4588830092128086E-8</c:v>
                </c:pt>
                <c:pt idx="285">
                  <c:v>-3.4588264125796076E-8</c:v>
                </c:pt>
                <c:pt idx="286">
                  <c:v>-3.4588782587530768E-8</c:v>
                </c:pt>
                <c:pt idx="287">
                  <c:v>-3.4589864230685754E-8</c:v>
                </c:pt>
                <c:pt idx="288">
                  <c:v>-3.459008677244868E-8</c:v>
                </c:pt>
                <c:pt idx="289">
                  <c:v>-3.4589263937315047E-8</c:v>
                </c:pt>
                <c:pt idx="290">
                  <c:v>-3.4588726560950215E-8</c:v>
                </c:pt>
                <c:pt idx="291">
                  <c:v>-3.4589337454474262E-8</c:v>
                </c:pt>
                <c:pt idx="292">
                  <c:v>-3.4590386542324324E-8</c:v>
                </c:pt>
                <c:pt idx="293">
                  <c:v>-3.4590518762045771E-8</c:v>
                </c:pt>
                <c:pt idx="294">
                  <c:v>-3.4589720277132786E-8</c:v>
                </c:pt>
                <c:pt idx="295">
                  <c:v>-3.4589204246678591E-8</c:v>
                </c:pt>
                <c:pt idx="296">
                  <c:v>-3.458985308192321E-8</c:v>
                </c:pt>
                <c:pt idx="297">
                  <c:v>-3.4590886325158285E-8</c:v>
                </c:pt>
                <c:pt idx="298">
                  <c:v>-3.4591010751720127E-8</c:v>
                </c:pt>
                <c:pt idx="299">
                  <c:v>-3.4590144544723176E-8</c:v>
                </c:pt>
                <c:pt idx="300">
                  <c:v>-3.4589665865340707E-8</c:v>
                </c:pt>
                <c:pt idx="301">
                  <c:v>-3.45903997461543E-8</c:v>
                </c:pt>
                <c:pt idx="302">
                  <c:v>-3.4591412772133762E-8</c:v>
                </c:pt>
                <c:pt idx="303">
                  <c:v>-3.4591440613158366E-8</c:v>
                </c:pt>
                <c:pt idx="304">
                  <c:v>-3.4590568988309589E-8</c:v>
                </c:pt>
                <c:pt idx="305">
                  <c:v>-3.4590165796896925E-8</c:v>
                </c:pt>
                <c:pt idx="306">
                  <c:v>-3.4590934085823477E-8</c:v>
                </c:pt>
                <c:pt idx="307">
                  <c:v>-3.4591921549418936E-8</c:v>
                </c:pt>
                <c:pt idx="308">
                  <c:v>-3.4591894854332567E-8</c:v>
                </c:pt>
                <c:pt idx="309">
                  <c:v>-3.4591004131950968E-8</c:v>
                </c:pt>
                <c:pt idx="310">
                  <c:v>-3.4590652973324458E-8</c:v>
                </c:pt>
                <c:pt idx="311">
                  <c:v>-3.4591441578341245E-8</c:v>
                </c:pt>
                <c:pt idx="312">
                  <c:v>-3.4592433284364292E-8</c:v>
                </c:pt>
                <c:pt idx="313">
                  <c:v>-3.4592340529227799E-8</c:v>
                </c:pt>
                <c:pt idx="314">
                  <c:v>-3.4591441800944065E-8</c:v>
                </c:pt>
                <c:pt idx="315">
                  <c:v>-3.4591155948136661E-8</c:v>
                </c:pt>
                <c:pt idx="316">
                  <c:v>-3.4591981210041493E-8</c:v>
                </c:pt>
                <c:pt idx="317">
                  <c:v>-3.4592920725365907E-8</c:v>
                </c:pt>
                <c:pt idx="318">
                  <c:v>-3.4592811520037771E-8</c:v>
                </c:pt>
                <c:pt idx="319">
                  <c:v>-3.4591906528516993E-8</c:v>
                </c:pt>
                <c:pt idx="320">
                  <c:v>-3.4591647922213752E-8</c:v>
                </c:pt>
                <c:pt idx="321">
                  <c:v>-3.4592511191439733E-8</c:v>
                </c:pt>
                <c:pt idx="322">
                  <c:v>-3.459344383538233E-8</c:v>
                </c:pt>
                <c:pt idx="323">
                  <c:v>-3.4593250721468893E-8</c:v>
                </c:pt>
                <c:pt idx="324">
                  <c:v>-3.4592353974384013E-8</c:v>
                </c:pt>
                <c:pt idx="325">
                  <c:v>-3.4592131182362172E-8</c:v>
                </c:pt>
                <c:pt idx="326">
                  <c:v>-3.4593073446506441E-8</c:v>
                </c:pt>
                <c:pt idx="327">
                  <c:v>-3.45939274414481E-8</c:v>
                </c:pt>
                <c:pt idx="328">
                  <c:v>-3.459367260286721E-8</c:v>
                </c:pt>
                <c:pt idx="329">
                  <c:v>-3.4592790805526569E-8</c:v>
                </c:pt>
                <c:pt idx="330">
                  <c:v>-3.4592655369058982E-8</c:v>
                </c:pt>
                <c:pt idx="331">
                  <c:v>-3.4593595371546488E-8</c:v>
                </c:pt>
                <c:pt idx="332">
                  <c:v>-3.4594423096194016E-8</c:v>
                </c:pt>
                <c:pt idx="333">
                  <c:v>-3.459412869301995E-8</c:v>
                </c:pt>
                <c:pt idx="334">
                  <c:v>-3.4593238728925572E-8</c:v>
                </c:pt>
                <c:pt idx="335">
                  <c:v>-3.4593165232367628E-8</c:v>
                </c:pt>
                <c:pt idx="336">
                  <c:v>-3.4594123558519332E-8</c:v>
                </c:pt>
                <c:pt idx="337">
                  <c:v>-3.4594922476440033E-8</c:v>
                </c:pt>
                <c:pt idx="338">
                  <c:v>-3.4594550929819097E-8</c:v>
                </c:pt>
                <c:pt idx="339">
                  <c:v>-3.4593692303917572E-8</c:v>
                </c:pt>
                <c:pt idx="340">
                  <c:v>-3.4593659803937147E-8</c:v>
                </c:pt>
                <c:pt idx="341">
                  <c:v>-3.4594655470687559E-8</c:v>
                </c:pt>
                <c:pt idx="342">
                  <c:v>-3.459541058198782E-8</c:v>
                </c:pt>
                <c:pt idx="343">
                  <c:v>-3.4594996394144844E-8</c:v>
                </c:pt>
                <c:pt idx="344">
                  <c:v>-3.4594125597515592E-8</c:v>
                </c:pt>
                <c:pt idx="345">
                  <c:v>-3.4594168048970627E-8</c:v>
                </c:pt>
                <c:pt idx="346">
                  <c:v>-3.4595202122217363E-8</c:v>
                </c:pt>
                <c:pt idx="347">
                  <c:v>-3.4595888375074188E-8</c:v>
                </c:pt>
                <c:pt idx="348">
                  <c:v>-3.4595445510746434E-8</c:v>
                </c:pt>
                <c:pt idx="349">
                  <c:v>-3.4594602764819319E-8</c:v>
                </c:pt>
                <c:pt idx="350">
                  <c:v>-3.459469592069913E-8</c:v>
                </c:pt>
                <c:pt idx="351">
                  <c:v>-3.4595722423080164E-8</c:v>
                </c:pt>
                <c:pt idx="352">
                  <c:v>-3.4596371762541427E-8</c:v>
                </c:pt>
                <c:pt idx="353">
                  <c:v>-3.4595866198360973E-8</c:v>
                </c:pt>
                <c:pt idx="354">
                  <c:v>-3.4595061545214372E-8</c:v>
                </c:pt>
                <c:pt idx="355">
                  <c:v>-3.4595240015905476E-8</c:v>
                </c:pt>
                <c:pt idx="356">
                  <c:v>-3.4596255361952405E-8</c:v>
                </c:pt>
                <c:pt idx="357">
                  <c:v>-3.4596852480926237E-8</c:v>
                </c:pt>
                <c:pt idx="358">
                  <c:v>-3.4596300542770603E-8</c:v>
                </c:pt>
                <c:pt idx="359">
                  <c:v>-3.4595520654175291E-8</c:v>
                </c:pt>
                <c:pt idx="360">
                  <c:v>-3.459574413713859E-8</c:v>
                </c:pt>
                <c:pt idx="361">
                  <c:v>-3.4596801769965749E-8</c:v>
                </c:pt>
                <c:pt idx="362">
                  <c:v>-3.459730881588574E-8</c:v>
                </c:pt>
                <c:pt idx="363">
                  <c:v>-3.4596725199132348E-8</c:v>
                </c:pt>
                <c:pt idx="364">
                  <c:v>-3.4595999836291144E-8</c:v>
                </c:pt>
                <c:pt idx="365">
                  <c:v>-3.4596270082061572E-8</c:v>
                </c:pt>
                <c:pt idx="366">
                  <c:v>-3.4597313506131745E-8</c:v>
                </c:pt>
                <c:pt idx="367">
                  <c:v>-3.4597772112408323E-8</c:v>
                </c:pt>
                <c:pt idx="368">
                  <c:v>-3.4597159430194332E-8</c:v>
                </c:pt>
                <c:pt idx="369">
                  <c:v>-3.4596466084841861E-8</c:v>
                </c:pt>
                <c:pt idx="370">
                  <c:v>-3.4596803639814134E-8</c:v>
                </c:pt>
                <c:pt idx="371">
                  <c:v>-3.4597837815171347E-8</c:v>
                </c:pt>
                <c:pt idx="372">
                  <c:v>-3.4598253151741553E-8</c:v>
                </c:pt>
                <c:pt idx="373">
                  <c:v>-3.4597593500852854E-8</c:v>
                </c:pt>
                <c:pt idx="374">
                  <c:v>-3.4596937657020897E-8</c:v>
                </c:pt>
                <c:pt idx="375">
                  <c:v>-3.4597341260893859E-8</c:v>
                </c:pt>
                <c:pt idx="376">
                  <c:v>-3.4598355290048149E-8</c:v>
                </c:pt>
                <c:pt idx="377">
                  <c:v>-3.4598700427787202E-8</c:v>
                </c:pt>
                <c:pt idx="378">
                  <c:v>-3.4598016698315808E-8</c:v>
                </c:pt>
                <c:pt idx="379">
                  <c:v>-3.4597419250142269E-8</c:v>
                </c:pt>
                <c:pt idx="380">
                  <c:v>-3.4597872970667652E-8</c:v>
                </c:pt>
                <c:pt idx="381">
                  <c:v>-3.4598875461202234E-8</c:v>
                </c:pt>
                <c:pt idx="382">
                  <c:v>-3.459915897791292E-8</c:v>
                </c:pt>
                <c:pt idx="383">
                  <c:v>-3.4598448771906419E-8</c:v>
                </c:pt>
                <c:pt idx="384">
                  <c:v>-3.4597876537574863E-8</c:v>
                </c:pt>
                <c:pt idx="385">
                  <c:v>-3.4598417201704982E-8</c:v>
                </c:pt>
                <c:pt idx="386">
                  <c:v>-3.4599402698478992E-8</c:v>
                </c:pt>
                <c:pt idx="387">
                  <c:v>-3.4599614273332782E-8</c:v>
                </c:pt>
                <c:pt idx="388">
                  <c:v>-3.4598889367562852E-8</c:v>
                </c:pt>
                <c:pt idx="389">
                  <c:v>-3.459838206969295E-8</c:v>
                </c:pt>
                <c:pt idx="390">
                  <c:v>-3.459894527785195E-8</c:v>
                </c:pt>
                <c:pt idx="391">
                  <c:v>-3.4599901883450689E-8</c:v>
                </c:pt>
                <c:pt idx="392">
                  <c:v>-3.4600064181263528E-8</c:v>
                </c:pt>
                <c:pt idx="393">
                  <c:v>-3.4599308829721959E-8</c:v>
                </c:pt>
                <c:pt idx="394">
                  <c:v>-3.4598869889222605E-8</c:v>
                </c:pt>
                <c:pt idx="395">
                  <c:v>-3.4599494442329389E-8</c:v>
                </c:pt>
                <c:pt idx="396">
                  <c:v>-3.4600433718383242E-8</c:v>
                </c:pt>
                <c:pt idx="397">
                  <c:v>-3.4600487726161318E-8</c:v>
                </c:pt>
                <c:pt idx="398">
                  <c:v>-3.4599754060505046E-8</c:v>
                </c:pt>
                <c:pt idx="399">
                  <c:v>-3.4599358777693109E-8</c:v>
                </c:pt>
                <c:pt idx="400">
                  <c:v>-3.4600022943000707E-8</c:v>
                </c:pt>
                <c:pt idx="401">
                  <c:v>-3.4600929691221171E-8</c:v>
                </c:pt>
                <c:pt idx="402">
                  <c:v>-3.4600947403975145E-8</c:v>
                </c:pt>
                <c:pt idx="403">
                  <c:v>-3.4600185412447263E-8</c:v>
                </c:pt>
                <c:pt idx="404">
                  <c:v>-3.4599853130175989E-8</c:v>
                </c:pt>
                <c:pt idx="405">
                  <c:v>-3.4600556242825351E-8</c:v>
                </c:pt>
                <c:pt idx="406">
                  <c:v>-3.460145210107325E-8</c:v>
                </c:pt>
                <c:pt idx="407">
                  <c:v>-3.4601387804992393E-8</c:v>
                </c:pt>
                <c:pt idx="408">
                  <c:v>-3.4600612339362224E-8</c:v>
                </c:pt>
                <c:pt idx="409">
                  <c:v>-3.4600350693247132E-8</c:v>
                </c:pt>
                <c:pt idx="410">
                  <c:v>-3.4601096479333712E-8</c:v>
                </c:pt>
                <c:pt idx="411">
                  <c:v>-3.4601941075259498E-8</c:v>
                </c:pt>
                <c:pt idx="412">
                  <c:v>-3.4601828749875204E-8</c:v>
                </c:pt>
                <c:pt idx="413">
                  <c:v>-3.4601048836083877E-8</c:v>
                </c:pt>
                <c:pt idx="414">
                  <c:v>-3.4600858050206218E-8</c:v>
                </c:pt>
                <c:pt idx="415">
                  <c:v>-3.4601635173028635E-8</c:v>
                </c:pt>
                <c:pt idx="416">
                  <c:v>-3.4602436240454027E-8</c:v>
                </c:pt>
                <c:pt idx="417">
                  <c:v>-3.4602242095539254E-8</c:v>
                </c:pt>
                <c:pt idx="418">
                  <c:v>-3.4601482681488068E-8</c:v>
                </c:pt>
                <c:pt idx="419">
                  <c:v>-3.4601351279931647E-8</c:v>
                </c:pt>
                <c:pt idx="420">
                  <c:v>-3.460216555619241E-8</c:v>
                </c:pt>
                <c:pt idx="421">
                  <c:v>-3.4602915183650122E-8</c:v>
                </c:pt>
                <c:pt idx="422">
                  <c:v>-3.4602668022005442E-8</c:v>
                </c:pt>
                <c:pt idx="423">
                  <c:v>-3.4601903073976562E-8</c:v>
                </c:pt>
                <c:pt idx="424">
                  <c:v>-3.4601836661108416E-8</c:v>
                </c:pt>
                <c:pt idx="425">
                  <c:v>-3.4602682207546902E-8</c:v>
                </c:pt>
                <c:pt idx="426">
                  <c:v>-3.4603375729879998E-8</c:v>
                </c:pt>
                <c:pt idx="427">
                  <c:v>-3.4603069610590345E-8</c:v>
                </c:pt>
                <c:pt idx="428">
                  <c:v>-3.4602301166819262E-8</c:v>
                </c:pt>
                <c:pt idx="429">
                  <c:v>-3.4602287469612711E-8</c:v>
                </c:pt>
                <c:pt idx="430">
                  <c:v>-3.4603149383292686E-8</c:v>
                </c:pt>
                <c:pt idx="431">
                  <c:v>-3.4603805960344294E-8</c:v>
                </c:pt>
                <c:pt idx="432">
                  <c:v>-3.4603400229874145E-8</c:v>
                </c:pt>
                <c:pt idx="433">
                  <c:v>-3.4602639719247627E-8</c:v>
                </c:pt>
                <c:pt idx="434">
                  <c:v>-3.4602683644875939E-8</c:v>
                </c:pt>
                <c:pt idx="435">
                  <c:v>-3.4603550331348925E-8</c:v>
                </c:pt>
                <c:pt idx="436">
                  <c:v>-3.4604090153068984E-8</c:v>
                </c:pt>
                <c:pt idx="437">
                  <c:v>-3.4603601297422959E-8</c:v>
                </c:pt>
                <c:pt idx="438">
                  <c:v>-3.4602806189258686E-8</c:v>
                </c:pt>
                <c:pt idx="439">
                  <c:v>-3.4602843244802529E-8</c:v>
                </c:pt>
                <c:pt idx="440">
                  <c:v>-3.46036415321413E-8</c:v>
                </c:pt>
                <c:pt idx="441">
                  <c:v>-3.4604033800698019E-8</c:v>
                </c:pt>
                <c:pt idx="442">
                  <c:v>-3.4603363086328138E-8</c:v>
                </c:pt>
                <c:pt idx="443">
                  <c:v>-3.4602433795812822E-8</c:v>
                </c:pt>
                <c:pt idx="444">
                  <c:v>-3.4602327589054124E-8</c:v>
                </c:pt>
                <c:pt idx="445">
                  <c:v>-3.4602885493736678E-8</c:v>
                </c:pt>
                <c:pt idx="446">
                  <c:v>-3.4602877038319373E-8</c:v>
                </c:pt>
                <c:pt idx="447">
                  <c:v>-3.4601747702781036E-8</c:v>
                </c:pt>
                <c:pt idx="448">
                  <c:v>-3.4600286097597906E-8</c:v>
                </c:pt>
                <c:pt idx="449">
                  <c:v>-3.4599571844510514E-8</c:v>
                </c:pt>
                <c:pt idx="450">
                  <c:v>-3.4599238040321277E-8</c:v>
                </c:pt>
                <c:pt idx="451">
                  <c:v>-3.4598033157517487E-8</c:v>
                </c:pt>
                <c:pt idx="452">
                  <c:v>-3.4595327302123796E-8</c:v>
                </c:pt>
                <c:pt idx="453">
                  <c:v>-3.4591952655322393E-8</c:v>
                </c:pt>
                <c:pt idx="454">
                  <c:v>-3.4588727110132933E-8</c:v>
                </c:pt>
                <c:pt idx="455">
                  <c:v>-3.4585064166246755E-8</c:v>
                </c:pt>
                <c:pt idx="456">
                  <c:v>-3.4579367861671267E-8</c:v>
                </c:pt>
                <c:pt idx="457">
                  <c:v>-3.4570821618942669E-8</c:v>
                </c:pt>
                <c:pt idx="458">
                  <c:v>-3.4559776798179886E-8</c:v>
                </c:pt>
                <c:pt idx="459">
                  <c:v>-3.4546371936733908E-8</c:v>
                </c:pt>
                <c:pt idx="460">
                  <c:v>-3.4529057527649373E-8</c:v>
                </c:pt>
                <c:pt idx="461">
                  <c:v>-3.4505055446944119E-8</c:v>
                </c:pt>
                <c:pt idx="462">
                  <c:v>-3.4471987080022721E-8</c:v>
                </c:pt>
                <c:pt idx="463">
                  <c:v>-3.4428063301265458E-8</c:v>
                </c:pt>
                <c:pt idx="464">
                  <c:v>-3.4370343807462741E-8</c:v>
                </c:pt>
                <c:pt idx="465">
                  <c:v>-3.4293044622011467E-8</c:v>
                </c:pt>
                <c:pt idx="466">
                  <c:v>-3.4187713194221206E-8</c:v>
                </c:pt>
                <c:pt idx="467">
                  <c:v>-3.4044364079711876E-8</c:v>
                </c:pt>
                <c:pt idx="468">
                  <c:v>-3.3850738004205451E-8</c:v>
                </c:pt>
                <c:pt idx="469">
                  <c:v>-3.3589610159362102E-8</c:v>
                </c:pt>
                <c:pt idx="470">
                  <c:v>-3.3235938420999079E-8</c:v>
                </c:pt>
                <c:pt idx="471">
                  <c:v>-3.2755830472625139E-8</c:v>
                </c:pt>
                <c:pt idx="472">
                  <c:v>-3.2105970746259724E-8</c:v>
                </c:pt>
                <c:pt idx="473">
                  <c:v>-3.123161373766814E-8</c:v>
                </c:pt>
                <c:pt idx="474">
                  <c:v>-3.0063162898326968E-8</c:v>
                </c:pt>
                <c:pt idx="475">
                  <c:v>-2.8515747008543635E-8</c:v>
                </c:pt>
                <c:pt idx="476">
                  <c:v>-2.6496114343416467E-8</c:v>
                </c:pt>
                <c:pt idx="477">
                  <c:v>-2.3922359368277755E-8</c:v>
                </c:pt>
                <c:pt idx="478">
                  <c:v>-2.0766514877467629E-8</c:v>
                </c:pt>
                <c:pt idx="479">
                  <c:v>-1.7144248857590969E-8</c:v>
                </c:pt>
                <c:pt idx="480">
                  <c:v>-1.3499377564932871E-8</c:v>
                </c:pt>
                <c:pt idx="481">
                  <c:v>-1.0968680576568039E-8</c:v>
                </c:pt>
                <c:pt idx="482">
                  <c:v>-1.2079219683132345E-8</c:v>
                </c:pt>
                <c:pt idx="483">
                  <c:v>-2.2051888904803581E-8</c:v>
                </c:pt>
                <c:pt idx="484">
                  <c:v>-5.1196674740632289E-8</c:v>
                </c:pt>
                <c:pt idx="485">
                  <c:v>-1.1922732439279858E-7</c:v>
                </c:pt>
                <c:pt idx="486">
                  <c:v>-2.6282701083658515E-7</c:v>
                </c:pt>
                <c:pt idx="487">
                  <c:v>-5.4841497716624051E-7</c:v>
                </c:pt>
                <c:pt idx="488">
                  <c:v>-1.0924596169644905E-6</c:v>
                </c:pt>
                <c:pt idx="489">
                  <c:v>-2.0907672400681909E-6</c:v>
                </c:pt>
                <c:pt idx="490">
                  <c:v>-3.8533727304598552E-6</c:v>
                </c:pt>
                <c:pt idx="491">
                  <c:v>-6.8286993502432059E-6</c:v>
                </c:pt>
                <c:pt idx="492">
                  <c:v>-1.1576890312270782E-5</c:v>
                </c:pt>
                <c:pt idx="493">
                  <c:v>-1.8628933890973978E-5</c:v>
                </c:pt>
                <c:pt idx="494">
                  <c:v>-2.818821194121725E-5</c:v>
                </c:pt>
                <c:pt idx="495">
                  <c:v>-3.9748833119400805E-5</c:v>
                </c:pt>
                <c:pt idx="496">
                  <c:v>-5.1871218344125039E-5</c:v>
                </c:pt>
                <c:pt idx="497">
                  <c:v>-6.2335085557243397E-5</c:v>
                </c:pt>
                <c:pt idx="498">
                  <c:v>-6.8560249459016345E-5</c:v>
                </c:pt>
                <c:pt idx="499">
                  <c:v>-6.7971238516277506E-5</c:v>
                </c:pt>
                <c:pt idx="500">
                  <c:v>-5.8337494726163662E-5</c:v>
                </c:pt>
                <c:pt idx="501">
                  <c:v>-3.8409480814006371E-5</c:v>
                </c:pt>
                <c:pt idx="502">
                  <c:v>-8.6472315057822081E-6</c:v>
                </c:pt>
                <c:pt idx="503">
                  <c:v>2.8566855593547211E-5</c:v>
                </c:pt>
                <c:pt idx="504">
                  <c:v>6.939883008958137E-5</c:v>
                </c:pt>
                <c:pt idx="505">
                  <c:v>1.0938785575978653E-4</c:v>
                </c:pt>
                <c:pt idx="506">
                  <c:v>1.4424493896698565E-4</c:v>
                </c:pt>
                <c:pt idx="507">
                  <c:v>1.7043435351866087E-4</c:v>
                </c:pt>
                <c:pt idx="508">
                  <c:v>1.8550832432915736E-4</c:v>
                </c:pt>
                <c:pt idx="509">
                  <c:v>1.8822517087156005E-4</c:v>
                </c:pt>
                <c:pt idx="510">
                  <c:v>1.7849999388337381E-4</c:v>
                </c:pt>
                <c:pt idx="511">
                  <c:v>1.5724369645041391E-4</c:v>
                </c:pt>
                <c:pt idx="512">
                  <c:v>1.2612684284836451E-4</c:v>
                </c:pt>
                <c:pt idx="513">
                  <c:v>8.7282876014548779E-5</c:v>
                </c:pt>
                <c:pt idx="514">
                  <c:v>4.2961228615994378E-5</c:v>
                </c:pt>
                <c:pt idx="515">
                  <c:v>-4.8615681161795127E-6</c:v>
                </c:pt>
                <c:pt idx="516">
                  <c:v>-5.4900389025845547E-5</c:v>
                </c:pt>
                <c:pt idx="517">
                  <c:v>-1.0697078458002598E-4</c:v>
                </c:pt>
                <c:pt idx="518">
                  <c:v>-1.6223214539423444E-4</c:v>
                </c:pt>
                <c:pt idx="519">
                  <c:v>-2.2288229705926492E-4</c:v>
                </c:pt>
                <c:pt idx="520">
                  <c:v>-2.9068511686898503E-4</c:v>
                </c:pt>
                <c:pt idx="521">
                  <c:v>-3.6388363071142044E-4</c:v>
                </c:pt>
                <c:pt idx="522">
                  <c:v>-4.3355496265802735E-4</c:v>
                </c:pt>
                <c:pt idx="523">
                  <c:v>-4.8301191409334967E-4</c:v>
                </c:pt>
                <c:pt idx="524">
                  <c:v>-4.9352360281086248E-4</c:v>
                </c:pt>
                <c:pt idx="525">
                  <c:v>-4.5321285185218638E-4</c:v>
                </c:pt>
                <c:pt idx="526">
                  <c:v>-3.6175259664937386E-4</c:v>
                </c:pt>
                <c:pt idx="527">
                  <c:v>-2.286121866470954E-4</c:v>
                </c:pt>
                <c:pt idx="528">
                  <c:v>-6.8587916552602274E-5</c:v>
                </c:pt>
                <c:pt idx="529">
                  <c:v>1.0191525012702322E-4</c:v>
                </c:pt>
                <c:pt idx="530">
                  <c:v>2.6701252416183862E-4</c:v>
                </c:pt>
                <c:pt idx="531">
                  <c:v>4.1241452489369367E-4</c:v>
                </c:pt>
                <c:pt idx="532">
                  <c:v>5.260610166572269E-4</c:v>
                </c:pt>
                <c:pt idx="533">
                  <c:v>5.9865322593277118E-4</c:v>
                </c:pt>
                <c:pt idx="534">
                  <c:v>6.2418925703290303E-4</c:v>
                </c:pt>
                <c:pt idx="535">
                  <c:v>6.0048008634994783E-4</c:v>
                </c:pt>
                <c:pt idx="536">
                  <c:v>5.2958266342938468E-4</c:v>
                </c:pt>
                <c:pt idx="537">
                  <c:v>4.1806061172073976E-4</c:v>
                </c:pt>
                <c:pt idx="538">
                  <c:v>2.7695669462266285E-4</c:v>
                </c:pt>
                <c:pt idx="539">
                  <c:v>1.2132595127440943E-4</c:v>
                </c:pt>
                <c:pt idx="540">
                  <c:v>-3.0850743628873578E-5</c:v>
                </c:pt>
                <c:pt idx="541">
                  <c:v>-1.6057394255307659E-4</c:v>
                </c:pt>
                <c:pt idx="542">
                  <c:v>-2.5073178974884561E-4</c:v>
                </c:pt>
                <c:pt idx="543">
                  <c:v>-2.8996403468572204E-4</c:v>
                </c:pt>
                <c:pt idx="544">
                  <c:v>-2.768010526433218E-4</c:v>
                </c:pt>
                <c:pt idx="545">
                  <c:v>-2.2220453255324845E-4</c:v>
                </c:pt>
                <c:pt idx="546">
                  <c:v>-1.4754905546828249E-4</c:v>
                </c:pt>
                <c:pt idx="547">
                  <c:v>-7.6493738814131484E-5</c:v>
                </c:pt>
                <c:pt idx="548">
                  <c:v>-2.4777352125735264E-5</c:v>
                </c:pt>
                <c:pt idx="549">
                  <c:v>4.1498507275249838E-6</c:v>
                </c:pt>
                <c:pt idx="550">
                  <c:v>1.5420000569525094E-5</c:v>
                </c:pt>
                <c:pt idx="551">
                  <c:v>1.6505123171876112E-5</c:v>
                </c:pt>
                <c:pt idx="552">
                  <c:v>1.334612258214028E-5</c:v>
                </c:pt>
                <c:pt idx="553">
                  <c:v>9.372535826775295E-6</c:v>
                </c:pt>
                <c:pt idx="554">
                  <c:v>6.0340660076714367E-6</c:v>
                </c:pt>
                <c:pt idx="555">
                  <c:v>3.6644166944715511E-6</c:v>
                </c:pt>
                <c:pt idx="556">
                  <c:v>2.134773698949313E-6</c:v>
                </c:pt>
                <c:pt idx="557">
                  <c:v>1.2047950545373051E-6</c:v>
                </c:pt>
                <c:pt idx="558">
                  <c:v>6.6183410551575318E-7</c:v>
                </c:pt>
                <c:pt idx="559">
                  <c:v>3.5401216098663661E-7</c:v>
                </c:pt>
                <c:pt idx="560">
                  <c:v>1.8356884067740239E-7</c:v>
                </c:pt>
                <c:pt idx="561">
                  <c:v>9.1228768150435945E-8</c:v>
                </c:pt>
                <c:pt idx="562">
                  <c:v>4.2373930805000278E-8</c:v>
                </c:pt>
                <c:pt idx="563">
                  <c:v>1.729179194227358E-8</c:v>
                </c:pt>
                <c:pt idx="564">
                  <c:v>4.9650093395881203E-9</c:v>
                </c:pt>
                <c:pt idx="565">
                  <c:v>-6.6886231180407219E-10</c:v>
                </c:pt>
                <c:pt idx="566">
                  <c:v>-2.8956893796462129E-9</c:v>
                </c:pt>
                <c:pt idx="567">
                  <c:v>-3.4661914268740315E-9</c:v>
                </c:pt>
                <c:pt idx="568">
                  <c:v>-3.2928281029060227E-9</c:v>
                </c:pt>
                <c:pt idx="569">
                  <c:v>-2.8364500208875087E-9</c:v>
                </c:pt>
                <c:pt idx="570">
                  <c:v>-2.3186013338590504E-9</c:v>
                </c:pt>
                <c:pt idx="571">
                  <c:v>-1.836842486561612E-9</c:v>
                </c:pt>
                <c:pt idx="572">
                  <c:v>-1.4265997831233162E-9</c:v>
                </c:pt>
                <c:pt idx="573">
                  <c:v>-1.0937873718594047E-9</c:v>
                </c:pt>
                <c:pt idx="574">
                  <c:v>-8.3161364227999366E-10</c:v>
                </c:pt>
                <c:pt idx="575">
                  <c:v>-6.2893454904572042E-10</c:v>
                </c:pt>
                <c:pt idx="576">
                  <c:v>-4.7417031870441441E-10</c:v>
                </c:pt>
                <c:pt idx="577">
                  <c:v>-3.5694670878984817E-10</c:v>
                </c:pt>
                <c:pt idx="578">
                  <c:v>-2.6861690163837037E-10</c:v>
                </c:pt>
                <c:pt idx="579">
                  <c:v>-2.0226534735871483E-10</c:v>
                </c:pt>
                <c:pt idx="580">
                  <c:v>-1.5250215136453873E-10</c:v>
                </c:pt>
                <c:pt idx="581">
                  <c:v>-1.1519622304670543E-10</c:v>
                </c:pt>
                <c:pt idx="582">
                  <c:v>-8.7216702052532838E-11</c:v>
                </c:pt>
                <c:pt idx="583">
                  <c:v>-6.6208337430030443E-11</c:v>
                </c:pt>
                <c:pt idx="584">
                  <c:v>-5.0408064840681884E-11</c:v>
                </c:pt>
                <c:pt idx="585">
                  <c:v>-3.8499931823591555E-11</c:v>
                </c:pt>
                <c:pt idx="586">
                  <c:v>-2.9503561192324748E-11</c:v>
                </c:pt>
                <c:pt idx="587">
                  <c:v>-2.2688572486748406E-11</c:v>
                </c:pt>
                <c:pt idx="588">
                  <c:v>-1.7511022741757853E-11</c:v>
                </c:pt>
                <c:pt idx="589">
                  <c:v>-1.3565312212188181E-11</c:v>
                </c:pt>
                <c:pt idx="590">
                  <c:v>-1.05486168194783E-11</c:v>
                </c:pt>
                <c:pt idx="591">
                  <c:v>-8.2344400291167941E-12</c:v>
                </c:pt>
                <c:pt idx="592">
                  <c:v>-6.453187146517328E-12</c:v>
                </c:pt>
                <c:pt idx="593">
                  <c:v>-5.0772146166185252E-12</c:v>
                </c:pt>
                <c:pt idx="594">
                  <c:v>-4.0105135933250217E-12</c:v>
                </c:pt>
                <c:pt idx="595">
                  <c:v>-3.1805967270344218E-12</c:v>
                </c:pt>
                <c:pt idx="596">
                  <c:v>-2.5325266132837007E-12</c:v>
                </c:pt>
                <c:pt idx="597">
                  <c:v>-2.0245851506415622E-12</c:v>
                </c:pt>
                <c:pt idx="598">
                  <c:v>-1.6249902389913031E-12</c:v>
                </c:pt>
                <c:pt idx="599">
                  <c:v>-1.3094600842184659E-12</c:v>
                </c:pt>
                <c:pt idx="600">
                  <c:v>-1.0594144763016327E-12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2C4-413A-9438-38FD2597AD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00624"/>
        <c:axId val="114701016"/>
        <c:extLst xmlns:c16r2="http://schemas.microsoft.com/office/drawing/2015/06/chart"/>
      </c:scatterChart>
      <c:valAx>
        <c:axId val="114700624"/>
        <c:scaling>
          <c:orientation val="minMax"/>
          <c:max val="1.2"/>
          <c:min val="-1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0" i="0" baseline="0">
                    <a:effectLst/>
                  </a:rPr>
                  <a:t>z (m)</a:t>
                </a:r>
                <a:endParaRPr lang="en-GB" sz="11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01016"/>
        <c:crosses val="autoZero"/>
        <c:crossBetween val="midCat"/>
        <c:majorUnit val="0.4"/>
      </c:valAx>
      <c:valAx>
        <c:axId val="114701016"/>
        <c:scaling>
          <c:orientation val="minMax"/>
          <c:max val="1.0000000000000002E-2"/>
          <c:min val="-1.0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0" i="0" baseline="0">
                    <a:effectLst/>
                  </a:rPr>
                  <a:t>magnetic field strength (T)</a:t>
                </a:r>
                <a:endParaRPr lang="en-GB" sz="1100">
                  <a:effectLst/>
                </a:endParaRPr>
              </a:p>
            </c:rich>
          </c:tx>
          <c:layout>
            <c:manualLayout>
              <c:xMode val="edge"/>
              <c:yMode val="edge"/>
              <c:x val="1.2122456189706666E-2"/>
              <c:y val="0.1445914405423171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00624"/>
        <c:crosses val="autoZero"/>
        <c:crossBetween val="midCat"/>
      </c:val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001000" cy="9144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14400" y="3429000"/>
            <a:ext cx="70866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72905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5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3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892" indent="0">
              <a:buNone/>
              <a:defRPr sz="1500"/>
            </a:lvl2pPr>
            <a:lvl3pPr marL="685783" indent="0">
              <a:buNone/>
              <a:defRPr sz="1350"/>
            </a:lvl3pPr>
            <a:lvl4pPr marL="1028675" indent="0">
              <a:buNone/>
              <a:defRPr sz="1200"/>
            </a:lvl4pPr>
            <a:lvl5pPr marL="1371566" indent="0">
              <a:buNone/>
              <a:defRPr sz="1200"/>
            </a:lvl5pPr>
            <a:lvl6pPr marL="1714457" indent="0">
              <a:buNone/>
              <a:defRPr sz="1200"/>
            </a:lvl6pPr>
            <a:lvl7pPr marL="2057348" indent="0">
              <a:buNone/>
              <a:defRPr sz="1200"/>
            </a:lvl7pPr>
            <a:lvl8pPr marL="2400240" indent="0">
              <a:buNone/>
              <a:defRPr sz="1200"/>
            </a:lvl8pPr>
            <a:lvl9pPr marL="274313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2303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092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16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344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746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3544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91835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58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26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741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57200" y="3962400"/>
            <a:ext cx="8229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25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80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209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14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867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7352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102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6489700"/>
            <a:ext cx="3276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98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5pPr>
      <a:lvl6pPr marL="342892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6pPr>
      <a:lvl7pPr marL="685783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7pPr>
      <a:lvl8pPr marL="1028675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8pPr>
      <a:lvl9pPr marL="1371566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28" indent="-171446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20" indent="-171446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/>
          </a:bodyPr>
          <a:lstStyle/>
          <a:p>
            <a:r>
              <a:rPr lang="en-GB" dirty="0" smtClean="0"/>
              <a:t>Investigation </a:t>
            </a:r>
            <a:r>
              <a:rPr lang="en-GB" smtClean="0"/>
              <a:t>of </a:t>
            </a:r>
            <a:r>
              <a:rPr lang="en-GB" smtClean="0"/>
              <a:t>multipole </a:t>
            </a:r>
            <a:r>
              <a:rPr lang="en-GB" dirty="0" smtClean="0"/>
              <a:t>components in MCBRD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Koratzinos</a:t>
            </a:r>
          </a:p>
          <a:p>
            <a:r>
              <a:rPr lang="en-GB" dirty="0" smtClean="0"/>
              <a:t>18/9/2018</a:t>
            </a:r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Misalignment along the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3mm – no effect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554894"/>
            <a:ext cx="2876550" cy="1727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04490"/>
            <a:ext cx="4322439" cy="27312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257" y="3922780"/>
            <a:ext cx="3962743" cy="271295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7162800" y="1981201"/>
            <a:ext cx="533400" cy="22859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8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Misalignment horizontally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200um – no effect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3134"/>
            <a:ext cx="4322439" cy="27312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255" y="3921423"/>
            <a:ext cx="3962743" cy="2712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270" y="1236242"/>
            <a:ext cx="1864251" cy="1764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7086600" y="2057400"/>
            <a:ext cx="53340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90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Misalignment vertically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200um – no effect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736" y="1263512"/>
            <a:ext cx="1839780" cy="17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03131"/>
            <a:ext cx="4322439" cy="2731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258" y="3920066"/>
            <a:ext cx="3962743" cy="271295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7162800" y="1524000"/>
            <a:ext cx="0" cy="53340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3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Twist horizontally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1mrad – no effect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391" y="1490135"/>
            <a:ext cx="3038475" cy="1896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6200"/>
            <a:ext cx="4322439" cy="2731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257" y="3904490"/>
            <a:ext cx="3962743" cy="2712955"/>
          </a:xfrm>
          <a:prstGeom prst="rect">
            <a:avLst/>
          </a:prstGeom>
        </p:spPr>
      </p:pic>
      <p:sp>
        <p:nvSpPr>
          <p:cNvPr id="14" name="Arc 13"/>
          <p:cNvSpPr/>
          <p:nvPr/>
        </p:nvSpPr>
        <p:spPr>
          <a:xfrm>
            <a:off x="6629400" y="1600201"/>
            <a:ext cx="1862667" cy="960398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2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790" y="1500000"/>
            <a:ext cx="2733675" cy="1636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Twist vertically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1mrad – no effect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6200"/>
            <a:ext cx="4322439" cy="2731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790" y="3896023"/>
            <a:ext cx="3962743" cy="2712955"/>
          </a:xfrm>
          <a:prstGeom prst="rect">
            <a:avLst/>
          </a:prstGeom>
        </p:spPr>
      </p:pic>
      <p:sp>
        <p:nvSpPr>
          <p:cNvPr id="14" name="Arc 13"/>
          <p:cNvSpPr/>
          <p:nvPr/>
        </p:nvSpPr>
        <p:spPr>
          <a:xfrm>
            <a:off x="7848600" y="1312219"/>
            <a:ext cx="567266" cy="1135062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219200"/>
            <a:ext cx="1828800" cy="16236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Rotate along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10mrad – no effect</a:t>
            </a:r>
            <a:endParaRPr lang="en-GB" dirty="0"/>
          </a:p>
        </p:txBody>
      </p:sp>
      <p:sp>
        <p:nvSpPr>
          <p:cNvPr id="8" name="Arc 7"/>
          <p:cNvSpPr/>
          <p:nvPr/>
        </p:nvSpPr>
        <p:spPr>
          <a:xfrm>
            <a:off x="6900333" y="1120736"/>
            <a:ext cx="1058333" cy="1135062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6200"/>
            <a:ext cx="4322439" cy="27312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257" y="3886200"/>
            <a:ext cx="3962743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3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CCT design is very forgiving when it comes to mechanical tolerances (when we talk about the integral of the multipoles)</a:t>
            </a:r>
          </a:p>
          <a:p>
            <a:r>
              <a:rPr lang="en-US" dirty="0" smtClean="0"/>
              <a:t>So where does the 10 unit B3 component come from?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9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culprits: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error creeping in from the electrical design till the manufacturing process </a:t>
            </a:r>
          </a:p>
          <a:p>
            <a:pPr lvl="1"/>
            <a:r>
              <a:rPr lang="en-US" dirty="0" smtClean="0"/>
              <a:t>I was unable to test this </a:t>
            </a:r>
          </a:p>
          <a:p>
            <a:r>
              <a:rPr lang="en-US" dirty="0" smtClean="0"/>
              <a:t>I will offer one more possible explanation…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14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778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Groove size vs cable size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029200"/>
            <a:ext cx="3962400" cy="129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2100 </a:t>
            </a:r>
            <a:r>
              <a:rPr lang="el-GR" dirty="0" smtClean="0"/>
              <a:t>μ</a:t>
            </a:r>
            <a:r>
              <a:rPr lang="en-US" dirty="0" smtClean="0"/>
              <a:t>m vs 2 × 990</a:t>
            </a:r>
            <a:r>
              <a:rPr lang="el-GR" dirty="0"/>
              <a:t> </a:t>
            </a:r>
            <a:r>
              <a:rPr lang="el-GR" dirty="0" smtClean="0"/>
              <a:t>μ</a:t>
            </a:r>
            <a:r>
              <a:rPr lang="en-US" dirty="0" smtClean="0"/>
              <a:t>m: there is an empty space of ±60</a:t>
            </a:r>
            <a:r>
              <a:rPr lang="el-GR" dirty="0"/>
              <a:t>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GB" dirty="0"/>
          </a:p>
        </p:txBody>
      </p:sp>
      <p:pic>
        <p:nvPicPr>
          <p:cNvPr id="2050" name="Picture 5" descr="https://www.researchgate.net/profile/G_Kirby/project/LHC-hi-Lumi-orbit-corrector-5Tm-CCT/attachment/5a2c0cf7b53d2f0bba430160/AS:569610841276416@1512817215946/image/E6FE5A93-556C-4F79-BBB3-201018FC6BC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4833938" cy="36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 descr="https://www.researchgate.net/profile/G_Kirby/project/LHC-hi-Lumi-orbit-corrector-5Tm-CCT/attachment/5a29889cb53d2f0bba428980/AS:568983533219840@1512667653830/image/7DAEE880-C79F-4125-A311-DB2C2904640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965" y="730101"/>
            <a:ext cx="3589045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https://www.researchgate.net/profile/G_Kirby/project/LHC-hi-Lumi-orbit-corrector-5Tm-CCT/attachment/5a29889cb53d2f0bba428981/AS:568984965992449@1512667995904/image/04D7F56C-0C4C-4073-8019-52202B65460D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57278"/>
            <a:ext cx="3749040" cy="276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93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Slot around ideal position – B1 (dipole) case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837" y="1600200"/>
            <a:ext cx="760432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8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measuring the field quality at warm of MCBRD, a large component of B3 was seen</a:t>
            </a:r>
          </a:p>
          <a:p>
            <a:r>
              <a:rPr lang="en-US" dirty="0" smtClean="0"/>
              <a:t>The measurement was confirmed by two methods, so I will assume it is real</a:t>
            </a:r>
          </a:p>
          <a:p>
            <a:r>
              <a:rPr lang="en-US" dirty="0" smtClean="0"/>
              <a:t>Although this component is still within specification, it would be nice to understand why it is there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59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Positioning of a stiff wire in a larger groove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837" y="1600200"/>
            <a:ext cx="7604326" cy="4525963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2"/>
          <a:srcRect l="11923" t="13469" r="54007" b="46123"/>
          <a:stretch/>
        </p:blipFill>
        <p:spPr>
          <a:xfrm>
            <a:off x="914400" y="1592288"/>
            <a:ext cx="7459763" cy="526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30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…or is it like this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2728" y="1924485"/>
            <a:ext cx="5718544" cy="387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9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…or is it like this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2728" y="1924485"/>
            <a:ext cx="5718544" cy="387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7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have to do with B3?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Actually, I have cheated. I do not (yet) have the a model for the position of a stiff wire inside a groove. What you saw in the previous slides is the addition of a B3 component to the existing B1 component</a:t>
            </a:r>
          </a:p>
          <a:p>
            <a:r>
              <a:rPr lang="en-US" dirty="0" smtClean="0"/>
              <a:t>In the first plot, a B3 component of the same sign as the B1 component was added</a:t>
            </a:r>
          </a:p>
          <a:p>
            <a:r>
              <a:rPr lang="en-US" dirty="0" smtClean="0"/>
              <a:t>In the second plot, a B3 and B5 component of the opposite sign were added</a:t>
            </a:r>
          </a:p>
          <a:p>
            <a:r>
              <a:rPr lang="en-US" dirty="0" smtClean="0"/>
              <a:t>In both cases, the result is that around the bend the wire sits in the lowest allowed region of the groove</a:t>
            </a:r>
          </a:p>
          <a:p>
            <a:r>
              <a:rPr lang="en-US" dirty="0" smtClean="0"/>
              <a:t>Question is: how many microns of wiggle do we need to get 10 units of B3?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Jeroen’s</a:t>
            </a:r>
            <a:r>
              <a:rPr lang="en-US" dirty="0" smtClean="0"/>
              <a:t> field program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6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338" y="21021"/>
            <a:ext cx="8229600" cy="1143000"/>
          </a:xfrm>
        </p:spPr>
        <p:txBody>
          <a:bodyPr/>
          <a:lstStyle/>
          <a:p>
            <a:r>
              <a:rPr lang="en-US" dirty="0" smtClean="0"/>
              <a:t>Model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24" y="1100959"/>
            <a:ext cx="8229600" cy="137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Inner radius of inner cable: 54.35; cable size 2X5mm; outer cable inner radius: 61.35</a:t>
            </a:r>
          </a:p>
          <a:p>
            <a:r>
              <a:rPr lang="en-US" dirty="0" smtClean="0"/>
              <a:t>Strength of B1: maximum (60 degrees)</a:t>
            </a:r>
          </a:p>
          <a:p>
            <a:r>
              <a:rPr lang="en-US" dirty="0" smtClean="0"/>
              <a:t>Strength of B3: 1/200</a:t>
            </a:r>
            <a:r>
              <a:rPr lang="en-US" baseline="30000" dirty="0" smtClean="0"/>
              <a:t>th</a:t>
            </a:r>
            <a:r>
              <a:rPr lang="en-US" dirty="0" smtClean="0"/>
              <a:t> of maximum (0.3 degrees)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6600"/>
            <a:ext cx="4584589" cy="275563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411" y="3276599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09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Effect on position of cable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3577" y="1600200"/>
            <a:ext cx="5976846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2590800"/>
            <a:ext cx="1905000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Superposition of two coils: one with only B1, the second with B1 and B3 </a:t>
            </a:r>
            <a:r>
              <a:rPr lang="en-US" dirty="0" err="1" smtClean="0"/>
              <a:t>compomennts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562600" y="2057400"/>
            <a:ext cx="685800" cy="533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/>
          <a:srcRect l="11923" t="13469" r="54007" b="46123"/>
          <a:stretch/>
        </p:blipFill>
        <p:spPr>
          <a:xfrm>
            <a:off x="1981200" y="1219200"/>
            <a:ext cx="2214199" cy="156296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250577" y="2057400"/>
            <a:ext cx="1083423" cy="2667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97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3226" r="15592" b="9488"/>
          <a:stretch/>
        </p:blipFill>
        <p:spPr>
          <a:xfrm>
            <a:off x="533400" y="1173953"/>
            <a:ext cx="8153400" cy="54554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10" y="25636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752600" y="2514600"/>
            <a:ext cx="4953000" cy="1905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34036" y="2544415"/>
            <a:ext cx="304800" cy="6224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76011" y="2224686"/>
            <a:ext cx="304800" cy="6224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943652" y="3224828"/>
            <a:ext cx="251796" cy="57824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778396" y="2895600"/>
            <a:ext cx="251796" cy="57824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12098" y="2203170"/>
            <a:ext cx="134951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B3 component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763055" y="3586255"/>
            <a:ext cx="1485345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With 10 units of B3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700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08" y="1168636"/>
            <a:ext cx="8034337" cy="5511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10" y="25636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752600" y="2224686"/>
            <a:ext cx="5638800" cy="21949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828800" y="3586255"/>
            <a:ext cx="304800" cy="6224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27305" y="1765418"/>
            <a:ext cx="304800" cy="6224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425531" y="4151994"/>
            <a:ext cx="251796" cy="57824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165612" y="2354539"/>
            <a:ext cx="251796" cy="57824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12098" y="2203170"/>
            <a:ext cx="1349515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Old position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763055" y="3586255"/>
            <a:ext cx="1485345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ew position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66801" y="4953000"/>
            <a:ext cx="2819400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Cable moved by 50-60 </a:t>
            </a:r>
            <a:r>
              <a:rPr lang="en-US" sz="2000" dirty="0"/>
              <a:t>u</a:t>
            </a:r>
            <a:r>
              <a:rPr lang="en-US" sz="2000" dirty="0" smtClean="0"/>
              <a:t>m (for 10 units of B3)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633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Max. displacement of cable and B3 component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9411" y="2514600"/>
            <a:ext cx="4584589" cy="27556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62200"/>
            <a:ext cx="4686300" cy="36744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1905000"/>
            <a:ext cx="1849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um movement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1981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units of B3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3962400" y="1981200"/>
            <a:ext cx="1066800" cy="293132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6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of a stiff wire in a groove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Work just started… modeling of the wire inside the groove, minimizing the potential energy of the wire</a:t>
            </a:r>
          </a:p>
          <a:p>
            <a:r>
              <a:rPr lang="en-US" dirty="0" smtClean="0"/>
              <a:t>Following is a sneak preview of this work (that even gives the correct strength of B3 (10 units in a groove of 2.1 mm where the wire width is 2X1mm)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56" y="2980268"/>
            <a:ext cx="5791200" cy="28850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5865288"/>
            <a:ext cx="21290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Jeroen van Nugteren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00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76246"/>
          </a:xfrm>
        </p:spPr>
        <p:txBody>
          <a:bodyPr/>
          <a:lstStyle/>
          <a:p>
            <a:r>
              <a:rPr lang="en-US" dirty="0" smtClean="0"/>
              <a:t>Effect seen at both apertures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62000"/>
            <a:ext cx="7696200" cy="57477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6096000"/>
            <a:ext cx="4876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“allowed multipoles are larger than expected but field quality is within specifications” 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76200" y="2501421"/>
            <a:ext cx="1447800" cy="990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76200" y="4724400"/>
            <a:ext cx="1447800" cy="990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mitigation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a -10 units of B3 component</a:t>
            </a:r>
          </a:p>
          <a:p>
            <a:r>
              <a:rPr lang="en-US" dirty="0" smtClean="0"/>
              <a:t>Tighter fitting cable in slot</a:t>
            </a:r>
          </a:p>
          <a:p>
            <a:r>
              <a:rPr lang="en-US" dirty="0"/>
              <a:t>T</a:t>
            </a:r>
            <a:r>
              <a:rPr lang="en-US" dirty="0" smtClean="0"/>
              <a:t>ension during winding ?? – this still has a few question marks until we understand the model well.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6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about the  6 units of A2 found in one of the two apertures?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theory is that one of the apertures is not centered </a:t>
            </a:r>
            <a:r>
              <a:rPr lang="en-US" dirty="0" err="1" smtClean="0"/>
              <a:t>wrt</a:t>
            </a:r>
            <a:r>
              <a:rPr lang="en-US" dirty="0" smtClean="0"/>
              <a:t> to the iron yoke, but I have not tested 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2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found a possible explanation for the large B3 component: it could be the combination of a stiff wire and a larger groove than the </a:t>
            </a:r>
            <a:r>
              <a:rPr lang="en-US" smtClean="0"/>
              <a:t>cable dimensions</a:t>
            </a:r>
            <a:endParaRPr lang="en-US" dirty="0" smtClean="0"/>
          </a:p>
          <a:p>
            <a:r>
              <a:rPr lang="en-US" dirty="0" smtClean="0"/>
              <a:t>The numbers match: B3 component magnitude is what is expected by the size of the groove (2100um) and he size of the cables (2X990um)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8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33528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E</a:t>
            </a:r>
            <a:r>
              <a:rPr lang="en-US" sz="4800" dirty="0" smtClean="0"/>
              <a:t>nd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71005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…but first, look at the ideal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CCT design: it has the virtue of excellent field quality</a:t>
            </a:r>
          </a:p>
          <a:p>
            <a:r>
              <a:rPr lang="en-US" dirty="0" smtClean="0"/>
              <a:t>How does the field look like?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06" b="15245"/>
          <a:stretch/>
        </p:blipFill>
        <p:spPr>
          <a:xfrm>
            <a:off x="1981200" y="3810000"/>
            <a:ext cx="49149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30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60" y="2209800"/>
            <a:ext cx="4261473" cy="30787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Field quality with ideal positioning of both coils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229600" cy="5333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Small effects at the edges that cancel out when integrating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209800"/>
            <a:ext cx="4261473" cy="2914141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9858117"/>
              </p:ext>
            </p:extLst>
          </p:nvPr>
        </p:nvGraphicFramePr>
        <p:xfrm>
          <a:off x="459637" y="2209800"/>
          <a:ext cx="4259036" cy="3081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2542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if we integrate…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4572000"/>
            <a:ext cx="8229600" cy="944563"/>
          </a:xfrm>
        </p:spPr>
        <p:txBody>
          <a:bodyPr/>
          <a:lstStyle/>
          <a:p>
            <a:r>
              <a:rPr lang="en-US" dirty="0" smtClean="0"/>
              <a:t>This is for infinitely thin wires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97842"/>
            <a:ext cx="4322439" cy="27312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057" y="1497842"/>
            <a:ext cx="3962743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72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445"/>
            <a:ext cx="8229600" cy="1277193"/>
          </a:xfrm>
        </p:spPr>
        <p:txBody>
          <a:bodyPr>
            <a:normAutofit fontScale="90000"/>
          </a:bodyPr>
          <a:lstStyle/>
          <a:p>
            <a:r>
              <a:rPr lang="en-US" dirty="0"/>
              <a:t>Now, the into account the fact that the cable is 2mm wide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67" y="4572000"/>
            <a:ext cx="8229600" cy="944563"/>
          </a:xfrm>
        </p:spPr>
        <p:txBody>
          <a:bodyPr/>
          <a:lstStyle/>
          <a:p>
            <a:r>
              <a:rPr lang="en-US" dirty="0" smtClean="0"/>
              <a:t>This introduces a minute B3 component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02304"/>
            <a:ext cx="4322439" cy="2731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057" y="1491487"/>
            <a:ext cx="3962743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5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Now, calculate the effect of misalignment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Translation in x, y, z of the inner </a:t>
            </a:r>
            <a:r>
              <a:rPr lang="en-US" dirty="0" err="1" smtClean="0"/>
              <a:t>wrt</a:t>
            </a:r>
            <a:r>
              <a:rPr lang="en-US" dirty="0" smtClean="0"/>
              <a:t> the outer coil</a:t>
            </a:r>
          </a:p>
          <a:p>
            <a:r>
              <a:rPr lang="en-US" dirty="0" smtClean="0"/>
              <a:t>Rotation </a:t>
            </a:r>
            <a:r>
              <a:rPr lang="en-US" dirty="0" err="1" smtClean="0"/>
              <a:t>wrt</a:t>
            </a:r>
            <a:r>
              <a:rPr lang="en-US" dirty="0" smtClean="0"/>
              <a:t> all angles</a:t>
            </a:r>
          </a:p>
          <a:p>
            <a:r>
              <a:rPr lang="en-US" dirty="0" smtClean="0"/>
              <a:t>Simplifications: No iron, no cross talk, standalone magnet in air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47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3131"/>
            <a:ext cx="4322439" cy="27312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257" y="3920742"/>
            <a:ext cx="3962743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9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64206</TotalTime>
  <Words>803</Words>
  <Application>Microsoft Office PowerPoint</Application>
  <PresentationFormat>On-screen Show (4:3)</PresentationFormat>
  <Paragraphs>86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Verdana</vt:lpstr>
      <vt:lpstr>Wingdings</vt:lpstr>
      <vt:lpstr>Office Theme</vt:lpstr>
      <vt:lpstr>lCEG</vt:lpstr>
      <vt:lpstr>Image</vt:lpstr>
      <vt:lpstr>Investigation of multipole components in MCBRD</vt:lpstr>
      <vt:lpstr>The issue</vt:lpstr>
      <vt:lpstr>Effect seen at both apertures</vt:lpstr>
      <vt:lpstr>…but first, look at the ideal case</vt:lpstr>
      <vt:lpstr>Field quality with ideal positioning of both coils</vt:lpstr>
      <vt:lpstr>And if we integrate…</vt:lpstr>
      <vt:lpstr>Now, the into account the fact that the cable is 2mm wide</vt:lpstr>
      <vt:lpstr>Now, calculate the effect of misalignment</vt:lpstr>
      <vt:lpstr>Reference </vt:lpstr>
      <vt:lpstr>Misalignment along the beam</vt:lpstr>
      <vt:lpstr>Misalignment horizontally</vt:lpstr>
      <vt:lpstr>Misalignment vertically</vt:lpstr>
      <vt:lpstr>Twist horizontally</vt:lpstr>
      <vt:lpstr>Twist vertically</vt:lpstr>
      <vt:lpstr>Rotate along beam</vt:lpstr>
      <vt:lpstr>recap</vt:lpstr>
      <vt:lpstr>Possible culprits:</vt:lpstr>
      <vt:lpstr>Groove size vs cable size</vt:lpstr>
      <vt:lpstr>Slot around ideal position – B1 (dipole) case</vt:lpstr>
      <vt:lpstr>Positioning of a stiff wire in a larger groove</vt:lpstr>
      <vt:lpstr>…or is it like this</vt:lpstr>
      <vt:lpstr>…or is it like this</vt:lpstr>
      <vt:lpstr>What does this have to do with B3?</vt:lpstr>
      <vt:lpstr>Model used</vt:lpstr>
      <vt:lpstr>Effect on position of cable</vt:lpstr>
      <vt:lpstr>PowerPoint Presentation</vt:lpstr>
      <vt:lpstr>PowerPoint Presentation</vt:lpstr>
      <vt:lpstr>Max. displacement of cable and B3 component</vt:lpstr>
      <vt:lpstr>Model of a stiff wire in a groove</vt:lpstr>
      <vt:lpstr>Possible mitigation strategies</vt:lpstr>
      <vt:lpstr>What about the  6 units of A2 found in one of the two apertures?</vt:lpstr>
      <vt:lpstr>Conclusions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VC room</cp:lastModifiedBy>
  <cp:revision>336</cp:revision>
  <dcterms:created xsi:type="dcterms:W3CDTF">2006-08-16T00:00:00Z</dcterms:created>
  <dcterms:modified xsi:type="dcterms:W3CDTF">2018-10-11T08:11:49Z</dcterms:modified>
</cp:coreProperties>
</file>