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9999"/>
    <a:srgbClr val="CCFF99"/>
    <a:srgbClr val="FFEB9C"/>
    <a:srgbClr val="33CCFF"/>
    <a:srgbClr val="000000"/>
    <a:srgbClr val="66CCFF"/>
    <a:srgbClr val="00B0F0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1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25-Oct-2018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25-Oct-2018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25-Oct-2018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PT Meeting - Julie Coupard EN-ACE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25-Oct-2018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25-Oct-2018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b="0" dirty="0" smtClean="0"/>
              <a:t>Linac4 Connection Schedule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25-Oct-2018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0094"/>
            <a:ext cx="9144000" cy="501734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01419" y="4947662"/>
            <a:ext cx="1344739" cy="942877"/>
            <a:chOff x="5913620" y="5044398"/>
            <a:chExt cx="1344739" cy="942877"/>
          </a:xfrm>
        </p:grpSpPr>
        <p:sp>
          <p:nvSpPr>
            <p:cNvPr id="9" name="TextBox 8"/>
            <p:cNvSpPr txBox="1"/>
            <p:nvPr/>
          </p:nvSpPr>
          <p:spPr>
            <a:xfrm>
              <a:off x="5913620" y="5710276"/>
              <a:ext cx="1344739" cy="276999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Open Days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9" idx="0"/>
            </p:cNvCxnSpPr>
            <p:nvPr/>
          </p:nvCxnSpPr>
          <p:spPr>
            <a:xfrm flipV="1">
              <a:off x="6585990" y="5044398"/>
              <a:ext cx="0" cy="665878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158584" y="4704123"/>
            <a:ext cx="3162566" cy="1186416"/>
            <a:chOff x="2158584" y="4850954"/>
            <a:chExt cx="3162566" cy="1186416"/>
          </a:xfrm>
        </p:grpSpPr>
        <p:sp>
          <p:nvSpPr>
            <p:cNvPr id="12" name="TextBox 11"/>
            <p:cNvSpPr txBox="1"/>
            <p:nvPr/>
          </p:nvSpPr>
          <p:spPr>
            <a:xfrm>
              <a:off x="2295326" y="5760371"/>
              <a:ext cx="3025824" cy="276999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Commissioning before beam test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flipV="1">
              <a:off x="3808238" y="5153546"/>
              <a:ext cx="0" cy="606825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2" idx="0"/>
            </p:cNvCxnSpPr>
            <p:nvPr/>
          </p:nvCxnSpPr>
          <p:spPr>
            <a:xfrm flipH="1" flipV="1">
              <a:off x="2158584" y="4850954"/>
              <a:ext cx="1649654" cy="909417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2" idx="0"/>
            </p:cNvCxnSpPr>
            <p:nvPr/>
          </p:nvCxnSpPr>
          <p:spPr>
            <a:xfrm flipH="1" flipV="1">
              <a:off x="2383436" y="5190084"/>
              <a:ext cx="1424802" cy="570287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2" idx="0"/>
            </p:cNvCxnSpPr>
            <p:nvPr/>
          </p:nvCxnSpPr>
          <p:spPr>
            <a:xfrm flipV="1">
              <a:off x="3808238" y="5377337"/>
              <a:ext cx="259984" cy="383034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260600" y="617835"/>
            <a:ext cx="3991732" cy="1313874"/>
            <a:chOff x="2260600" y="617835"/>
            <a:chExt cx="3991732" cy="1313874"/>
          </a:xfrm>
        </p:grpSpPr>
        <p:sp>
          <p:nvSpPr>
            <p:cNvPr id="19" name="TextBox 18"/>
            <p:cNvSpPr txBox="1"/>
            <p:nvPr/>
          </p:nvSpPr>
          <p:spPr>
            <a:xfrm>
              <a:off x="4737395" y="617835"/>
              <a:ext cx="1514937" cy="461665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Stop L4 end of week49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9" idx="1"/>
            </p:cNvCxnSpPr>
            <p:nvPr/>
          </p:nvCxnSpPr>
          <p:spPr>
            <a:xfrm flipH="1">
              <a:off x="2260600" y="848668"/>
              <a:ext cx="2476795" cy="1083041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435007" y="609759"/>
            <a:ext cx="3991731" cy="1313874"/>
            <a:chOff x="2260601" y="617835"/>
            <a:chExt cx="3991731" cy="1313874"/>
          </a:xfrm>
        </p:grpSpPr>
        <p:sp>
          <p:nvSpPr>
            <p:cNvPr id="24" name="TextBox 23"/>
            <p:cNvSpPr txBox="1"/>
            <p:nvPr/>
          </p:nvSpPr>
          <p:spPr>
            <a:xfrm>
              <a:off x="4737395" y="617835"/>
              <a:ext cx="1514937" cy="461665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Wait for the end of Ion run in b.363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5" name="Straight Arrow Connector 24"/>
            <p:cNvCxnSpPr>
              <a:stCxn id="24" idx="1"/>
            </p:cNvCxnSpPr>
            <p:nvPr/>
          </p:nvCxnSpPr>
          <p:spPr>
            <a:xfrm flipH="1">
              <a:off x="2260601" y="848668"/>
              <a:ext cx="2476794" cy="1083041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2871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dirty="0" smtClean="0"/>
              <a:t>LS2 Master Schedule v.1.3 </a:t>
            </a:r>
            <a:r>
              <a:rPr lang="en-GB" dirty="0" smtClean="0">
                <a:solidFill>
                  <a:srgbClr val="FF0000"/>
                </a:solidFill>
              </a:rPr>
              <a:t>IN WORK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25-Oct-2018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5661"/>
            <a:ext cx="9144000" cy="172188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150825" y="3391782"/>
            <a:ext cx="1344739" cy="1247574"/>
            <a:chOff x="5913620" y="5109033"/>
            <a:chExt cx="1344739" cy="1247574"/>
          </a:xfrm>
        </p:grpSpPr>
        <p:sp>
          <p:nvSpPr>
            <p:cNvPr id="8" name="TextBox 7"/>
            <p:cNvSpPr txBox="1"/>
            <p:nvPr/>
          </p:nvSpPr>
          <p:spPr>
            <a:xfrm>
              <a:off x="5913620" y="5710276"/>
              <a:ext cx="1344739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IST Period</a:t>
              </a:r>
            </a:p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with and without access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8" idx="0"/>
            </p:cNvCxnSpPr>
            <p:nvPr/>
          </p:nvCxnSpPr>
          <p:spPr>
            <a:xfrm flipV="1">
              <a:off x="6585990" y="5109033"/>
              <a:ext cx="582157" cy="601243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998661" y="3454845"/>
            <a:ext cx="1344739" cy="2497051"/>
            <a:chOff x="5913620" y="3674890"/>
            <a:chExt cx="1344739" cy="2497051"/>
          </a:xfrm>
        </p:grpSpPr>
        <p:sp>
          <p:nvSpPr>
            <p:cNvPr id="11" name="TextBox 10"/>
            <p:cNvSpPr txBox="1"/>
            <p:nvPr/>
          </p:nvSpPr>
          <p:spPr>
            <a:xfrm>
              <a:off x="5913620" y="5710276"/>
              <a:ext cx="1344739" cy="461665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HC Period</a:t>
              </a:r>
            </a:p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without access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>
            <a:xfrm flipV="1">
              <a:off x="6585990" y="3674890"/>
              <a:ext cx="0" cy="2035386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3786721" y="3454845"/>
            <a:ext cx="1620851" cy="1902211"/>
            <a:chOff x="5913620" y="4454396"/>
            <a:chExt cx="1620851" cy="1902211"/>
          </a:xfrm>
        </p:grpSpPr>
        <p:sp>
          <p:nvSpPr>
            <p:cNvPr id="15" name="TextBox 14"/>
            <p:cNvSpPr txBox="1"/>
            <p:nvPr/>
          </p:nvSpPr>
          <p:spPr>
            <a:xfrm>
              <a:off x="5913620" y="5710276"/>
              <a:ext cx="1620851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Low Energy Beam Test Period</a:t>
              </a:r>
            </a:p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with or without access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5" idx="0"/>
            </p:cNvCxnSpPr>
            <p:nvPr/>
          </p:nvCxnSpPr>
          <p:spPr>
            <a:xfrm flipH="1" flipV="1">
              <a:off x="5989452" y="4454396"/>
              <a:ext cx="734594" cy="1255880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343401" y="3391782"/>
            <a:ext cx="1651949" cy="1056979"/>
            <a:chOff x="5606410" y="5114962"/>
            <a:chExt cx="1651949" cy="1056979"/>
          </a:xfrm>
        </p:grpSpPr>
        <p:sp>
          <p:nvSpPr>
            <p:cNvPr id="20" name="TextBox 19"/>
            <p:cNvSpPr txBox="1"/>
            <p:nvPr/>
          </p:nvSpPr>
          <p:spPr>
            <a:xfrm>
              <a:off x="5913620" y="5710276"/>
              <a:ext cx="1344739" cy="461665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Beam Tests Period</a:t>
              </a:r>
            </a:p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without access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1" name="Straight Arrow Connector 20"/>
            <p:cNvCxnSpPr>
              <a:stCxn id="20" idx="0"/>
            </p:cNvCxnSpPr>
            <p:nvPr/>
          </p:nvCxnSpPr>
          <p:spPr>
            <a:xfrm flipH="1" flipV="1">
              <a:off x="5606410" y="5114962"/>
              <a:ext cx="979580" cy="595314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5644056" y="3397711"/>
            <a:ext cx="1853255" cy="1056979"/>
            <a:chOff x="5405104" y="5114962"/>
            <a:chExt cx="1853255" cy="1056979"/>
          </a:xfrm>
        </p:grpSpPr>
        <p:sp>
          <p:nvSpPr>
            <p:cNvPr id="25" name="TextBox 24"/>
            <p:cNvSpPr txBox="1"/>
            <p:nvPr/>
          </p:nvSpPr>
          <p:spPr>
            <a:xfrm>
              <a:off x="5913620" y="5710276"/>
              <a:ext cx="1344739" cy="461665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HC Period</a:t>
              </a:r>
            </a:p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without access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6" name="Straight Arrow Connector 25"/>
            <p:cNvCxnSpPr>
              <a:stCxn id="25" idx="0"/>
            </p:cNvCxnSpPr>
            <p:nvPr/>
          </p:nvCxnSpPr>
          <p:spPr>
            <a:xfrm flipH="1" flipV="1">
              <a:off x="5405104" y="5114962"/>
              <a:ext cx="1180886" cy="595314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650611" y="1589557"/>
            <a:ext cx="1344739" cy="1582435"/>
            <a:chOff x="5913620" y="5710276"/>
            <a:chExt cx="1344739" cy="1582435"/>
          </a:xfrm>
        </p:grpSpPr>
        <p:sp>
          <p:nvSpPr>
            <p:cNvPr id="29" name="TextBox 28"/>
            <p:cNvSpPr txBox="1"/>
            <p:nvPr/>
          </p:nvSpPr>
          <p:spPr>
            <a:xfrm>
              <a:off x="5913620" y="5710276"/>
              <a:ext cx="1344739" cy="276999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0000"/>
                  </a:solidFill>
                </a:rPr>
                <a:t>NO WORK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30" name="Straight Arrow Connector 29"/>
            <p:cNvCxnSpPr>
              <a:stCxn id="29" idx="2"/>
            </p:cNvCxnSpPr>
            <p:nvPr/>
          </p:nvCxnSpPr>
          <p:spPr>
            <a:xfrm>
              <a:off x="6585990" y="5987275"/>
              <a:ext cx="0" cy="1305436"/>
            </a:xfrm>
            <a:prstGeom prst="straightConnector1">
              <a:avLst/>
            </a:prstGeom>
            <a:ln w="9525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128462" y="3815255"/>
            <a:ext cx="1902960" cy="2321307"/>
            <a:chOff x="5634510" y="4035300"/>
            <a:chExt cx="1902960" cy="2321307"/>
          </a:xfrm>
        </p:grpSpPr>
        <p:sp>
          <p:nvSpPr>
            <p:cNvPr id="35" name="TextBox 34"/>
            <p:cNvSpPr txBox="1"/>
            <p:nvPr/>
          </p:nvSpPr>
          <p:spPr>
            <a:xfrm>
              <a:off x="5634510" y="5710276"/>
              <a:ext cx="1902960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IST Period</a:t>
              </a:r>
            </a:p>
            <a:p>
              <a:pPr algn="ctr"/>
              <a:r>
                <a:rPr lang="en-GB" sz="1200" dirty="0" smtClean="0">
                  <a:solidFill>
                    <a:schemeClr val="accent6">
                      <a:lumMod val="75000"/>
                    </a:schemeClr>
                  </a:solidFill>
                </a:rPr>
                <a:t>To be defined in detailed with BE-OP</a:t>
              </a:r>
              <a:endParaRPr lang="en-GB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35" idx="0"/>
            </p:cNvCxnSpPr>
            <p:nvPr/>
          </p:nvCxnSpPr>
          <p:spPr>
            <a:xfrm flipV="1">
              <a:off x="6585990" y="4035300"/>
              <a:ext cx="0" cy="1674976"/>
            </a:xfrm>
            <a:prstGeom prst="straightConnector1">
              <a:avLst/>
            </a:prstGeom>
            <a:ln w="9525">
              <a:solidFill>
                <a:schemeClr val="accent6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719699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4724</TotalTime>
  <Words>79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LIU_PowerPoint_Template</vt:lpstr>
      <vt:lpstr>LIU-PLI Linac4 Connection Schedule</vt:lpstr>
      <vt:lpstr>LIU-PLI LS2 Master Schedule v.1.3 IN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538</cp:revision>
  <cp:lastPrinted>2018-07-12T06:47:15Z</cp:lastPrinted>
  <dcterms:created xsi:type="dcterms:W3CDTF">2011-05-16T09:28:26Z</dcterms:created>
  <dcterms:modified xsi:type="dcterms:W3CDTF">2018-10-24T15:05:56Z</dcterms:modified>
</cp:coreProperties>
</file>