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9" r:id="rId4"/>
    <p:sldId id="258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4" d="100"/>
          <a:sy n="114" d="100"/>
        </p:scale>
        <p:origin x="43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5F6D38-BC93-44D1-AC34-8FA0AD06D8F1}" type="datetimeFigureOut">
              <a:rPr lang="en-GB" smtClean="0"/>
              <a:t>15/11/2018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552F57-8B56-4E6A-8C73-130393B6FA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73702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552F57-8B56-4E6A-8C73-130393B6FA58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01603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730E8-13DC-4D78-864F-6F5D04543157}" type="datetimeFigureOut">
              <a:rPr lang="en-GB" smtClean="0"/>
              <a:t>15/11/2018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48E09-4EF0-482D-BDF9-C3C8565CFD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83830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730E8-13DC-4D78-864F-6F5D04543157}" type="datetimeFigureOut">
              <a:rPr lang="en-GB" smtClean="0"/>
              <a:t>15/11/2018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48E09-4EF0-482D-BDF9-C3C8565CFD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3973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730E8-13DC-4D78-864F-6F5D04543157}" type="datetimeFigureOut">
              <a:rPr lang="en-GB" smtClean="0"/>
              <a:t>15/11/2018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48E09-4EF0-482D-BDF9-C3C8565CFD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94731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730E8-13DC-4D78-864F-6F5D04543157}" type="datetimeFigureOut">
              <a:rPr lang="en-GB" smtClean="0"/>
              <a:t>15/11/2018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48E09-4EF0-482D-BDF9-C3C8565CFD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76771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730E8-13DC-4D78-864F-6F5D04543157}" type="datetimeFigureOut">
              <a:rPr lang="en-GB" smtClean="0"/>
              <a:t>15/11/2018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48E09-4EF0-482D-BDF9-C3C8565CFD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20738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730E8-13DC-4D78-864F-6F5D04543157}" type="datetimeFigureOut">
              <a:rPr lang="en-GB" smtClean="0"/>
              <a:t>15/11/2018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48E09-4EF0-482D-BDF9-C3C8565CFD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2926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730E8-13DC-4D78-864F-6F5D04543157}" type="datetimeFigureOut">
              <a:rPr lang="en-GB" smtClean="0"/>
              <a:t>15/11/2018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48E09-4EF0-482D-BDF9-C3C8565CFD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01651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730E8-13DC-4D78-864F-6F5D04543157}" type="datetimeFigureOut">
              <a:rPr lang="en-GB" smtClean="0"/>
              <a:t>15/11/2018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48E09-4EF0-482D-BDF9-C3C8565CFD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9709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730E8-13DC-4D78-864F-6F5D04543157}" type="datetimeFigureOut">
              <a:rPr lang="en-GB" smtClean="0"/>
              <a:t>15/11/2018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48E09-4EF0-482D-BDF9-C3C8565CFD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52637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730E8-13DC-4D78-864F-6F5D04543157}" type="datetimeFigureOut">
              <a:rPr lang="en-GB" smtClean="0"/>
              <a:t>15/11/2018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48E09-4EF0-482D-BDF9-C3C8565CFD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68516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730E8-13DC-4D78-864F-6F5D04543157}" type="datetimeFigureOut">
              <a:rPr lang="en-GB" smtClean="0"/>
              <a:t>15/11/2018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48E09-4EF0-482D-BDF9-C3C8565CFD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52346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4730E8-13DC-4D78-864F-6F5D04543157}" type="datetimeFigureOut">
              <a:rPr lang="en-GB" smtClean="0"/>
              <a:t>15/11/2018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448E09-4EF0-482D-BDF9-C3C8565CFD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1043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SPS DIDT acquisition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T. Levens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7886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(New) LHC DIDT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Based on VFC-HD</a:t>
            </a:r>
          </a:p>
          <a:p>
            <a:endParaRPr lang="en-GB" dirty="0" smtClean="0"/>
          </a:p>
          <a:p>
            <a:r>
              <a:rPr lang="en-GB" dirty="0" smtClean="0"/>
              <a:t>40 MSPS 16-bit ADC</a:t>
            </a:r>
          </a:p>
          <a:p>
            <a:pPr lvl="1"/>
            <a:r>
              <a:rPr lang="en-GB" dirty="0" smtClean="0"/>
              <a:t>Designed for injector BBQ systems</a:t>
            </a:r>
          </a:p>
          <a:p>
            <a:pPr lvl="1"/>
            <a:r>
              <a:rPr lang="en-GB" dirty="0" smtClean="0"/>
              <a:t>Modified for DC coupling</a:t>
            </a:r>
          </a:p>
          <a:p>
            <a:pPr lvl="1"/>
            <a:r>
              <a:rPr lang="en-GB" dirty="0" smtClean="0"/>
              <a:t>3 ADC channels</a:t>
            </a:r>
          </a:p>
          <a:p>
            <a:pPr lvl="1"/>
            <a:r>
              <a:rPr lang="en-GB" dirty="0" smtClean="0"/>
              <a:t>+/- 1.125V FS input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RTM providing direct BIS interface</a:t>
            </a:r>
          </a:p>
          <a:p>
            <a:pPr lvl="1"/>
            <a:r>
              <a:rPr lang="en-GB" dirty="0" smtClean="0"/>
              <a:t>Note, design available for other projects if needed!</a:t>
            </a:r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86" r="12373"/>
          <a:stretch/>
        </p:blipFill>
        <p:spPr>
          <a:xfrm>
            <a:off x="9212826" y="1976283"/>
            <a:ext cx="2536722" cy="476372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94"/>
          <a:stretch/>
        </p:blipFill>
        <p:spPr>
          <a:xfrm>
            <a:off x="6243484" y="213774"/>
            <a:ext cx="3014872" cy="4407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304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ADC Performance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40 MSPS:</a:t>
            </a:r>
          </a:p>
          <a:p>
            <a:pPr lvl="1"/>
            <a:r>
              <a:rPr lang="en-GB" dirty="0" smtClean="0"/>
              <a:t>0.9 </a:t>
            </a:r>
            <a:r>
              <a:rPr lang="en-GB" dirty="0" err="1" smtClean="0"/>
              <a:t>mVpp</a:t>
            </a:r>
            <a:r>
              <a:rPr lang="en-GB" dirty="0" smtClean="0"/>
              <a:t> noise level</a:t>
            </a:r>
          </a:p>
          <a:p>
            <a:pPr lvl="1"/>
            <a:r>
              <a:rPr lang="en-GB" dirty="0" smtClean="0"/>
              <a:t>i.e. 9e10 (for 1e14 full scale)</a:t>
            </a:r>
          </a:p>
          <a:p>
            <a:pPr marL="457200" lvl="1" indent="0">
              <a:buNone/>
            </a:pPr>
            <a:endParaRPr lang="en-GB" dirty="0"/>
          </a:p>
          <a:p>
            <a:r>
              <a:rPr lang="en-GB" dirty="0" smtClean="0"/>
              <a:t>10 </a:t>
            </a:r>
            <a:r>
              <a:rPr lang="en-GB" dirty="0" err="1" smtClean="0"/>
              <a:t>kSPS</a:t>
            </a:r>
            <a:r>
              <a:rPr lang="en-GB" dirty="0" smtClean="0"/>
              <a:t> (averaged):</a:t>
            </a:r>
          </a:p>
          <a:p>
            <a:pPr lvl="1"/>
            <a:r>
              <a:rPr lang="en-GB" dirty="0" smtClean="0"/>
              <a:t>60 </a:t>
            </a:r>
            <a:r>
              <a:rPr lang="en-GB" dirty="0" err="1" smtClean="0"/>
              <a:t>uVpp</a:t>
            </a:r>
            <a:r>
              <a:rPr lang="en-GB" dirty="0" smtClean="0"/>
              <a:t> noise level</a:t>
            </a:r>
          </a:p>
          <a:p>
            <a:pPr lvl="1"/>
            <a:r>
              <a:rPr lang="en-GB" dirty="0" smtClean="0"/>
              <a:t>i.e. 6e9 (for 1e14 full scale)</a:t>
            </a:r>
          </a:p>
          <a:p>
            <a:pPr lvl="1"/>
            <a:endParaRPr lang="en-GB" dirty="0"/>
          </a:p>
          <a:p>
            <a:r>
              <a:rPr lang="en-GB" dirty="0" smtClean="0"/>
              <a:t>The ADC performance does not seem to be a limitation to achieve requested 3e11/</a:t>
            </a:r>
            <a:r>
              <a:rPr lang="en-GB" dirty="0" err="1" smtClean="0"/>
              <a:t>ms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394161"/>
            <a:ext cx="5852172" cy="438912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13754" y="540774"/>
            <a:ext cx="45400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3 </a:t>
            </a:r>
            <a:r>
              <a:rPr lang="en-GB" dirty="0"/>
              <a:t>m</a:t>
            </a:r>
            <a:r>
              <a:rPr lang="en-GB" dirty="0" smtClean="0"/>
              <a:t>V (3e11) modulation at 1 kHz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0103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LHC </a:t>
            </a:r>
            <a:r>
              <a:rPr lang="en-GB" dirty="0" smtClean="0"/>
              <a:t>DIDT HW in </a:t>
            </a:r>
            <a:r>
              <a:rPr lang="en-GB" dirty="0" smtClean="0"/>
              <a:t>SPS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Could reuse existing hardware</a:t>
            </a:r>
          </a:p>
          <a:p>
            <a:pPr lvl="1"/>
            <a:r>
              <a:rPr lang="en-GB" dirty="0" smtClean="0"/>
              <a:t>Require budget for VFC(s) + ADC(s):</a:t>
            </a:r>
            <a:r>
              <a:rPr lang="en-GB" dirty="0"/>
              <a:t> </a:t>
            </a:r>
            <a:r>
              <a:rPr lang="en-GB" dirty="0" smtClean="0"/>
              <a:t>1.2k VFC, ~1k </a:t>
            </a:r>
            <a:r>
              <a:rPr lang="en-GB" dirty="0" smtClean="0"/>
              <a:t>ADC</a:t>
            </a:r>
          </a:p>
          <a:p>
            <a:pPr lvl="1"/>
            <a:r>
              <a:rPr lang="en-US" dirty="0" smtClean="0"/>
              <a:t>Compatible with existing DCBCT VME crates in BA5</a:t>
            </a:r>
            <a:endParaRPr lang="en-GB" dirty="0" smtClean="0"/>
          </a:p>
          <a:p>
            <a:pPr marL="457200" lvl="1" indent="0">
              <a:buNone/>
            </a:pPr>
            <a:endParaRPr lang="en-GB" dirty="0" smtClean="0"/>
          </a:p>
          <a:p>
            <a:r>
              <a:rPr lang="en-GB" dirty="0" smtClean="0"/>
              <a:t>New firmware development required</a:t>
            </a:r>
          </a:p>
          <a:p>
            <a:pPr lvl="1"/>
            <a:r>
              <a:rPr lang="en-GB" dirty="0" smtClean="0"/>
              <a:t>Although some parts could be reused from LHC DIDT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New FESA development required</a:t>
            </a:r>
          </a:p>
          <a:p>
            <a:pPr lvl="1"/>
            <a:r>
              <a:rPr lang="en-GB" dirty="0" smtClean="0"/>
              <a:t>Needs </a:t>
            </a:r>
            <a:r>
              <a:rPr lang="en-GB" dirty="0" smtClean="0"/>
              <a:t>definition of what parameters OP would </a:t>
            </a:r>
            <a:r>
              <a:rPr lang="en-GB" dirty="0" smtClean="0"/>
              <a:t>like for logging, </a:t>
            </a:r>
            <a:r>
              <a:rPr lang="en-GB" dirty="0" err="1" smtClean="0"/>
              <a:t>etc</a:t>
            </a:r>
            <a:endParaRPr lang="en-GB" dirty="0" smtClean="0"/>
          </a:p>
          <a:p>
            <a:endParaRPr lang="en-GB" dirty="0"/>
          </a:p>
          <a:p>
            <a:r>
              <a:rPr lang="en-GB" dirty="0" smtClean="0"/>
              <a:t>Require cabling for CIBU channel</a:t>
            </a:r>
          </a:p>
          <a:p>
            <a:pPr lvl="1"/>
            <a:r>
              <a:rPr lang="en-GB" dirty="0" smtClean="0"/>
              <a:t>Should be requested ASAP</a:t>
            </a:r>
          </a:p>
        </p:txBody>
      </p:sp>
    </p:spTree>
    <p:extLst>
      <p:ext uri="{BB962C8B-B14F-4D97-AF65-F5344CB8AC3E}">
        <p14:creationId xmlns:p14="http://schemas.microsoft.com/office/powerpoint/2010/main" val="1275777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1017</TotalTime>
  <Words>178</Words>
  <Application>Microsoft Office PowerPoint</Application>
  <PresentationFormat>Widescreen</PresentationFormat>
  <Paragraphs>38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SPS DIDT acquisition</vt:lpstr>
      <vt:lpstr>(New) LHC DIDT</vt:lpstr>
      <vt:lpstr>ADC Performance</vt:lpstr>
      <vt:lpstr>LHC DIDT HW in SPS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SPS DIDT acquisition options</dc:title>
  <dc:creator>Tom Levens</dc:creator>
  <cp:lastModifiedBy>Tom Levens</cp:lastModifiedBy>
  <cp:revision>62</cp:revision>
  <dcterms:created xsi:type="dcterms:W3CDTF">2018-11-14T15:23:25Z</dcterms:created>
  <dcterms:modified xsi:type="dcterms:W3CDTF">2018-11-15T08:24:33Z</dcterms:modified>
</cp:coreProperties>
</file>