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61" r:id="rId2"/>
    <p:sldId id="273" r:id="rId3"/>
    <p:sldId id="293" r:id="rId4"/>
    <p:sldId id="297" r:id="rId5"/>
    <p:sldId id="300" r:id="rId6"/>
    <p:sldId id="283" r:id="rId7"/>
    <p:sldId id="299" r:id="rId8"/>
    <p:sldId id="272" r:id="rId9"/>
    <p:sldId id="294" r:id="rId10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0055A0"/>
    <a:srgbClr val="009900"/>
    <a:srgbClr val="080808"/>
    <a:srgbClr val="0B387C"/>
    <a:srgbClr val="FF9900"/>
    <a:srgbClr val="FFFF99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49"/>
    <p:restoredTop sz="94660"/>
  </p:normalViewPr>
  <p:slideViewPr>
    <p:cSldViewPr snapToGrid="0" snapToObjects="1">
      <p:cViewPr varScale="1">
        <p:scale>
          <a:sx n="113" d="100"/>
          <a:sy n="113" d="100"/>
        </p:scale>
        <p:origin x="1592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Admin/Downloads/ggus-ticket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3876478318002609E-2"/>
          <c:y val="6.2350265920699213E-2"/>
          <c:w val="0.89750328515111699"/>
          <c:h val="0.82973815417545804"/>
        </c:manualLayout>
      </c:layout>
      <c:scatterChart>
        <c:scatterStyle val="lineMarker"/>
        <c:varyColors val="0"/>
        <c:ser>
          <c:idx val="0"/>
          <c:order val="0"/>
          <c:tx>
            <c:v>Total ALICE</c:v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9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Sheet1!$A$2:$A$500</c:f>
              <c:numCache>
                <c:formatCode>d\-mmm</c:formatCode>
                <c:ptCount val="499"/>
                <c:pt idx="1">
                  <c:v>41281</c:v>
                </c:pt>
                <c:pt idx="2">
                  <c:v>41288</c:v>
                </c:pt>
                <c:pt idx="3">
                  <c:v>41295</c:v>
                </c:pt>
                <c:pt idx="4">
                  <c:v>41302</c:v>
                </c:pt>
                <c:pt idx="5">
                  <c:v>41309</c:v>
                </c:pt>
                <c:pt idx="6">
                  <c:v>41316</c:v>
                </c:pt>
                <c:pt idx="7">
                  <c:v>41323</c:v>
                </c:pt>
                <c:pt idx="8">
                  <c:v>41330</c:v>
                </c:pt>
                <c:pt idx="9">
                  <c:v>41337</c:v>
                </c:pt>
                <c:pt idx="10">
                  <c:v>41344</c:v>
                </c:pt>
                <c:pt idx="11">
                  <c:v>41351</c:v>
                </c:pt>
                <c:pt idx="12">
                  <c:v>41358</c:v>
                </c:pt>
                <c:pt idx="13">
                  <c:v>41365</c:v>
                </c:pt>
                <c:pt idx="14">
                  <c:v>41372</c:v>
                </c:pt>
                <c:pt idx="15">
                  <c:v>41379</c:v>
                </c:pt>
                <c:pt idx="16">
                  <c:v>41386</c:v>
                </c:pt>
                <c:pt idx="17">
                  <c:v>41393</c:v>
                </c:pt>
                <c:pt idx="18">
                  <c:v>41400</c:v>
                </c:pt>
                <c:pt idx="19">
                  <c:v>41407</c:v>
                </c:pt>
                <c:pt idx="20">
                  <c:v>41414</c:v>
                </c:pt>
                <c:pt idx="21">
                  <c:v>41421</c:v>
                </c:pt>
                <c:pt idx="22">
                  <c:v>41428</c:v>
                </c:pt>
                <c:pt idx="23">
                  <c:v>41435</c:v>
                </c:pt>
                <c:pt idx="24">
                  <c:v>41442</c:v>
                </c:pt>
                <c:pt idx="25">
                  <c:v>41449</c:v>
                </c:pt>
                <c:pt idx="26">
                  <c:v>41456</c:v>
                </c:pt>
                <c:pt idx="27">
                  <c:v>41463</c:v>
                </c:pt>
                <c:pt idx="28">
                  <c:v>41470</c:v>
                </c:pt>
                <c:pt idx="29">
                  <c:v>41477</c:v>
                </c:pt>
                <c:pt idx="30">
                  <c:v>41484</c:v>
                </c:pt>
                <c:pt idx="31">
                  <c:v>41491</c:v>
                </c:pt>
                <c:pt idx="32">
                  <c:v>41498</c:v>
                </c:pt>
                <c:pt idx="33">
                  <c:v>41505</c:v>
                </c:pt>
                <c:pt idx="34">
                  <c:v>41512</c:v>
                </c:pt>
                <c:pt idx="35">
                  <c:v>41519</c:v>
                </c:pt>
                <c:pt idx="36">
                  <c:v>41526</c:v>
                </c:pt>
                <c:pt idx="37">
                  <c:v>41533</c:v>
                </c:pt>
                <c:pt idx="38">
                  <c:v>41540</c:v>
                </c:pt>
                <c:pt idx="39">
                  <c:v>41547</c:v>
                </c:pt>
                <c:pt idx="40">
                  <c:v>41554</c:v>
                </c:pt>
                <c:pt idx="41">
                  <c:v>41561</c:v>
                </c:pt>
                <c:pt idx="42">
                  <c:v>41568</c:v>
                </c:pt>
                <c:pt idx="43">
                  <c:v>41575</c:v>
                </c:pt>
                <c:pt idx="44">
                  <c:v>41582</c:v>
                </c:pt>
                <c:pt idx="45">
                  <c:v>41589</c:v>
                </c:pt>
                <c:pt idx="46">
                  <c:v>41596</c:v>
                </c:pt>
                <c:pt idx="47">
                  <c:v>41603</c:v>
                </c:pt>
                <c:pt idx="48">
                  <c:v>41610</c:v>
                </c:pt>
                <c:pt idx="49">
                  <c:v>41617</c:v>
                </c:pt>
                <c:pt idx="50">
                  <c:v>41624</c:v>
                </c:pt>
                <c:pt idx="51">
                  <c:v>41631</c:v>
                </c:pt>
                <c:pt idx="52">
                  <c:v>41638</c:v>
                </c:pt>
                <c:pt idx="53">
                  <c:v>41645</c:v>
                </c:pt>
                <c:pt idx="54">
                  <c:v>41652</c:v>
                </c:pt>
                <c:pt idx="55">
                  <c:v>41659</c:v>
                </c:pt>
                <c:pt idx="56">
                  <c:v>41666</c:v>
                </c:pt>
                <c:pt idx="57">
                  <c:v>41673</c:v>
                </c:pt>
                <c:pt idx="58">
                  <c:v>41680</c:v>
                </c:pt>
                <c:pt idx="59">
                  <c:v>41687</c:v>
                </c:pt>
                <c:pt idx="60">
                  <c:v>41694</c:v>
                </c:pt>
                <c:pt idx="61">
                  <c:v>41701</c:v>
                </c:pt>
                <c:pt idx="62">
                  <c:v>41708</c:v>
                </c:pt>
                <c:pt idx="63">
                  <c:v>41715</c:v>
                </c:pt>
                <c:pt idx="64">
                  <c:v>41722</c:v>
                </c:pt>
                <c:pt idx="65">
                  <c:v>41729</c:v>
                </c:pt>
                <c:pt idx="66">
                  <c:v>41736</c:v>
                </c:pt>
                <c:pt idx="67">
                  <c:v>41743</c:v>
                </c:pt>
                <c:pt idx="68">
                  <c:v>41750</c:v>
                </c:pt>
                <c:pt idx="69">
                  <c:v>41757</c:v>
                </c:pt>
                <c:pt idx="70">
                  <c:v>41764</c:v>
                </c:pt>
                <c:pt idx="71">
                  <c:v>41771</c:v>
                </c:pt>
                <c:pt idx="72">
                  <c:v>41778</c:v>
                </c:pt>
                <c:pt idx="73">
                  <c:v>41785</c:v>
                </c:pt>
                <c:pt idx="74">
                  <c:v>41792</c:v>
                </c:pt>
                <c:pt idx="75">
                  <c:v>41799</c:v>
                </c:pt>
                <c:pt idx="76">
                  <c:v>41806</c:v>
                </c:pt>
                <c:pt idx="77">
                  <c:v>41813</c:v>
                </c:pt>
                <c:pt idx="78">
                  <c:v>41820</c:v>
                </c:pt>
                <c:pt idx="79">
                  <c:v>41827</c:v>
                </c:pt>
                <c:pt idx="80">
                  <c:v>41834</c:v>
                </c:pt>
                <c:pt idx="81">
                  <c:v>41841</c:v>
                </c:pt>
                <c:pt idx="82">
                  <c:v>41848</c:v>
                </c:pt>
                <c:pt idx="83">
                  <c:v>41855</c:v>
                </c:pt>
                <c:pt idx="84">
                  <c:v>41862</c:v>
                </c:pt>
                <c:pt idx="85">
                  <c:v>41869</c:v>
                </c:pt>
                <c:pt idx="86">
                  <c:v>41876</c:v>
                </c:pt>
                <c:pt idx="87">
                  <c:v>41883</c:v>
                </c:pt>
                <c:pt idx="88">
                  <c:v>41890</c:v>
                </c:pt>
                <c:pt idx="89">
                  <c:v>41897</c:v>
                </c:pt>
                <c:pt idx="90">
                  <c:v>41904</c:v>
                </c:pt>
                <c:pt idx="91">
                  <c:v>41911</c:v>
                </c:pt>
                <c:pt idx="92">
                  <c:v>41918</c:v>
                </c:pt>
                <c:pt idx="93">
                  <c:v>41925</c:v>
                </c:pt>
                <c:pt idx="94">
                  <c:v>41932</c:v>
                </c:pt>
                <c:pt idx="95">
                  <c:v>41939</c:v>
                </c:pt>
                <c:pt idx="96">
                  <c:v>41946</c:v>
                </c:pt>
                <c:pt idx="97">
                  <c:v>41953</c:v>
                </c:pt>
                <c:pt idx="98">
                  <c:v>41960</c:v>
                </c:pt>
                <c:pt idx="99">
                  <c:v>41967</c:v>
                </c:pt>
                <c:pt idx="100">
                  <c:v>41974</c:v>
                </c:pt>
                <c:pt idx="101">
                  <c:v>41981</c:v>
                </c:pt>
                <c:pt idx="102">
                  <c:v>41988</c:v>
                </c:pt>
                <c:pt idx="103">
                  <c:v>41995</c:v>
                </c:pt>
                <c:pt idx="104">
                  <c:v>42002</c:v>
                </c:pt>
                <c:pt idx="105">
                  <c:v>42009</c:v>
                </c:pt>
                <c:pt idx="106">
                  <c:v>42016</c:v>
                </c:pt>
                <c:pt idx="107">
                  <c:v>42023</c:v>
                </c:pt>
                <c:pt idx="108">
                  <c:v>42030</c:v>
                </c:pt>
                <c:pt idx="109">
                  <c:v>42037</c:v>
                </c:pt>
                <c:pt idx="110">
                  <c:v>42044</c:v>
                </c:pt>
                <c:pt idx="111">
                  <c:v>42051</c:v>
                </c:pt>
                <c:pt idx="112">
                  <c:v>42058</c:v>
                </c:pt>
                <c:pt idx="113">
                  <c:v>42065</c:v>
                </c:pt>
                <c:pt idx="114">
                  <c:v>42072</c:v>
                </c:pt>
                <c:pt idx="115">
                  <c:v>42079</c:v>
                </c:pt>
                <c:pt idx="116">
                  <c:v>42086</c:v>
                </c:pt>
                <c:pt idx="117">
                  <c:v>42093</c:v>
                </c:pt>
                <c:pt idx="118">
                  <c:v>42100</c:v>
                </c:pt>
                <c:pt idx="119">
                  <c:v>42107</c:v>
                </c:pt>
                <c:pt idx="120">
                  <c:v>42114</c:v>
                </c:pt>
                <c:pt idx="121">
                  <c:v>42121</c:v>
                </c:pt>
                <c:pt idx="122">
                  <c:v>42128</c:v>
                </c:pt>
                <c:pt idx="123">
                  <c:v>42135</c:v>
                </c:pt>
                <c:pt idx="124">
                  <c:v>42142</c:v>
                </c:pt>
                <c:pt idx="125">
                  <c:v>42149</c:v>
                </c:pt>
                <c:pt idx="126">
                  <c:v>42156</c:v>
                </c:pt>
                <c:pt idx="127">
                  <c:v>42163</c:v>
                </c:pt>
                <c:pt idx="128">
                  <c:v>42170</c:v>
                </c:pt>
                <c:pt idx="129">
                  <c:v>42177</c:v>
                </c:pt>
                <c:pt idx="130">
                  <c:v>42184</c:v>
                </c:pt>
                <c:pt idx="131">
                  <c:v>42191</c:v>
                </c:pt>
                <c:pt idx="132">
                  <c:v>42198</c:v>
                </c:pt>
                <c:pt idx="133">
                  <c:v>42205</c:v>
                </c:pt>
                <c:pt idx="134">
                  <c:v>42212</c:v>
                </c:pt>
                <c:pt idx="135">
                  <c:v>42219</c:v>
                </c:pt>
                <c:pt idx="136">
                  <c:v>42226</c:v>
                </c:pt>
                <c:pt idx="137">
                  <c:v>42233</c:v>
                </c:pt>
                <c:pt idx="138">
                  <c:v>42240</c:v>
                </c:pt>
                <c:pt idx="139">
                  <c:v>42247</c:v>
                </c:pt>
                <c:pt idx="140">
                  <c:v>42254</c:v>
                </c:pt>
                <c:pt idx="141">
                  <c:v>42261</c:v>
                </c:pt>
                <c:pt idx="142">
                  <c:v>42268</c:v>
                </c:pt>
                <c:pt idx="143">
                  <c:v>42275</c:v>
                </c:pt>
                <c:pt idx="144">
                  <c:v>42282</c:v>
                </c:pt>
                <c:pt idx="145">
                  <c:v>42289</c:v>
                </c:pt>
                <c:pt idx="146">
                  <c:v>42296</c:v>
                </c:pt>
                <c:pt idx="147">
                  <c:v>42303</c:v>
                </c:pt>
                <c:pt idx="148">
                  <c:v>42310</c:v>
                </c:pt>
                <c:pt idx="149">
                  <c:v>42317</c:v>
                </c:pt>
                <c:pt idx="150">
                  <c:v>42324</c:v>
                </c:pt>
                <c:pt idx="151">
                  <c:v>42331</c:v>
                </c:pt>
                <c:pt idx="152">
                  <c:v>42338</c:v>
                </c:pt>
                <c:pt idx="153">
                  <c:v>42345</c:v>
                </c:pt>
                <c:pt idx="154">
                  <c:v>42352</c:v>
                </c:pt>
                <c:pt idx="155">
                  <c:v>42359</c:v>
                </c:pt>
                <c:pt idx="156">
                  <c:v>42366</c:v>
                </c:pt>
                <c:pt idx="157">
                  <c:v>42373</c:v>
                </c:pt>
                <c:pt idx="158">
                  <c:v>42380</c:v>
                </c:pt>
                <c:pt idx="159">
                  <c:v>42387</c:v>
                </c:pt>
                <c:pt idx="160">
                  <c:v>42394</c:v>
                </c:pt>
                <c:pt idx="161">
                  <c:v>42401</c:v>
                </c:pt>
                <c:pt idx="162">
                  <c:v>42408</c:v>
                </c:pt>
                <c:pt idx="163">
                  <c:v>42415</c:v>
                </c:pt>
                <c:pt idx="164">
                  <c:v>42422</c:v>
                </c:pt>
                <c:pt idx="165">
                  <c:v>42429</c:v>
                </c:pt>
                <c:pt idx="166">
                  <c:v>42436</c:v>
                </c:pt>
                <c:pt idx="167">
                  <c:v>42443</c:v>
                </c:pt>
                <c:pt idx="168">
                  <c:v>42450</c:v>
                </c:pt>
                <c:pt idx="169">
                  <c:v>42457</c:v>
                </c:pt>
                <c:pt idx="170">
                  <c:v>42464</c:v>
                </c:pt>
                <c:pt idx="171">
                  <c:v>42471</c:v>
                </c:pt>
                <c:pt idx="172">
                  <c:v>42478</c:v>
                </c:pt>
                <c:pt idx="173">
                  <c:v>42485</c:v>
                </c:pt>
                <c:pt idx="174">
                  <c:v>42492</c:v>
                </c:pt>
                <c:pt idx="175">
                  <c:v>42499</c:v>
                </c:pt>
                <c:pt idx="176">
                  <c:v>42506</c:v>
                </c:pt>
                <c:pt idx="177">
                  <c:v>42513</c:v>
                </c:pt>
                <c:pt idx="178">
                  <c:v>42520</c:v>
                </c:pt>
                <c:pt idx="179">
                  <c:v>42527</c:v>
                </c:pt>
                <c:pt idx="180">
                  <c:v>42534</c:v>
                </c:pt>
                <c:pt idx="181">
                  <c:v>42541</c:v>
                </c:pt>
                <c:pt idx="182">
                  <c:v>42548</c:v>
                </c:pt>
                <c:pt idx="183">
                  <c:v>42555</c:v>
                </c:pt>
                <c:pt idx="184">
                  <c:v>42562</c:v>
                </c:pt>
                <c:pt idx="185">
                  <c:v>42569</c:v>
                </c:pt>
                <c:pt idx="186">
                  <c:v>42576</c:v>
                </c:pt>
                <c:pt idx="187">
                  <c:v>42583</c:v>
                </c:pt>
                <c:pt idx="188">
                  <c:v>42590</c:v>
                </c:pt>
                <c:pt idx="189">
                  <c:v>42597</c:v>
                </c:pt>
                <c:pt idx="190">
                  <c:v>42604</c:v>
                </c:pt>
                <c:pt idx="191">
                  <c:v>42611</c:v>
                </c:pt>
                <c:pt idx="192">
                  <c:v>42618</c:v>
                </c:pt>
                <c:pt idx="193">
                  <c:v>42625</c:v>
                </c:pt>
                <c:pt idx="194">
                  <c:v>42632</c:v>
                </c:pt>
                <c:pt idx="195">
                  <c:v>42639</c:v>
                </c:pt>
                <c:pt idx="196">
                  <c:v>42646</c:v>
                </c:pt>
                <c:pt idx="197">
                  <c:v>42653</c:v>
                </c:pt>
                <c:pt idx="198">
                  <c:v>42660</c:v>
                </c:pt>
                <c:pt idx="199">
                  <c:v>42667</c:v>
                </c:pt>
                <c:pt idx="200">
                  <c:v>42674</c:v>
                </c:pt>
                <c:pt idx="201">
                  <c:v>42681</c:v>
                </c:pt>
                <c:pt idx="202">
                  <c:v>42688</c:v>
                </c:pt>
                <c:pt idx="203">
                  <c:v>42695</c:v>
                </c:pt>
                <c:pt idx="204">
                  <c:v>42702</c:v>
                </c:pt>
                <c:pt idx="205">
                  <c:v>42709</c:v>
                </c:pt>
                <c:pt idx="206">
                  <c:v>42716</c:v>
                </c:pt>
                <c:pt idx="207">
                  <c:v>42723</c:v>
                </c:pt>
                <c:pt idx="208">
                  <c:v>42730</c:v>
                </c:pt>
                <c:pt idx="209">
                  <c:v>42737</c:v>
                </c:pt>
                <c:pt idx="210">
                  <c:v>42744</c:v>
                </c:pt>
                <c:pt idx="211">
                  <c:v>42751</c:v>
                </c:pt>
                <c:pt idx="212">
                  <c:v>42758</c:v>
                </c:pt>
                <c:pt idx="213">
                  <c:v>42765</c:v>
                </c:pt>
                <c:pt idx="214">
                  <c:v>42772</c:v>
                </c:pt>
                <c:pt idx="215">
                  <c:v>42779</c:v>
                </c:pt>
                <c:pt idx="216">
                  <c:v>42786</c:v>
                </c:pt>
                <c:pt idx="217">
                  <c:v>42793</c:v>
                </c:pt>
                <c:pt idx="218">
                  <c:v>42800</c:v>
                </c:pt>
                <c:pt idx="219">
                  <c:v>42807</c:v>
                </c:pt>
                <c:pt idx="220">
                  <c:v>42814</c:v>
                </c:pt>
                <c:pt idx="221">
                  <c:v>42821</c:v>
                </c:pt>
                <c:pt idx="222">
                  <c:v>42828</c:v>
                </c:pt>
                <c:pt idx="223">
                  <c:v>42835</c:v>
                </c:pt>
                <c:pt idx="224">
                  <c:v>42842</c:v>
                </c:pt>
                <c:pt idx="225">
                  <c:v>42849</c:v>
                </c:pt>
                <c:pt idx="226">
                  <c:v>42856</c:v>
                </c:pt>
                <c:pt idx="227">
                  <c:v>42863</c:v>
                </c:pt>
                <c:pt idx="228">
                  <c:v>42870</c:v>
                </c:pt>
                <c:pt idx="229">
                  <c:v>42877</c:v>
                </c:pt>
                <c:pt idx="230">
                  <c:v>42884</c:v>
                </c:pt>
                <c:pt idx="231">
                  <c:v>42891</c:v>
                </c:pt>
                <c:pt idx="232">
                  <c:v>42898</c:v>
                </c:pt>
                <c:pt idx="233">
                  <c:v>42905</c:v>
                </c:pt>
                <c:pt idx="234">
                  <c:v>42912</c:v>
                </c:pt>
                <c:pt idx="235">
                  <c:v>42919</c:v>
                </c:pt>
                <c:pt idx="236">
                  <c:v>42926</c:v>
                </c:pt>
                <c:pt idx="237">
                  <c:v>42933</c:v>
                </c:pt>
                <c:pt idx="238">
                  <c:v>42940</c:v>
                </c:pt>
                <c:pt idx="239">
                  <c:v>42947</c:v>
                </c:pt>
                <c:pt idx="240">
                  <c:v>42954</c:v>
                </c:pt>
                <c:pt idx="241">
                  <c:v>42961</c:v>
                </c:pt>
                <c:pt idx="242">
                  <c:v>42968</c:v>
                </c:pt>
                <c:pt idx="243">
                  <c:v>42975</c:v>
                </c:pt>
                <c:pt idx="244">
                  <c:v>42982</c:v>
                </c:pt>
                <c:pt idx="245">
                  <c:v>42989</c:v>
                </c:pt>
                <c:pt idx="246">
                  <c:v>42996</c:v>
                </c:pt>
                <c:pt idx="247">
                  <c:v>43003</c:v>
                </c:pt>
                <c:pt idx="248">
                  <c:v>43010</c:v>
                </c:pt>
                <c:pt idx="249">
                  <c:v>43017</c:v>
                </c:pt>
                <c:pt idx="250">
                  <c:v>43024</c:v>
                </c:pt>
                <c:pt idx="251">
                  <c:v>43031</c:v>
                </c:pt>
                <c:pt idx="252">
                  <c:v>43038</c:v>
                </c:pt>
                <c:pt idx="253">
                  <c:v>43045</c:v>
                </c:pt>
                <c:pt idx="254">
                  <c:v>43052</c:v>
                </c:pt>
                <c:pt idx="255">
                  <c:v>43059</c:v>
                </c:pt>
                <c:pt idx="256">
                  <c:v>43066</c:v>
                </c:pt>
                <c:pt idx="257">
                  <c:v>43073</c:v>
                </c:pt>
                <c:pt idx="258">
                  <c:v>43080</c:v>
                </c:pt>
                <c:pt idx="259">
                  <c:v>43087</c:v>
                </c:pt>
                <c:pt idx="260">
                  <c:v>43094</c:v>
                </c:pt>
                <c:pt idx="261">
                  <c:v>43101</c:v>
                </c:pt>
                <c:pt idx="262">
                  <c:v>43108</c:v>
                </c:pt>
                <c:pt idx="263">
                  <c:v>43115</c:v>
                </c:pt>
                <c:pt idx="264">
                  <c:v>43122</c:v>
                </c:pt>
                <c:pt idx="265">
                  <c:v>43129</c:v>
                </c:pt>
                <c:pt idx="266">
                  <c:v>43136</c:v>
                </c:pt>
                <c:pt idx="267">
                  <c:v>43143</c:v>
                </c:pt>
                <c:pt idx="268">
                  <c:v>43150</c:v>
                </c:pt>
                <c:pt idx="269">
                  <c:v>43157</c:v>
                </c:pt>
                <c:pt idx="270">
                  <c:v>43164</c:v>
                </c:pt>
                <c:pt idx="271">
                  <c:v>43171</c:v>
                </c:pt>
                <c:pt idx="272">
                  <c:v>43178</c:v>
                </c:pt>
                <c:pt idx="273">
                  <c:v>43185</c:v>
                </c:pt>
                <c:pt idx="274">
                  <c:v>43192</c:v>
                </c:pt>
                <c:pt idx="275">
                  <c:v>43199</c:v>
                </c:pt>
                <c:pt idx="276">
                  <c:v>43206</c:v>
                </c:pt>
                <c:pt idx="277">
                  <c:v>43213</c:v>
                </c:pt>
                <c:pt idx="278">
                  <c:v>43220</c:v>
                </c:pt>
                <c:pt idx="279">
                  <c:v>43227</c:v>
                </c:pt>
                <c:pt idx="280">
                  <c:v>43234</c:v>
                </c:pt>
                <c:pt idx="281">
                  <c:v>43241</c:v>
                </c:pt>
                <c:pt idx="282">
                  <c:v>43248</c:v>
                </c:pt>
                <c:pt idx="283">
                  <c:v>43255</c:v>
                </c:pt>
                <c:pt idx="284">
                  <c:v>43262</c:v>
                </c:pt>
                <c:pt idx="285">
                  <c:v>43269</c:v>
                </c:pt>
                <c:pt idx="286">
                  <c:v>43276</c:v>
                </c:pt>
                <c:pt idx="287">
                  <c:v>43283</c:v>
                </c:pt>
                <c:pt idx="288">
                  <c:v>43290</c:v>
                </c:pt>
                <c:pt idx="289">
                  <c:v>43297</c:v>
                </c:pt>
                <c:pt idx="290">
                  <c:v>43304</c:v>
                </c:pt>
                <c:pt idx="291">
                  <c:v>43311</c:v>
                </c:pt>
                <c:pt idx="292">
                  <c:v>43318</c:v>
                </c:pt>
                <c:pt idx="293">
                  <c:v>43325</c:v>
                </c:pt>
                <c:pt idx="294">
                  <c:v>43332</c:v>
                </c:pt>
                <c:pt idx="295">
                  <c:v>43339</c:v>
                </c:pt>
                <c:pt idx="296">
                  <c:v>43346</c:v>
                </c:pt>
                <c:pt idx="297">
                  <c:v>43353</c:v>
                </c:pt>
                <c:pt idx="298">
                  <c:v>43360</c:v>
                </c:pt>
                <c:pt idx="299">
                  <c:v>43367</c:v>
                </c:pt>
                <c:pt idx="300">
                  <c:v>43374</c:v>
                </c:pt>
                <c:pt idx="301">
                  <c:v>43381</c:v>
                </c:pt>
                <c:pt idx="302">
                  <c:v>43388</c:v>
                </c:pt>
                <c:pt idx="303">
                  <c:v>43395</c:v>
                </c:pt>
                <c:pt idx="304">
                  <c:v>43402</c:v>
                </c:pt>
              </c:numCache>
            </c:numRef>
          </c:xVal>
          <c:yVal>
            <c:numRef>
              <c:f>Sheet1!$E$2:$E$500</c:f>
              <c:numCache>
                <c:formatCode>0</c:formatCode>
                <c:ptCount val="499"/>
                <c:pt idx="0" formatCode="General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</c:v>
                </c:pt>
                <c:pt idx="4">
                  <c:v>0</c:v>
                </c:pt>
                <c:pt idx="5">
                  <c:v>0</c:v>
                </c:pt>
                <c:pt idx="6">
                  <c:v>2</c:v>
                </c:pt>
                <c:pt idx="7">
                  <c:v>1</c:v>
                </c:pt>
                <c:pt idx="8">
                  <c:v>4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2</c:v>
                </c:pt>
                <c:pt idx="14">
                  <c:v>2</c:v>
                </c:pt>
                <c:pt idx="15">
                  <c:v>1</c:v>
                </c:pt>
                <c:pt idx="16">
                  <c:v>2</c:v>
                </c:pt>
                <c:pt idx="17">
                  <c:v>1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1</c:v>
                </c:pt>
                <c:pt idx="22">
                  <c:v>0</c:v>
                </c:pt>
                <c:pt idx="23">
                  <c:v>0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53</c:v>
                </c:pt>
                <c:pt idx="28">
                  <c:v>2</c:v>
                </c:pt>
                <c:pt idx="29">
                  <c:v>7</c:v>
                </c:pt>
                <c:pt idx="30">
                  <c:v>1</c:v>
                </c:pt>
                <c:pt idx="31">
                  <c:v>5</c:v>
                </c:pt>
                <c:pt idx="32">
                  <c:v>1</c:v>
                </c:pt>
                <c:pt idx="33">
                  <c:v>0</c:v>
                </c:pt>
                <c:pt idx="34">
                  <c:v>1</c:v>
                </c:pt>
                <c:pt idx="35">
                  <c:v>1</c:v>
                </c:pt>
                <c:pt idx="36">
                  <c:v>3</c:v>
                </c:pt>
                <c:pt idx="37">
                  <c:v>2</c:v>
                </c:pt>
                <c:pt idx="38">
                  <c:v>2</c:v>
                </c:pt>
                <c:pt idx="39">
                  <c:v>0</c:v>
                </c:pt>
                <c:pt idx="40">
                  <c:v>1</c:v>
                </c:pt>
                <c:pt idx="41">
                  <c:v>3</c:v>
                </c:pt>
                <c:pt idx="42">
                  <c:v>1</c:v>
                </c:pt>
                <c:pt idx="43">
                  <c:v>1</c:v>
                </c:pt>
                <c:pt idx="44">
                  <c:v>5</c:v>
                </c:pt>
                <c:pt idx="45">
                  <c:v>3</c:v>
                </c:pt>
                <c:pt idx="46">
                  <c:v>0</c:v>
                </c:pt>
                <c:pt idx="47">
                  <c:v>0</c:v>
                </c:pt>
                <c:pt idx="48">
                  <c:v>1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3</c:v>
                </c:pt>
                <c:pt idx="56">
                  <c:v>1</c:v>
                </c:pt>
                <c:pt idx="57">
                  <c:v>0</c:v>
                </c:pt>
                <c:pt idx="58">
                  <c:v>0</c:v>
                </c:pt>
                <c:pt idx="59">
                  <c:v>1</c:v>
                </c:pt>
                <c:pt idx="60">
                  <c:v>2</c:v>
                </c:pt>
                <c:pt idx="61">
                  <c:v>2</c:v>
                </c:pt>
                <c:pt idx="62">
                  <c:v>1</c:v>
                </c:pt>
                <c:pt idx="63">
                  <c:v>0</c:v>
                </c:pt>
                <c:pt idx="64">
                  <c:v>4</c:v>
                </c:pt>
                <c:pt idx="65">
                  <c:v>2</c:v>
                </c:pt>
                <c:pt idx="66">
                  <c:v>4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3</c:v>
                </c:pt>
                <c:pt idx="73">
                  <c:v>2</c:v>
                </c:pt>
                <c:pt idx="74">
                  <c:v>1</c:v>
                </c:pt>
                <c:pt idx="75">
                  <c:v>1</c:v>
                </c:pt>
                <c:pt idx="76">
                  <c:v>3</c:v>
                </c:pt>
                <c:pt idx="77">
                  <c:v>0</c:v>
                </c:pt>
                <c:pt idx="78">
                  <c:v>0</c:v>
                </c:pt>
                <c:pt idx="79">
                  <c:v>2</c:v>
                </c:pt>
                <c:pt idx="80">
                  <c:v>2</c:v>
                </c:pt>
                <c:pt idx="81">
                  <c:v>1</c:v>
                </c:pt>
                <c:pt idx="82">
                  <c:v>0</c:v>
                </c:pt>
                <c:pt idx="83">
                  <c:v>0</c:v>
                </c:pt>
                <c:pt idx="84">
                  <c:v>2</c:v>
                </c:pt>
                <c:pt idx="85">
                  <c:v>1</c:v>
                </c:pt>
                <c:pt idx="86">
                  <c:v>0</c:v>
                </c:pt>
                <c:pt idx="87">
                  <c:v>1</c:v>
                </c:pt>
                <c:pt idx="88">
                  <c:v>3</c:v>
                </c:pt>
                <c:pt idx="89">
                  <c:v>1</c:v>
                </c:pt>
                <c:pt idx="90">
                  <c:v>2</c:v>
                </c:pt>
                <c:pt idx="91">
                  <c:v>0</c:v>
                </c:pt>
                <c:pt idx="92">
                  <c:v>4</c:v>
                </c:pt>
                <c:pt idx="93">
                  <c:v>5</c:v>
                </c:pt>
                <c:pt idx="94">
                  <c:v>3</c:v>
                </c:pt>
                <c:pt idx="95">
                  <c:v>2</c:v>
                </c:pt>
                <c:pt idx="96">
                  <c:v>16</c:v>
                </c:pt>
                <c:pt idx="97">
                  <c:v>0</c:v>
                </c:pt>
                <c:pt idx="98">
                  <c:v>2</c:v>
                </c:pt>
                <c:pt idx="99">
                  <c:v>1</c:v>
                </c:pt>
                <c:pt idx="100">
                  <c:v>1</c:v>
                </c:pt>
                <c:pt idx="101">
                  <c:v>1</c:v>
                </c:pt>
                <c:pt idx="102">
                  <c:v>3</c:v>
                </c:pt>
                <c:pt idx="103">
                  <c:v>1</c:v>
                </c:pt>
                <c:pt idx="104">
                  <c:v>0</c:v>
                </c:pt>
                <c:pt idx="105">
                  <c:v>1</c:v>
                </c:pt>
                <c:pt idx="106">
                  <c:v>1</c:v>
                </c:pt>
                <c:pt idx="107">
                  <c:v>1</c:v>
                </c:pt>
                <c:pt idx="108">
                  <c:v>2</c:v>
                </c:pt>
                <c:pt idx="109">
                  <c:v>2</c:v>
                </c:pt>
                <c:pt idx="110">
                  <c:v>4</c:v>
                </c:pt>
                <c:pt idx="111">
                  <c:v>2</c:v>
                </c:pt>
                <c:pt idx="112">
                  <c:v>0</c:v>
                </c:pt>
                <c:pt idx="113">
                  <c:v>1</c:v>
                </c:pt>
                <c:pt idx="114">
                  <c:v>4</c:v>
                </c:pt>
                <c:pt idx="115">
                  <c:v>0</c:v>
                </c:pt>
                <c:pt idx="116">
                  <c:v>2</c:v>
                </c:pt>
                <c:pt idx="117">
                  <c:v>2</c:v>
                </c:pt>
                <c:pt idx="118">
                  <c:v>0</c:v>
                </c:pt>
                <c:pt idx="119">
                  <c:v>1</c:v>
                </c:pt>
                <c:pt idx="120">
                  <c:v>3</c:v>
                </c:pt>
                <c:pt idx="121">
                  <c:v>1</c:v>
                </c:pt>
                <c:pt idx="122">
                  <c:v>0</c:v>
                </c:pt>
                <c:pt idx="123">
                  <c:v>0</c:v>
                </c:pt>
                <c:pt idx="124">
                  <c:v>4</c:v>
                </c:pt>
                <c:pt idx="125">
                  <c:v>0</c:v>
                </c:pt>
                <c:pt idx="126">
                  <c:v>1</c:v>
                </c:pt>
                <c:pt idx="127">
                  <c:v>3</c:v>
                </c:pt>
                <c:pt idx="128">
                  <c:v>0</c:v>
                </c:pt>
                <c:pt idx="129">
                  <c:v>3</c:v>
                </c:pt>
                <c:pt idx="130">
                  <c:v>0</c:v>
                </c:pt>
                <c:pt idx="131">
                  <c:v>0</c:v>
                </c:pt>
                <c:pt idx="132">
                  <c:v>3</c:v>
                </c:pt>
                <c:pt idx="133">
                  <c:v>3</c:v>
                </c:pt>
                <c:pt idx="134">
                  <c:v>0</c:v>
                </c:pt>
                <c:pt idx="135">
                  <c:v>1</c:v>
                </c:pt>
                <c:pt idx="136">
                  <c:v>0</c:v>
                </c:pt>
                <c:pt idx="137">
                  <c:v>2</c:v>
                </c:pt>
                <c:pt idx="138">
                  <c:v>0</c:v>
                </c:pt>
                <c:pt idx="139">
                  <c:v>0</c:v>
                </c:pt>
                <c:pt idx="140">
                  <c:v>2</c:v>
                </c:pt>
                <c:pt idx="141">
                  <c:v>1</c:v>
                </c:pt>
                <c:pt idx="142">
                  <c:v>1</c:v>
                </c:pt>
                <c:pt idx="143">
                  <c:v>2</c:v>
                </c:pt>
                <c:pt idx="144">
                  <c:v>0</c:v>
                </c:pt>
                <c:pt idx="145">
                  <c:v>1</c:v>
                </c:pt>
                <c:pt idx="146">
                  <c:v>0</c:v>
                </c:pt>
                <c:pt idx="147">
                  <c:v>0</c:v>
                </c:pt>
                <c:pt idx="148">
                  <c:v>4</c:v>
                </c:pt>
                <c:pt idx="149">
                  <c:v>6</c:v>
                </c:pt>
                <c:pt idx="150">
                  <c:v>0</c:v>
                </c:pt>
                <c:pt idx="151">
                  <c:v>1</c:v>
                </c:pt>
                <c:pt idx="152">
                  <c:v>6</c:v>
                </c:pt>
                <c:pt idx="153">
                  <c:v>1</c:v>
                </c:pt>
                <c:pt idx="154">
                  <c:v>1</c:v>
                </c:pt>
                <c:pt idx="155">
                  <c:v>0</c:v>
                </c:pt>
                <c:pt idx="156">
                  <c:v>5</c:v>
                </c:pt>
                <c:pt idx="157">
                  <c:v>3</c:v>
                </c:pt>
                <c:pt idx="158">
                  <c:v>0</c:v>
                </c:pt>
                <c:pt idx="159">
                  <c:v>0</c:v>
                </c:pt>
                <c:pt idx="160">
                  <c:v>2</c:v>
                </c:pt>
                <c:pt idx="161">
                  <c:v>1</c:v>
                </c:pt>
                <c:pt idx="162">
                  <c:v>0</c:v>
                </c:pt>
                <c:pt idx="163">
                  <c:v>1</c:v>
                </c:pt>
                <c:pt idx="164">
                  <c:v>1</c:v>
                </c:pt>
                <c:pt idx="165">
                  <c:v>4</c:v>
                </c:pt>
                <c:pt idx="166">
                  <c:v>2</c:v>
                </c:pt>
                <c:pt idx="167">
                  <c:v>3</c:v>
                </c:pt>
                <c:pt idx="168">
                  <c:v>1</c:v>
                </c:pt>
                <c:pt idx="169">
                  <c:v>1</c:v>
                </c:pt>
                <c:pt idx="170">
                  <c:v>2</c:v>
                </c:pt>
                <c:pt idx="171">
                  <c:v>0</c:v>
                </c:pt>
                <c:pt idx="172">
                  <c:v>2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1</c:v>
                </c:pt>
                <c:pt idx="177">
                  <c:v>1</c:v>
                </c:pt>
                <c:pt idx="178">
                  <c:v>0</c:v>
                </c:pt>
                <c:pt idx="179">
                  <c:v>2</c:v>
                </c:pt>
                <c:pt idx="180">
                  <c:v>0</c:v>
                </c:pt>
                <c:pt idx="181">
                  <c:v>3</c:v>
                </c:pt>
                <c:pt idx="182">
                  <c:v>3</c:v>
                </c:pt>
                <c:pt idx="183">
                  <c:v>1</c:v>
                </c:pt>
                <c:pt idx="184">
                  <c:v>0</c:v>
                </c:pt>
                <c:pt idx="185">
                  <c:v>1</c:v>
                </c:pt>
                <c:pt idx="186">
                  <c:v>0</c:v>
                </c:pt>
                <c:pt idx="187">
                  <c:v>1</c:v>
                </c:pt>
                <c:pt idx="188">
                  <c:v>3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0</c:v>
                </c:pt>
                <c:pt idx="193">
                  <c:v>3</c:v>
                </c:pt>
                <c:pt idx="194">
                  <c:v>2</c:v>
                </c:pt>
                <c:pt idx="195">
                  <c:v>0</c:v>
                </c:pt>
                <c:pt idx="196">
                  <c:v>2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2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3</c:v>
                </c:pt>
                <c:pt idx="205">
                  <c:v>1</c:v>
                </c:pt>
                <c:pt idx="206">
                  <c:v>0</c:v>
                </c:pt>
                <c:pt idx="207">
                  <c:v>1</c:v>
                </c:pt>
                <c:pt idx="208">
                  <c:v>3</c:v>
                </c:pt>
                <c:pt idx="209">
                  <c:v>1</c:v>
                </c:pt>
                <c:pt idx="210">
                  <c:v>1</c:v>
                </c:pt>
                <c:pt idx="211">
                  <c:v>2</c:v>
                </c:pt>
                <c:pt idx="212">
                  <c:v>2</c:v>
                </c:pt>
                <c:pt idx="213">
                  <c:v>1</c:v>
                </c:pt>
                <c:pt idx="214">
                  <c:v>1</c:v>
                </c:pt>
                <c:pt idx="215">
                  <c:v>2</c:v>
                </c:pt>
                <c:pt idx="216">
                  <c:v>2</c:v>
                </c:pt>
                <c:pt idx="217">
                  <c:v>1</c:v>
                </c:pt>
                <c:pt idx="218">
                  <c:v>1</c:v>
                </c:pt>
                <c:pt idx="219">
                  <c:v>2</c:v>
                </c:pt>
                <c:pt idx="220">
                  <c:v>3</c:v>
                </c:pt>
                <c:pt idx="221">
                  <c:v>0</c:v>
                </c:pt>
                <c:pt idx="222">
                  <c:v>4</c:v>
                </c:pt>
                <c:pt idx="223">
                  <c:v>0</c:v>
                </c:pt>
                <c:pt idx="224">
                  <c:v>1</c:v>
                </c:pt>
                <c:pt idx="225">
                  <c:v>2</c:v>
                </c:pt>
                <c:pt idx="226">
                  <c:v>1</c:v>
                </c:pt>
                <c:pt idx="227">
                  <c:v>3</c:v>
                </c:pt>
                <c:pt idx="228">
                  <c:v>0</c:v>
                </c:pt>
                <c:pt idx="229">
                  <c:v>1</c:v>
                </c:pt>
                <c:pt idx="230">
                  <c:v>1</c:v>
                </c:pt>
                <c:pt idx="231">
                  <c:v>0</c:v>
                </c:pt>
                <c:pt idx="232">
                  <c:v>1</c:v>
                </c:pt>
                <c:pt idx="233">
                  <c:v>3</c:v>
                </c:pt>
                <c:pt idx="234">
                  <c:v>0</c:v>
                </c:pt>
                <c:pt idx="235">
                  <c:v>3</c:v>
                </c:pt>
                <c:pt idx="236">
                  <c:v>1</c:v>
                </c:pt>
                <c:pt idx="237">
                  <c:v>1</c:v>
                </c:pt>
                <c:pt idx="238">
                  <c:v>2</c:v>
                </c:pt>
                <c:pt idx="239">
                  <c:v>0</c:v>
                </c:pt>
                <c:pt idx="240">
                  <c:v>1</c:v>
                </c:pt>
                <c:pt idx="241">
                  <c:v>1</c:v>
                </c:pt>
                <c:pt idx="242">
                  <c:v>2</c:v>
                </c:pt>
                <c:pt idx="243">
                  <c:v>1</c:v>
                </c:pt>
                <c:pt idx="244">
                  <c:v>2</c:v>
                </c:pt>
                <c:pt idx="245">
                  <c:v>2</c:v>
                </c:pt>
                <c:pt idx="246">
                  <c:v>2</c:v>
                </c:pt>
                <c:pt idx="247">
                  <c:v>1</c:v>
                </c:pt>
                <c:pt idx="248">
                  <c:v>2</c:v>
                </c:pt>
                <c:pt idx="249">
                  <c:v>1</c:v>
                </c:pt>
                <c:pt idx="250">
                  <c:v>1</c:v>
                </c:pt>
                <c:pt idx="251">
                  <c:v>2</c:v>
                </c:pt>
                <c:pt idx="252">
                  <c:v>0</c:v>
                </c:pt>
                <c:pt idx="253">
                  <c:v>2</c:v>
                </c:pt>
                <c:pt idx="254">
                  <c:v>1</c:v>
                </c:pt>
                <c:pt idx="255">
                  <c:v>0</c:v>
                </c:pt>
                <c:pt idx="256">
                  <c:v>3</c:v>
                </c:pt>
                <c:pt idx="257">
                  <c:v>4</c:v>
                </c:pt>
                <c:pt idx="258">
                  <c:v>1</c:v>
                </c:pt>
                <c:pt idx="259">
                  <c:v>1</c:v>
                </c:pt>
                <c:pt idx="260">
                  <c:v>0</c:v>
                </c:pt>
                <c:pt idx="261">
                  <c:v>0</c:v>
                </c:pt>
                <c:pt idx="262">
                  <c:v>1</c:v>
                </c:pt>
                <c:pt idx="263">
                  <c:v>1</c:v>
                </c:pt>
                <c:pt idx="264">
                  <c:v>3</c:v>
                </c:pt>
                <c:pt idx="265">
                  <c:v>2</c:v>
                </c:pt>
                <c:pt idx="266">
                  <c:v>0</c:v>
                </c:pt>
                <c:pt idx="267">
                  <c:v>1</c:v>
                </c:pt>
                <c:pt idx="268">
                  <c:v>2</c:v>
                </c:pt>
                <c:pt idx="269">
                  <c:v>0</c:v>
                </c:pt>
                <c:pt idx="270">
                  <c:v>5</c:v>
                </c:pt>
                <c:pt idx="271">
                  <c:v>1</c:v>
                </c:pt>
                <c:pt idx="272">
                  <c:v>5</c:v>
                </c:pt>
                <c:pt idx="273">
                  <c:v>0</c:v>
                </c:pt>
                <c:pt idx="274">
                  <c:v>0</c:v>
                </c:pt>
                <c:pt idx="275">
                  <c:v>1</c:v>
                </c:pt>
                <c:pt idx="276">
                  <c:v>1</c:v>
                </c:pt>
                <c:pt idx="277">
                  <c:v>1</c:v>
                </c:pt>
                <c:pt idx="278">
                  <c:v>3</c:v>
                </c:pt>
                <c:pt idx="279">
                  <c:v>1</c:v>
                </c:pt>
                <c:pt idx="280">
                  <c:v>2</c:v>
                </c:pt>
                <c:pt idx="281">
                  <c:v>3</c:v>
                </c:pt>
                <c:pt idx="282">
                  <c:v>0</c:v>
                </c:pt>
                <c:pt idx="283">
                  <c:v>1</c:v>
                </c:pt>
                <c:pt idx="284">
                  <c:v>1</c:v>
                </c:pt>
                <c:pt idx="285">
                  <c:v>2</c:v>
                </c:pt>
                <c:pt idx="286">
                  <c:v>1</c:v>
                </c:pt>
                <c:pt idx="287">
                  <c:v>1</c:v>
                </c:pt>
                <c:pt idx="288">
                  <c:v>1</c:v>
                </c:pt>
                <c:pt idx="289">
                  <c:v>0</c:v>
                </c:pt>
                <c:pt idx="290">
                  <c:v>1</c:v>
                </c:pt>
                <c:pt idx="291">
                  <c:v>4</c:v>
                </c:pt>
                <c:pt idx="292">
                  <c:v>0</c:v>
                </c:pt>
                <c:pt idx="293">
                  <c:v>1</c:v>
                </c:pt>
                <c:pt idx="294">
                  <c:v>1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1</c:v>
                </c:pt>
                <c:pt idx="300">
                  <c:v>1</c:v>
                </c:pt>
                <c:pt idx="301">
                  <c:v>1</c:v>
                </c:pt>
                <c:pt idx="302">
                  <c:v>0</c:v>
                </c:pt>
                <c:pt idx="303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B1F-544C-8DA3-D93DD86EA47C}"/>
            </c:ext>
          </c:extLst>
        </c:ser>
        <c:ser>
          <c:idx val="1"/>
          <c:order val="1"/>
          <c:tx>
            <c:v>Total ATLAS</c:v>
          </c:tx>
          <c:spPr>
            <a:ln w="12700">
              <a:solidFill>
                <a:srgbClr val="993366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20884"/>
              </a:solidFill>
              <a:ln>
                <a:solidFill>
                  <a:srgbClr val="993366"/>
                </a:solidFill>
                <a:prstDash val="solid"/>
              </a:ln>
            </c:spPr>
          </c:marker>
          <c:xVal>
            <c:numRef>
              <c:f>Sheet1!$A$2:$A$405</c:f>
              <c:numCache>
                <c:formatCode>d\-mmm</c:formatCode>
                <c:ptCount val="404"/>
                <c:pt idx="1">
                  <c:v>41281</c:v>
                </c:pt>
                <c:pt idx="2">
                  <c:v>41288</c:v>
                </c:pt>
                <c:pt idx="3">
                  <c:v>41295</c:v>
                </c:pt>
                <c:pt idx="4">
                  <c:v>41302</c:v>
                </c:pt>
                <c:pt idx="5">
                  <c:v>41309</c:v>
                </c:pt>
                <c:pt idx="6">
                  <c:v>41316</c:v>
                </c:pt>
                <c:pt idx="7">
                  <c:v>41323</c:v>
                </c:pt>
                <c:pt idx="8">
                  <c:v>41330</c:v>
                </c:pt>
                <c:pt idx="9">
                  <c:v>41337</c:v>
                </c:pt>
                <c:pt idx="10">
                  <c:v>41344</c:v>
                </c:pt>
                <c:pt idx="11">
                  <c:v>41351</c:v>
                </c:pt>
                <c:pt idx="12">
                  <c:v>41358</c:v>
                </c:pt>
                <c:pt idx="13">
                  <c:v>41365</c:v>
                </c:pt>
                <c:pt idx="14">
                  <c:v>41372</c:v>
                </c:pt>
                <c:pt idx="15">
                  <c:v>41379</c:v>
                </c:pt>
                <c:pt idx="16">
                  <c:v>41386</c:v>
                </c:pt>
                <c:pt idx="17">
                  <c:v>41393</c:v>
                </c:pt>
                <c:pt idx="18">
                  <c:v>41400</c:v>
                </c:pt>
                <c:pt idx="19">
                  <c:v>41407</c:v>
                </c:pt>
                <c:pt idx="20">
                  <c:v>41414</c:v>
                </c:pt>
                <c:pt idx="21">
                  <c:v>41421</c:v>
                </c:pt>
                <c:pt idx="22">
                  <c:v>41428</c:v>
                </c:pt>
                <c:pt idx="23">
                  <c:v>41435</c:v>
                </c:pt>
                <c:pt idx="24">
                  <c:v>41442</c:v>
                </c:pt>
                <c:pt idx="25">
                  <c:v>41449</c:v>
                </c:pt>
                <c:pt idx="26">
                  <c:v>41456</c:v>
                </c:pt>
                <c:pt idx="27">
                  <c:v>41463</c:v>
                </c:pt>
                <c:pt idx="28">
                  <c:v>41470</c:v>
                </c:pt>
                <c:pt idx="29">
                  <c:v>41477</c:v>
                </c:pt>
                <c:pt idx="30">
                  <c:v>41484</c:v>
                </c:pt>
                <c:pt idx="31">
                  <c:v>41491</c:v>
                </c:pt>
                <c:pt idx="32">
                  <c:v>41498</c:v>
                </c:pt>
                <c:pt idx="33">
                  <c:v>41505</c:v>
                </c:pt>
                <c:pt idx="34">
                  <c:v>41512</c:v>
                </c:pt>
                <c:pt idx="35">
                  <c:v>41519</c:v>
                </c:pt>
                <c:pt idx="36">
                  <c:v>41526</c:v>
                </c:pt>
                <c:pt idx="37">
                  <c:v>41533</c:v>
                </c:pt>
                <c:pt idx="38">
                  <c:v>41540</c:v>
                </c:pt>
                <c:pt idx="39">
                  <c:v>41547</c:v>
                </c:pt>
                <c:pt idx="40">
                  <c:v>41554</c:v>
                </c:pt>
                <c:pt idx="41">
                  <c:v>41561</c:v>
                </c:pt>
                <c:pt idx="42">
                  <c:v>41568</c:v>
                </c:pt>
                <c:pt idx="43">
                  <c:v>41575</c:v>
                </c:pt>
                <c:pt idx="44">
                  <c:v>41582</c:v>
                </c:pt>
                <c:pt idx="45">
                  <c:v>41589</c:v>
                </c:pt>
                <c:pt idx="46">
                  <c:v>41596</c:v>
                </c:pt>
                <c:pt idx="47">
                  <c:v>41603</c:v>
                </c:pt>
                <c:pt idx="48">
                  <c:v>41610</c:v>
                </c:pt>
                <c:pt idx="49">
                  <c:v>41617</c:v>
                </c:pt>
                <c:pt idx="50">
                  <c:v>41624</c:v>
                </c:pt>
                <c:pt idx="51">
                  <c:v>41631</c:v>
                </c:pt>
                <c:pt idx="52">
                  <c:v>41638</c:v>
                </c:pt>
                <c:pt idx="53">
                  <c:v>41645</c:v>
                </c:pt>
                <c:pt idx="54">
                  <c:v>41652</c:v>
                </c:pt>
                <c:pt idx="55">
                  <c:v>41659</c:v>
                </c:pt>
                <c:pt idx="56">
                  <c:v>41666</c:v>
                </c:pt>
                <c:pt idx="57">
                  <c:v>41673</c:v>
                </c:pt>
                <c:pt idx="58">
                  <c:v>41680</c:v>
                </c:pt>
                <c:pt idx="59">
                  <c:v>41687</c:v>
                </c:pt>
                <c:pt idx="60">
                  <c:v>41694</c:v>
                </c:pt>
                <c:pt idx="61">
                  <c:v>41701</c:v>
                </c:pt>
                <c:pt idx="62">
                  <c:v>41708</c:v>
                </c:pt>
                <c:pt idx="63">
                  <c:v>41715</c:v>
                </c:pt>
                <c:pt idx="64">
                  <c:v>41722</c:v>
                </c:pt>
                <c:pt idx="65">
                  <c:v>41729</c:v>
                </c:pt>
                <c:pt idx="66">
                  <c:v>41736</c:v>
                </c:pt>
                <c:pt idx="67">
                  <c:v>41743</c:v>
                </c:pt>
                <c:pt idx="68">
                  <c:v>41750</c:v>
                </c:pt>
                <c:pt idx="69">
                  <c:v>41757</c:v>
                </c:pt>
                <c:pt idx="70">
                  <c:v>41764</c:v>
                </c:pt>
                <c:pt idx="71">
                  <c:v>41771</c:v>
                </c:pt>
                <c:pt idx="72">
                  <c:v>41778</c:v>
                </c:pt>
                <c:pt idx="73">
                  <c:v>41785</c:v>
                </c:pt>
                <c:pt idx="74">
                  <c:v>41792</c:v>
                </c:pt>
                <c:pt idx="75">
                  <c:v>41799</c:v>
                </c:pt>
                <c:pt idx="76">
                  <c:v>41806</c:v>
                </c:pt>
                <c:pt idx="77">
                  <c:v>41813</c:v>
                </c:pt>
                <c:pt idx="78">
                  <c:v>41820</c:v>
                </c:pt>
                <c:pt idx="79">
                  <c:v>41827</c:v>
                </c:pt>
                <c:pt idx="80">
                  <c:v>41834</c:v>
                </c:pt>
                <c:pt idx="81">
                  <c:v>41841</c:v>
                </c:pt>
                <c:pt idx="82">
                  <c:v>41848</c:v>
                </c:pt>
                <c:pt idx="83">
                  <c:v>41855</c:v>
                </c:pt>
                <c:pt idx="84">
                  <c:v>41862</c:v>
                </c:pt>
                <c:pt idx="85">
                  <c:v>41869</c:v>
                </c:pt>
                <c:pt idx="86">
                  <c:v>41876</c:v>
                </c:pt>
                <c:pt idx="87">
                  <c:v>41883</c:v>
                </c:pt>
                <c:pt idx="88">
                  <c:v>41890</c:v>
                </c:pt>
                <c:pt idx="89">
                  <c:v>41897</c:v>
                </c:pt>
                <c:pt idx="90">
                  <c:v>41904</c:v>
                </c:pt>
                <c:pt idx="91">
                  <c:v>41911</c:v>
                </c:pt>
                <c:pt idx="92">
                  <c:v>41918</c:v>
                </c:pt>
                <c:pt idx="93">
                  <c:v>41925</c:v>
                </c:pt>
                <c:pt idx="94">
                  <c:v>41932</c:v>
                </c:pt>
                <c:pt idx="95">
                  <c:v>41939</c:v>
                </c:pt>
                <c:pt idx="96">
                  <c:v>41946</c:v>
                </c:pt>
                <c:pt idx="97">
                  <c:v>41953</c:v>
                </c:pt>
                <c:pt idx="98">
                  <c:v>41960</c:v>
                </c:pt>
                <c:pt idx="99">
                  <c:v>41967</c:v>
                </c:pt>
                <c:pt idx="100">
                  <c:v>41974</c:v>
                </c:pt>
                <c:pt idx="101">
                  <c:v>41981</c:v>
                </c:pt>
                <c:pt idx="102">
                  <c:v>41988</c:v>
                </c:pt>
                <c:pt idx="103">
                  <c:v>41995</c:v>
                </c:pt>
                <c:pt idx="104">
                  <c:v>42002</c:v>
                </c:pt>
                <c:pt idx="105">
                  <c:v>42009</c:v>
                </c:pt>
                <c:pt idx="106">
                  <c:v>42016</c:v>
                </c:pt>
                <c:pt idx="107">
                  <c:v>42023</c:v>
                </c:pt>
                <c:pt idx="108">
                  <c:v>42030</c:v>
                </c:pt>
                <c:pt idx="109">
                  <c:v>42037</c:v>
                </c:pt>
                <c:pt idx="110">
                  <c:v>42044</c:v>
                </c:pt>
                <c:pt idx="111">
                  <c:v>42051</c:v>
                </c:pt>
                <c:pt idx="112">
                  <c:v>42058</c:v>
                </c:pt>
                <c:pt idx="113">
                  <c:v>42065</c:v>
                </c:pt>
                <c:pt idx="114">
                  <c:v>42072</c:v>
                </c:pt>
                <c:pt idx="115">
                  <c:v>42079</c:v>
                </c:pt>
                <c:pt idx="116">
                  <c:v>42086</c:v>
                </c:pt>
                <c:pt idx="117">
                  <c:v>42093</c:v>
                </c:pt>
                <c:pt idx="118">
                  <c:v>42100</c:v>
                </c:pt>
                <c:pt idx="119">
                  <c:v>42107</c:v>
                </c:pt>
                <c:pt idx="120">
                  <c:v>42114</c:v>
                </c:pt>
                <c:pt idx="121">
                  <c:v>42121</c:v>
                </c:pt>
                <c:pt idx="122">
                  <c:v>42128</c:v>
                </c:pt>
                <c:pt idx="123">
                  <c:v>42135</c:v>
                </c:pt>
                <c:pt idx="124">
                  <c:v>42142</c:v>
                </c:pt>
                <c:pt idx="125">
                  <c:v>42149</c:v>
                </c:pt>
                <c:pt idx="126">
                  <c:v>42156</c:v>
                </c:pt>
                <c:pt idx="127">
                  <c:v>42163</c:v>
                </c:pt>
                <c:pt idx="128">
                  <c:v>42170</c:v>
                </c:pt>
                <c:pt idx="129">
                  <c:v>42177</c:v>
                </c:pt>
                <c:pt idx="130">
                  <c:v>42184</c:v>
                </c:pt>
                <c:pt idx="131">
                  <c:v>42191</c:v>
                </c:pt>
                <c:pt idx="132">
                  <c:v>42198</c:v>
                </c:pt>
                <c:pt idx="133">
                  <c:v>42205</c:v>
                </c:pt>
                <c:pt idx="134">
                  <c:v>42212</c:v>
                </c:pt>
                <c:pt idx="135">
                  <c:v>42219</c:v>
                </c:pt>
                <c:pt idx="136">
                  <c:v>42226</c:v>
                </c:pt>
                <c:pt idx="137">
                  <c:v>42233</c:v>
                </c:pt>
                <c:pt idx="138">
                  <c:v>42240</c:v>
                </c:pt>
                <c:pt idx="139">
                  <c:v>42247</c:v>
                </c:pt>
                <c:pt idx="140">
                  <c:v>42254</c:v>
                </c:pt>
                <c:pt idx="141">
                  <c:v>42261</c:v>
                </c:pt>
                <c:pt idx="142">
                  <c:v>42268</c:v>
                </c:pt>
                <c:pt idx="143">
                  <c:v>42275</c:v>
                </c:pt>
                <c:pt idx="144">
                  <c:v>42282</c:v>
                </c:pt>
                <c:pt idx="145">
                  <c:v>42289</c:v>
                </c:pt>
                <c:pt idx="146">
                  <c:v>42296</c:v>
                </c:pt>
                <c:pt idx="147">
                  <c:v>42303</c:v>
                </c:pt>
                <c:pt idx="148">
                  <c:v>42310</c:v>
                </c:pt>
                <c:pt idx="149">
                  <c:v>42317</c:v>
                </c:pt>
                <c:pt idx="150">
                  <c:v>42324</c:v>
                </c:pt>
                <c:pt idx="151">
                  <c:v>42331</c:v>
                </c:pt>
                <c:pt idx="152">
                  <c:v>42338</c:v>
                </c:pt>
                <c:pt idx="153">
                  <c:v>42345</c:v>
                </c:pt>
                <c:pt idx="154">
                  <c:v>42352</c:v>
                </c:pt>
                <c:pt idx="155">
                  <c:v>42359</c:v>
                </c:pt>
                <c:pt idx="156">
                  <c:v>42366</c:v>
                </c:pt>
                <c:pt idx="157">
                  <c:v>42373</c:v>
                </c:pt>
                <c:pt idx="158">
                  <c:v>42380</c:v>
                </c:pt>
                <c:pt idx="159">
                  <c:v>42387</c:v>
                </c:pt>
                <c:pt idx="160">
                  <c:v>42394</c:v>
                </c:pt>
                <c:pt idx="161">
                  <c:v>42401</c:v>
                </c:pt>
                <c:pt idx="162">
                  <c:v>42408</c:v>
                </c:pt>
                <c:pt idx="163">
                  <c:v>42415</c:v>
                </c:pt>
                <c:pt idx="164">
                  <c:v>42422</c:v>
                </c:pt>
                <c:pt idx="165">
                  <c:v>42429</c:v>
                </c:pt>
                <c:pt idx="166">
                  <c:v>42436</c:v>
                </c:pt>
                <c:pt idx="167">
                  <c:v>42443</c:v>
                </c:pt>
                <c:pt idx="168">
                  <c:v>42450</c:v>
                </c:pt>
                <c:pt idx="169">
                  <c:v>42457</c:v>
                </c:pt>
                <c:pt idx="170">
                  <c:v>42464</c:v>
                </c:pt>
                <c:pt idx="171">
                  <c:v>42471</c:v>
                </c:pt>
                <c:pt idx="172">
                  <c:v>42478</c:v>
                </c:pt>
                <c:pt idx="173">
                  <c:v>42485</c:v>
                </c:pt>
                <c:pt idx="174">
                  <c:v>42492</c:v>
                </c:pt>
                <c:pt idx="175">
                  <c:v>42499</c:v>
                </c:pt>
                <c:pt idx="176">
                  <c:v>42506</c:v>
                </c:pt>
                <c:pt idx="177">
                  <c:v>42513</c:v>
                </c:pt>
                <c:pt idx="178">
                  <c:v>42520</c:v>
                </c:pt>
                <c:pt idx="179">
                  <c:v>42527</c:v>
                </c:pt>
                <c:pt idx="180">
                  <c:v>42534</c:v>
                </c:pt>
                <c:pt idx="181">
                  <c:v>42541</c:v>
                </c:pt>
                <c:pt idx="182">
                  <c:v>42548</c:v>
                </c:pt>
                <c:pt idx="183">
                  <c:v>42555</c:v>
                </c:pt>
                <c:pt idx="184">
                  <c:v>42562</c:v>
                </c:pt>
                <c:pt idx="185">
                  <c:v>42569</c:v>
                </c:pt>
                <c:pt idx="186">
                  <c:v>42576</c:v>
                </c:pt>
                <c:pt idx="187">
                  <c:v>42583</c:v>
                </c:pt>
                <c:pt idx="188">
                  <c:v>42590</c:v>
                </c:pt>
                <c:pt idx="189">
                  <c:v>42597</c:v>
                </c:pt>
                <c:pt idx="190">
                  <c:v>42604</c:v>
                </c:pt>
                <c:pt idx="191">
                  <c:v>42611</c:v>
                </c:pt>
                <c:pt idx="192">
                  <c:v>42618</c:v>
                </c:pt>
                <c:pt idx="193">
                  <c:v>42625</c:v>
                </c:pt>
                <c:pt idx="194">
                  <c:v>42632</c:v>
                </c:pt>
                <c:pt idx="195">
                  <c:v>42639</c:v>
                </c:pt>
                <c:pt idx="196">
                  <c:v>42646</c:v>
                </c:pt>
                <c:pt idx="197">
                  <c:v>42653</c:v>
                </c:pt>
                <c:pt idx="198">
                  <c:v>42660</c:v>
                </c:pt>
                <c:pt idx="199">
                  <c:v>42667</c:v>
                </c:pt>
                <c:pt idx="200">
                  <c:v>42674</c:v>
                </c:pt>
                <c:pt idx="201">
                  <c:v>42681</c:v>
                </c:pt>
                <c:pt idx="202">
                  <c:v>42688</c:v>
                </c:pt>
                <c:pt idx="203">
                  <c:v>42695</c:v>
                </c:pt>
                <c:pt idx="204">
                  <c:v>42702</c:v>
                </c:pt>
                <c:pt idx="205">
                  <c:v>42709</c:v>
                </c:pt>
                <c:pt idx="206">
                  <c:v>42716</c:v>
                </c:pt>
                <c:pt idx="207">
                  <c:v>42723</c:v>
                </c:pt>
                <c:pt idx="208">
                  <c:v>42730</c:v>
                </c:pt>
                <c:pt idx="209">
                  <c:v>42737</c:v>
                </c:pt>
                <c:pt idx="210">
                  <c:v>42744</c:v>
                </c:pt>
                <c:pt idx="211">
                  <c:v>42751</c:v>
                </c:pt>
                <c:pt idx="212">
                  <c:v>42758</c:v>
                </c:pt>
                <c:pt idx="213">
                  <c:v>42765</c:v>
                </c:pt>
                <c:pt idx="214">
                  <c:v>42772</c:v>
                </c:pt>
                <c:pt idx="215">
                  <c:v>42779</c:v>
                </c:pt>
                <c:pt idx="216">
                  <c:v>42786</c:v>
                </c:pt>
                <c:pt idx="217">
                  <c:v>42793</c:v>
                </c:pt>
                <c:pt idx="218">
                  <c:v>42800</c:v>
                </c:pt>
                <c:pt idx="219">
                  <c:v>42807</c:v>
                </c:pt>
                <c:pt idx="220">
                  <c:v>42814</c:v>
                </c:pt>
                <c:pt idx="221">
                  <c:v>42821</c:v>
                </c:pt>
                <c:pt idx="222">
                  <c:v>42828</c:v>
                </c:pt>
                <c:pt idx="223">
                  <c:v>42835</c:v>
                </c:pt>
                <c:pt idx="224">
                  <c:v>42842</c:v>
                </c:pt>
                <c:pt idx="225">
                  <c:v>42849</c:v>
                </c:pt>
                <c:pt idx="226">
                  <c:v>42856</c:v>
                </c:pt>
                <c:pt idx="227">
                  <c:v>42863</c:v>
                </c:pt>
                <c:pt idx="228">
                  <c:v>42870</c:v>
                </c:pt>
                <c:pt idx="229">
                  <c:v>42877</c:v>
                </c:pt>
                <c:pt idx="230">
                  <c:v>42884</c:v>
                </c:pt>
                <c:pt idx="231">
                  <c:v>42891</c:v>
                </c:pt>
                <c:pt idx="232">
                  <c:v>42898</c:v>
                </c:pt>
                <c:pt idx="233">
                  <c:v>42905</c:v>
                </c:pt>
                <c:pt idx="234">
                  <c:v>42912</c:v>
                </c:pt>
                <c:pt idx="235">
                  <c:v>42919</c:v>
                </c:pt>
                <c:pt idx="236">
                  <c:v>42926</c:v>
                </c:pt>
                <c:pt idx="237">
                  <c:v>42933</c:v>
                </c:pt>
                <c:pt idx="238">
                  <c:v>42940</c:v>
                </c:pt>
                <c:pt idx="239">
                  <c:v>42947</c:v>
                </c:pt>
                <c:pt idx="240">
                  <c:v>42954</c:v>
                </c:pt>
                <c:pt idx="241">
                  <c:v>42961</c:v>
                </c:pt>
                <c:pt idx="242">
                  <c:v>42968</c:v>
                </c:pt>
                <c:pt idx="243">
                  <c:v>42975</c:v>
                </c:pt>
                <c:pt idx="244">
                  <c:v>42982</c:v>
                </c:pt>
                <c:pt idx="245">
                  <c:v>42989</c:v>
                </c:pt>
                <c:pt idx="246">
                  <c:v>42996</c:v>
                </c:pt>
                <c:pt idx="247">
                  <c:v>43003</c:v>
                </c:pt>
                <c:pt idx="248">
                  <c:v>43010</c:v>
                </c:pt>
                <c:pt idx="249">
                  <c:v>43017</c:v>
                </c:pt>
                <c:pt idx="250">
                  <c:v>43024</c:v>
                </c:pt>
                <c:pt idx="251">
                  <c:v>43031</c:v>
                </c:pt>
                <c:pt idx="252">
                  <c:v>43038</c:v>
                </c:pt>
                <c:pt idx="253">
                  <c:v>43045</c:v>
                </c:pt>
                <c:pt idx="254">
                  <c:v>43052</c:v>
                </c:pt>
                <c:pt idx="255">
                  <c:v>43059</c:v>
                </c:pt>
                <c:pt idx="256">
                  <c:v>43066</c:v>
                </c:pt>
                <c:pt idx="257">
                  <c:v>43073</c:v>
                </c:pt>
                <c:pt idx="258">
                  <c:v>43080</c:v>
                </c:pt>
                <c:pt idx="259">
                  <c:v>43087</c:v>
                </c:pt>
                <c:pt idx="260">
                  <c:v>43094</c:v>
                </c:pt>
                <c:pt idx="261">
                  <c:v>43101</c:v>
                </c:pt>
                <c:pt idx="262">
                  <c:v>43108</c:v>
                </c:pt>
                <c:pt idx="263">
                  <c:v>43115</c:v>
                </c:pt>
                <c:pt idx="264">
                  <c:v>43122</c:v>
                </c:pt>
                <c:pt idx="265">
                  <c:v>43129</c:v>
                </c:pt>
                <c:pt idx="266">
                  <c:v>43136</c:v>
                </c:pt>
                <c:pt idx="267">
                  <c:v>43143</c:v>
                </c:pt>
                <c:pt idx="268">
                  <c:v>43150</c:v>
                </c:pt>
                <c:pt idx="269">
                  <c:v>43157</c:v>
                </c:pt>
                <c:pt idx="270">
                  <c:v>43164</c:v>
                </c:pt>
                <c:pt idx="271">
                  <c:v>43171</c:v>
                </c:pt>
                <c:pt idx="272">
                  <c:v>43178</c:v>
                </c:pt>
                <c:pt idx="273">
                  <c:v>43185</c:v>
                </c:pt>
                <c:pt idx="274">
                  <c:v>43192</c:v>
                </c:pt>
                <c:pt idx="275">
                  <c:v>43199</c:v>
                </c:pt>
                <c:pt idx="276">
                  <c:v>43206</c:v>
                </c:pt>
                <c:pt idx="277">
                  <c:v>43213</c:v>
                </c:pt>
                <c:pt idx="278">
                  <c:v>43220</c:v>
                </c:pt>
                <c:pt idx="279">
                  <c:v>43227</c:v>
                </c:pt>
                <c:pt idx="280">
                  <c:v>43234</c:v>
                </c:pt>
                <c:pt idx="281">
                  <c:v>43241</c:v>
                </c:pt>
                <c:pt idx="282">
                  <c:v>43248</c:v>
                </c:pt>
                <c:pt idx="283">
                  <c:v>43255</c:v>
                </c:pt>
                <c:pt idx="284">
                  <c:v>43262</c:v>
                </c:pt>
                <c:pt idx="285">
                  <c:v>43269</c:v>
                </c:pt>
                <c:pt idx="286">
                  <c:v>43276</c:v>
                </c:pt>
                <c:pt idx="287">
                  <c:v>43283</c:v>
                </c:pt>
                <c:pt idx="288">
                  <c:v>43290</c:v>
                </c:pt>
                <c:pt idx="289">
                  <c:v>43297</c:v>
                </c:pt>
                <c:pt idx="290">
                  <c:v>43304</c:v>
                </c:pt>
                <c:pt idx="291">
                  <c:v>43311</c:v>
                </c:pt>
                <c:pt idx="292">
                  <c:v>43318</c:v>
                </c:pt>
                <c:pt idx="293">
                  <c:v>43325</c:v>
                </c:pt>
                <c:pt idx="294">
                  <c:v>43332</c:v>
                </c:pt>
                <c:pt idx="295">
                  <c:v>43339</c:v>
                </c:pt>
                <c:pt idx="296">
                  <c:v>43346</c:v>
                </c:pt>
                <c:pt idx="297">
                  <c:v>43353</c:v>
                </c:pt>
                <c:pt idx="298">
                  <c:v>43360</c:v>
                </c:pt>
                <c:pt idx="299">
                  <c:v>43367</c:v>
                </c:pt>
                <c:pt idx="300">
                  <c:v>43374</c:v>
                </c:pt>
                <c:pt idx="301">
                  <c:v>43381</c:v>
                </c:pt>
                <c:pt idx="302">
                  <c:v>43388</c:v>
                </c:pt>
                <c:pt idx="303">
                  <c:v>43395</c:v>
                </c:pt>
                <c:pt idx="304">
                  <c:v>43402</c:v>
                </c:pt>
              </c:numCache>
            </c:numRef>
          </c:xVal>
          <c:yVal>
            <c:numRef>
              <c:f>Sheet1!$I$2:$I$404</c:f>
              <c:numCache>
                <c:formatCode>0</c:formatCode>
                <c:ptCount val="403"/>
                <c:pt idx="0" formatCode="General">
                  <c:v>0</c:v>
                </c:pt>
                <c:pt idx="1">
                  <c:v>16</c:v>
                </c:pt>
                <c:pt idx="2">
                  <c:v>29</c:v>
                </c:pt>
                <c:pt idx="3">
                  <c:v>47</c:v>
                </c:pt>
                <c:pt idx="4">
                  <c:v>44</c:v>
                </c:pt>
                <c:pt idx="5">
                  <c:v>37</c:v>
                </c:pt>
                <c:pt idx="6">
                  <c:v>42</c:v>
                </c:pt>
                <c:pt idx="7">
                  <c:v>34</c:v>
                </c:pt>
                <c:pt idx="8">
                  <c:v>24</c:v>
                </c:pt>
                <c:pt idx="9">
                  <c:v>30</c:v>
                </c:pt>
                <c:pt idx="10">
                  <c:v>38</c:v>
                </c:pt>
                <c:pt idx="11">
                  <c:v>37</c:v>
                </c:pt>
                <c:pt idx="12">
                  <c:v>46</c:v>
                </c:pt>
                <c:pt idx="13">
                  <c:v>35</c:v>
                </c:pt>
                <c:pt idx="14">
                  <c:v>35</c:v>
                </c:pt>
                <c:pt idx="15">
                  <c:v>30</c:v>
                </c:pt>
                <c:pt idx="16">
                  <c:v>24</c:v>
                </c:pt>
                <c:pt idx="17">
                  <c:v>35</c:v>
                </c:pt>
                <c:pt idx="18">
                  <c:v>24</c:v>
                </c:pt>
                <c:pt idx="19">
                  <c:v>19</c:v>
                </c:pt>
                <c:pt idx="20">
                  <c:v>54</c:v>
                </c:pt>
                <c:pt idx="21">
                  <c:v>25</c:v>
                </c:pt>
                <c:pt idx="22">
                  <c:v>12</c:v>
                </c:pt>
                <c:pt idx="23">
                  <c:v>31</c:v>
                </c:pt>
                <c:pt idx="24">
                  <c:v>16</c:v>
                </c:pt>
                <c:pt idx="25">
                  <c:v>34</c:v>
                </c:pt>
                <c:pt idx="26">
                  <c:v>29</c:v>
                </c:pt>
                <c:pt idx="27">
                  <c:v>38</c:v>
                </c:pt>
                <c:pt idx="28">
                  <c:v>34</c:v>
                </c:pt>
                <c:pt idx="29">
                  <c:v>17</c:v>
                </c:pt>
                <c:pt idx="30">
                  <c:v>32</c:v>
                </c:pt>
                <c:pt idx="31">
                  <c:v>22</c:v>
                </c:pt>
                <c:pt idx="32">
                  <c:v>32</c:v>
                </c:pt>
                <c:pt idx="33">
                  <c:v>24</c:v>
                </c:pt>
                <c:pt idx="34">
                  <c:v>33</c:v>
                </c:pt>
                <c:pt idx="35">
                  <c:v>28</c:v>
                </c:pt>
                <c:pt idx="36">
                  <c:v>21</c:v>
                </c:pt>
                <c:pt idx="37">
                  <c:v>37</c:v>
                </c:pt>
                <c:pt idx="38">
                  <c:v>35</c:v>
                </c:pt>
                <c:pt idx="39">
                  <c:v>30</c:v>
                </c:pt>
                <c:pt idx="40">
                  <c:v>37</c:v>
                </c:pt>
                <c:pt idx="41">
                  <c:v>45</c:v>
                </c:pt>
                <c:pt idx="42">
                  <c:v>29</c:v>
                </c:pt>
                <c:pt idx="43">
                  <c:v>25</c:v>
                </c:pt>
                <c:pt idx="44">
                  <c:v>20</c:v>
                </c:pt>
                <c:pt idx="45">
                  <c:v>36</c:v>
                </c:pt>
                <c:pt idx="46">
                  <c:v>26</c:v>
                </c:pt>
                <c:pt idx="47">
                  <c:v>33</c:v>
                </c:pt>
                <c:pt idx="48">
                  <c:v>31</c:v>
                </c:pt>
                <c:pt idx="49">
                  <c:v>20</c:v>
                </c:pt>
                <c:pt idx="50">
                  <c:v>21</c:v>
                </c:pt>
                <c:pt idx="51">
                  <c:v>14</c:v>
                </c:pt>
                <c:pt idx="52">
                  <c:v>16</c:v>
                </c:pt>
                <c:pt idx="53">
                  <c:v>35</c:v>
                </c:pt>
                <c:pt idx="54">
                  <c:v>24</c:v>
                </c:pt>
                <c:pt idx="55">
                  <c:v>30</c:v>
                </c:pt>
                <c:pt idx="56">
                  <c:v>30</c:v>
                </c:pt>
                <c:pt idx="57">
                  <c:v>27</c:v>
                </c:pt>
                <c:pt idx="58">
                  <c:v>37</c:v>
                </c:pt>
                <c:pt idx="59">
                  <c:v>19</c:v>
                </c:pt>
                <c:pt idx="60">
                  <c:v>23</c:v>
                </c:pt>
                <c:pt idx="61">
                  <c:v>24</c:v>
                </c:pt>
                <c:pt idx="62">
                  <c:v>24</c:v>
                </c:pt>
                <c:pt idx="63">
                  <c:v>25</c:v>
                </c:pt>
                <c:pt idx="64">
                  <c:v>21</c:v>
                </c:pt>
                <c:pt idx="65">
                  <c:v>23</c:v>
                </c:pt>
                <c:pt idx="66">
                  <c:v>24</c:v>
                </c:pt>
                <c:pt idx="67">
                  <c:v>30</c:v>
                </c:pt>
                <c:pt idx="68">
                  <c:v>21</c:v>
                </c:pt>
                <c:pt idx="69">
                  <c:v>34</c:v>
                </c:pt>
                <c:pt idx="70">
                  <c:v>25</c:v>
                </c:pt>
                <c:pt idx="71">
                  <c:v>21</c:v>
                </c:pt>
                <c:pt idx="72">
                  <c:v>31</c:v>
                </c:pt>
                <c:pt idx="73">
                  <c:v>26</c:v>
                </c:pt>
                <c:pt idx="74">
                  <c:v>18</c:v>
                </c:pt>
                <c:pt idx="75">
                  <c:v>31</c:v>
                </c:pt>
                <c:pt idx="76">
                  <c:v>26</c:v>
                </c:pt>
                <c:pt idx="77">
                  <c:v>25</c:v>
                </c:pt>
                <c:pt idx="78">
                  <c:v>28</c:v>
                </c:pt>
                <c:pt idx="79">
                  <c:v>29</c:v>
                </c:pt>
                <c:pt idx="80">
                  <c:v>33</c:v>
                </c:pt>
                <c:pt idx="81">
                  <c:v>44</c:v>
                </c:pt>
                <c:pt idx="82">
                  <c:v>23</c:v>
                </c:pt>
                <c:pt idx="83">
                  <c:v>23</c:v>
                </c:pt>
                <c:pt idx="84">
                  <c:v>21</c:v>
                </c:pt>
                <c:pt idx="85">
                  <c:v>29</c:v>
                </c:pt>
                <c:pt idx="86">
                  <c:v>49</c:v>
                </c:pt>
                <c:pt idx="87">
                  <c:v>17</c:v>
                </c:pt>
                <c:pt idx="88">
                  <c:v>25</c:v>
                </c:pt>
                <c:pt idx="89">
                  <c:v>30</c:v>
                </c:pt>
                <c:pt idx="90">
                  <c:v>33</c:v>
                </c:pt>
                <c:pt idx="91">
                  <c:v>26</c:v>
                </c:pt>
                <c:pt idx="92">
                  <c:v>31</c:v>
                </c:pt>
                <c:pt idx="93">
                  <c:v>17</c:v>
                </c:pt>
                <c:pt idx="94">
                  <c:v>24</c:v>
                </c:pt>
                <c:pt idx="95">
                  <c:v>28</c:v>
                </c:pt>
                <c:pt idx="96">
                  <c:v>20</c:v>
                </c:pt>
                <c:pt idx="97">
                  <c:v>23</c:v>
                </c:pt>
                <c:pt idx="98">
                  <c:v>27</c:v>
                </c:pt>
                <c:pt idx="99">
                  <c:v>30</c:v>
                </c:pt>
                <c:pt idx="100">
                  <c:v>14</c:v>
                </c:pt>
                <c:pt idx="101">
                  <c:v>22</c:v>
                </c:pt>
                <c:pt idx="102">
                  <c:v>22</c:v>
                </c:pt>
                <c:pt idx="103">
                  <c:v>18</c:v>
                </c:pt>
                <c:pt idx="104">
                  <c:v>11</c:v>
                </c:pt>
                <c:pt idx="105">
                  <c:v>13</c:v>
                </c:pt>
                <c:pt idx="106">
                  <c:v>19</c:v>
                </c:pt>
                <c:pt idx="107">
                  <c:v>11</c:v>
                </c:pt>
                <c:pt idx="108">
                  <c:v>16</c:v>
                </c:pt>
                <c:pt idx="109">
                  <c:v>9</c:v>
                </c:pt>
                <c:pt idx="110">
                  <c:v>17</c:v>
                </c:pt>
                <c:pt idx="111">
                  <c:v>16</c:v>
                </c:pt>
                <c:pt idx="112">
                  <c:v>12</c:v>
                </c:pt>
                <c:pt idx="113">
                  <c:v>28</c:v>
                </c:pt>
                <c:pt idx="114">
                  <c:v>26</c:v>
                </c:pt>
                <c:pt idx="115">
                  <c:v>27</c:v>
                </c:pt>
                <c:pt idx="116">
                  <c:v>23</c:v>
                </c:pt>
                <c:pt idx="117">
                  <c:v>16</c:v>
                </c:pt>
                <c:pt idx="118">
                  <c:v>17</c:v>
                </c:pt>
                <c:pt idx="119">
                  <c:v>23</c:v>
                </c:pt>
                <c:pt idx="120">
                  <c:v>19</c:v>
                </c:pt>
                <c:pt idx="121">
                  <c:v>15</c:v>
                </c:pt>
                <c:pt idx="122">
                  <c:v>18</c:v>
                </c:pt>
                <c:pt idx="123">
                  <c:v>18</c:v>
                </c:pt>
                <c:pt idx="124">
                  <c:v>13</c:v>
                </c:pt>
                <c:pt idx="125">
                  <c:v>25</c:v>
                </c:pt>
                <c:pt idx="126">
                  <c:v>29</c:v>
                </c:pt>
                <c:pt idx="127">
                  <c:v>24</c:v>
                </c:pt>
                <c:pt idx="128">
                  <c:v>17</c:v>
                </c:pt>
                <c:pt idx="129">
                  <c:v>18</c:v>
                </c:pt>
                <c:pt idx="130">
                  <c:v>18</c:v>
                </c:pt>
                <c:pt idx="131">
                  <c:v>33</c:v>
                </c:pt>
                <c:pt idx="132">
                  <c:v>25</c:v>
                </c:pt>
                <c:pt idx="133">
                  <c:v>5</c:v>
                </c:pt>
                <c:pt idx="134">
                  <c:v>15</c:v>
                </c:pt>
                <c:pt idx="135">
                  <c:v>16</c:v>
                </c:pt>
                <c:pt idx="136">
                  <c:v>15</c:v>
                </c:pt>
                <c:pt idx="137">
                  <c:v>28</c:v>
                </c:pt>
                <c:pt idx="138">
                  <c:v>16</c:v>
                </c:pt>
                <c:pt idx="139">
                  <c:v>16</c:v>
                </c:pt>
                <c:pt idx="140">
                  <c:v>21</c:v>
                </c:pt>
                <c:pt idx="141">
                  <c:v>13</c:v>
                </c:pt>
                <c:pt idx="142">
                  <c:v>12</c:v>
                </c:pt>
                <c:pt idx="143">
                  <c:v>14</c:v>
                </c:pt>
                <c:pt idx="144">
                  <c:v>19</c:v>
                </c:pt>
                <c:pt idx="145">
                  <c:v>15</c:v>
                </c:pt>
                <c:pt idx="146">
                  <c:v>22</c:v>
                </c:pt>
                <c:pt idx="147">
                  <c:v>11</c:v>
                </c:pt>
                <c:pt idx="148">
                  <c:v>15</c:v>
                </c:pt>
                <c:pt idx="149">
                  <c:v>12</c:v>
                </c:pt>
                <c:pt idx="150">
                  <c:v>29</c:v>
                </c:pt>
                <c:pt idx="151">
                  <c:v>154</c:v>
                </c:pt>
                <c:pt idx="152">
                  <c:v>21</c:v>
                </c:pt>
                <c:pt idx="153">
                  <c:v>12</c:v>
                </c:pt>
                <c:pt idx="154">
                  <c:v>20</c:v>
                </c:pt>
                <c:pt idx="155">
                  <c:v>16</c:v>
                </c:pt>
                <c:pt idx="156">
                  <c:v>22</c:v>
                </c:pt>
                <c:pt idx="157">
                  <c:v>24</c:v>
                </c:pt>
                <c:pt idx="158">
                  <c:v>25</c:v>
                </c:pt>
                <c:pt idx="159">
                  <c:v>19</c:v>
                </c:pt>
                <c:pt idx="160">
                  <c:v>11</c:v>
                </c:pt>
                <c:pt idx="161">
                  <c:v>14</c:v>
                </c:pt>
                <c:pt idx="162">
                  <c:v>17</c:v>
                </c:pt>
                <c:pt idx="163">
                  <c:v>23</c:v>
                </c:pt>
                <c:pt idx="164">
                  <c:v>24</c:v>
                </c:pt>
                <c:pt idx="165">
                  <c:v>20</c:v>
                </c:pt>
                <c:pt idx="166">
                  <c:v>28</c:v>
                </c:pt>
                <c:pt idx="167">
                  <c:v>20</c:v>
                </c:pt>
                <c:pt idx="168">
                  <c:v>17</c:v>
                </c:pt>
                <c:pt idx="169">
                  <c:v>22</c:v>
                </c:pt>
                <c:pt idx="170">
                  <c:v>31</c:v>
                </c:pt>
                <c:pt idx="171">
                  <c:v>21</c:v>
                </c:pt>
                <c:pt idx="172">
                  <c:v>15</c:v>
                </c:pt>
                <c:pt idx="173">
                  <c:v>28</c:v>
                </c:pt>
                <c:pt idx="174">
                  <c:v>19</c:v>
                </c:pt>
                <c:pt idx="175">
                  <c:v>21</c:v>
                </c:pt>
                <c:pt idx="176">
                  <c:v>22</c:v>
                </c:pt>
                <c:pt idx="177">
                  <c:v>18</c:v>
                </c:pt>
                <c:pt idx="178">
                  <c:v>19</c:v>
                </c:pt>
                <c:pt idx="179">
                  <c:v>21</c:v>
                </c:pt>
                <c:pt idx="180">
                  <c:v>16</c:v>
                </c:pt>
                <c:pt idx="181">
                  <c:v>24</c:v>
                </c:pt>
                <c:pt idx="182">
                  <c:v>36</c:v>
                </c:pt>
                <c:pt idx="183">
                  <c:v>35</c:v>
                </c:pt>
                <c:pt idx="184">
                  <c:v>23</c:v>
                </c:pt>
                <c:pt idx="185">
                  <c:v>21</c:v>
                </c:pt>
                <c:pt idx="186">
                  <c:v>17</c:v>
                </c:pt>
                <c:pt idx="187">
                  <c:v>23</c:v>
                </c:pt>
                <c:pt idx="188">
                  <c:v>16</c:v>
                </c:pt>
                <c:pt idx="189">
                  <c:v>17</c:v>
                </c:pt>
                <c:pt idx="190">
                  <c:v>18</c:v>
                </c:pt>
                <c:pt idx="191">
                  <c:v>17</c:v>
                </c:pt>
                <c:pt idx="192">
                  <c:v>21</c:v>
                </c:pt>
                <c:pt idx="193">
                  <c:v>23</c:v>
                </c:pt>
                <c:pt idx="194">
                  <c:v>18</c:v>
                </c:pt>
                <c:pt idx="195">
                  <c:v>9</c:v>
                </c:pt>
                <c:pt idx="196">
                  <c:v>14</c:v>
                </c:pt>
                <c:pt idx="197">
                  <c:v>17</c:v>
                </c:pt>
                <c:pt idx="198">
                  <c:v>23</c:v>
                </c:pt>
                <c:pt idx="199">
                  <c:v>16</c:v>
                </c:pt>
                <c:pt idx="200">
                  <c:v>22</c:v>
                </c:pt>
                <c:pt idx="201">
                  <c:v>25</c:v>
                </c:pt>
                <c:pt idx="202">
                  <c:v>14</c:v>
                </c:pt>
                <c:pt idx="203">
                  <c:v>13</c:v>
                </c:pt>
                <c:pt idx="204">
                  <c:v>10</c:v>
                </c:pt>
                <c:pt idx="205">
                  <c:v>24</c:v>
                </c:pt>
                <c:pt idx="206">
                  <c:v>14</c:v>
                </c:pt>
                <c:pt idx="207">
                  <c:v>15</c:v>
                </c:pt>
                <c:pt idx="208">
                  <c:v>16</c:v>
                </c:pt>
                <c:pt idx="209">
                  <c:v>18</c:v>
                </c:pt>
                <c:pt idx="210">
                  <c:v>16</c:v>
                </c:pt>
                <c:pt idx="211">
                  <c:v>25</c:v>
                </c:pt>
                <c:pt idx="212">
                  <c:v>43</c:v>
                </c:pt>
                <c:pt idx="213">
                  <c:v>22</c:v>
                </c:pt>
                <c:pt idx="214">
                  <c:v>28</c:v>
                </c:pt>
                <c:pt idx="215">
                  <c:v>22</c:v>
                </c:pt>
                <c:pt idx="216">
                  <c:v>26</c:v>
                </c:pt>
                <c:pt idx="217">
                  <c:v>33</c:v>
                </c:pt>
                <c:pt idx="218">
                  <c:v>36</c:v>
                </c:pt>
                <c:pt idx="219">
                  <c:v>16</c:v>
                </c:pt>
                <c:pt idx="220">
                  <c:v>20</c:v>
                </c:pt>
                <c:pt idx="221">
                  <c:v>27</c:v>
                </c:pt>
                <c:pt idx="222">
                  <c:v>28</c:v>
                </c:pt>
                <c:pt idx="223">
                  <c:v>21</c:v>
                </c:pt>
                <c:pt idx="224">
                  <c:v>19</c:v>
                </c:pt>
                <c:pt idx="225">
                  <c:v>24</c:v>
                </c:pt>
                <c:pt idx="226">
                  <c:v>26</c:v>
                </c:pt>
                <c:pt idx="227">
                  <c:v>13</c:v>
                </c:pt>
                <c:pt idx="228">
                  <c:v>16</c:v>
                </c:pt>
                <c:pt idx="229">
                  <c:v>16</c:v>
                </c:pt>
                <c:pt idx="230">
                  <c:v>11</c:v>
                </c:pt>
                <c:pt idx="231">
                  <c:v>14</c:v>
                </c:pt>
                <c:pt idx="232">
                  <c:v>30</c:v>
                </c:pt>
                <c:pt idx="233">
                  <c:v>20</c:v>
                </c:pt>
                <c:pt idx="234">
                  <c:v>19</c:v>
                </c:pt>
                <c:pt idx="235">
                  <c:v>24</c:v>
                </c:pt>
                <c:pt idx="236">
                  <c:v>19</c:v>
                </c:pt>
                <c:pt idx="237">
                  <c:v>17</c:v>
                </c:pt>
                <c:pt idx="238">
                  <c:v>15</c:v>
                </c:pt>
                <c:pt idx="239">
                  <c:v>17</c:v>
                </c:pt>
                <c:pt idx="240">
                  <c:v>20</c:v>
                </c:pt>
                <c:pt idx="241">
                  <c:v>22</c:v>
                </c:pt>
                <c:pt idx="242">
                  <c:v>22</c:v>
                </c:pt>
                <c:pt idx="243">
                  <c:v>13</c:v>
                </c:pt>
                <c:pt idx="244">
                  <c:v>25</c:v>
                </c:pt>
                <c:pt idx="245">
                  <c:v>17</c:v>
                </c:pt>
                <c:pt idx="246">
                  <c:v>18</c:v>
                </c:pt>
                <c:pt idx="247">
                  <c:v>14</c:v>
                </c:pt>
                <c:pt idx="248">
                  <c:v>11</c:v>
                </c:pt>
                <c:pt idx="249">
                  <c:v>24</c:v>
                </c:pt>
                <c:pt idx="250">
                  <c:v>26</c:v>
                </c:pt>
                <c:pt idx="251">
                  <c:v>32</c:v>
                </c:pt>
                <c:pt idx="252">
                  <c:v>23</c:v>
                </c:pt>
                <c:pt idx="253">
                  <c:v>24</c:v>
                </c:pt>
                <c:pt idx="254">
                  <c:v>24</c:v>
                </c:pt>
                <c:pt idx="255">
                  <c:v>32</c:v>
                </c:pt>
                <c:pt idx="256">
                  <c:v>20</c:v>
                </c:pt>
                <c:pt idx="257">
                  <c:v>31</c:v>
                </c:pt>
                <c:pt idx="258">
                  <c:v>22</c:v>
                </c:pt>
                <c:pt idx="259">
                  <c:v>18</c:v>
                </c:pt>
                <c:pt idx="260">
                  <c:v>14</c:v>
                </c:pt>
                <c:pt idx="261">
                  <c:v>15</c:v>
                </c:pt>
                <c:pt idx="262">
                  <c:v>18</c:v>
                </c:pt>
                <c:pt idx="263">
                  <c:v>29</c:v>
                </c:pt>
                <c:pt idx="264">
                  <c:v>23</c:v>
                </c:pt>
                <c:pt idx="265">
                  <c:v>29</c:v>
                </c:pt>
                <c:pt idx="266">
                  <c:v>26</c:v>
                </c:pt>
                <c:pt idx="267">
                  <c:v>26</c:v>
                </c:pt>
                <c:pt idx="268">
                  <c:v>27</c:v>
                </c:pt>
                <c:pt idx="269">
                  <c:v>20</c:v>
                </c:pt>
                <c:pt idx="270">
                  <c:v>23</c:v>
                </c:pt>
                <c:pt idx="271">
                  <c:v>14</c:v>
                </c:pt>
                <c:pt idx="272">
                  <c:v>17</c:v>
                </c:pt>
                <c:pt idx="273">
                  <c:v>27</c:v>
                </c:pt>
                <c:pt idx="274">
                  <c:v>15</c:v>
                </c:pt>
                <c:pt idx="275">
                  <c:v>17</c:v>
                </c:pt>
                <c:pt idx="276">
                  <c:v>13</c:v>
                </c:pt>
                <c:pt idx="277">
                  <c:v>11</c:v>
                </c:pt>
                <c:pt idx="278">
                  <c:v>22</c:v>
                </c:pt>
                <c:pt idx="279">
                  <c:v>18</c:v>
                </c:pt>
                <c:pt idx="280">
                  <c:v>22</c:v>
                </c:pt>
                <c:pt idx="281">
                  <c:v>22</c:v>
                </c:pt>
                <c:pt idx="282">
                  <c:v>24</c:v>
                </c:pt>
                <c:pt idx="283">
                  <c:v>16</c:v>
                </c:pt>
                <c:pt idx="284">
                  <c:v>17</c:v>
                </c:pt>
                <c:pt idx="285">
                  <c:v>16</c:v>
                </c:pt>
                <c:pt idx="286">
                  <c:v>15</c:v>
                </c:pt>
                <c:pt idx="287">
                  <c:v>17</c:v>
                </c:pt>
                <c:pt idx="288">
                  <c:v>15</c:v>
                </c:pt>
                <c:pt idx="289">
                  <c:v>14</c:v>
                </c:pt>
                <c:pt idx="290">
                  <c:v>31</c:v>
                </c:pt>
                <c:pt idx="291">
                  <c:v>24</c:v>
                </c:pt>
                <c:pt idx="292">
                  <c:v>26</c:v>
                </c:pt>
                <c:pt idx="293">
                  <c:v>22</c:v>
                </c:pt>
                <c:pt idx="294">
                  <c:v>20</c:v>
                </c:pt>
                <c:pt idx="295">
                  <c:v>23</c:v>
                </c:pt>
                <c:pt idx="296">
                  <c:v>17</c:v>
                </c:pt>
                <c:pt idx="297">
                  <c:v>24</c:v>
                </c:pt>
                <c:pt idx="298">
                  <c:v>25</c:v>
                </c:pt>
                <c:pt idx="299">
                  <c:v>27</c:v>
                </c:pt>
                <c:pt idx="300">
                  <c:v>20</c:v>
                </c:pt>
                <c:pt idx="301">
                  <c:v>18</c:v>
                </c:pt>
                <c:pt idx="302">
                  <c:v>23</c:v>
                </c:pt>
                <c:pt idx="303">
                  <c:v>24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B1F-544C-8DA3-D93DD86EA47C}"/>
            </c:ext>
          </c:extLst>
        </c:ser>
        <c:ser>
          <c:idx val="2"/>
          <c:order val="2"/>
          <c:tx>
            <c:v>Total CMS</c:v>
          </c:tx>
          <c:spPr>
            <a:ln w="12700">
              <a:solidFill>
                <a:srgbClr val="006411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1FB714"/>
              </a:solidFill>
              <a:ln>
                <a:solidFill>
                  <a:srgbClr val="006411"/>
                </a:solidFill>
                <a:prstDash val="solid"/>
              </a:ln>
            </c:spPr>
          </c:marker>
          <c:xVal>
            <c:numRef>
              <c:f>Sheet1!$A$2:$A$405</c:f>
              <c:numCache>
                <c:formatCode>d\-mmm</c:formatCode>
                <c:ptCount val="404"/>
                <c:pt idx="1">
                  <c:v>41281</c:v>
                </c:pt>
                <c:pt idx="2">
                  <c:v>41288</c:v>
                </c:pt>
                <c:pt idx="3">
                  <c:v>41295</c:v>
                </c:pt>
                <c:pt idx="4">
                  <c:v>41302</c:v>
                </c:pt>
                <c:pt idx="5">
                  <c:v>41309</c:v>
                </c:pt>
                <c:pt idx="6">
                  <c:v>41316</c:v>
                </c:pt>
                <c:pt idx="7">
                  <c:v>41323</c:v>
                </c:pt>
                <c:pt idx="8">
                  <c:v>41330</c:v>
                </c:pt>
                <c:pt idx="9">
                  <c:v>41337</c:v>
                </c:pt>
                <c:pt idx="10">
                  <c:v>41344</c:v>
                </c:pt>
                <c:pt idx="11">
                  <c:v>41351</c:v>
                </c:pt>
                <c:pt idx="12">
                  <c:v>41358</c:v>
                </c:pt>
                <c:pt idx="13">
                  <c:v>41365</c:v>
                </c:pt>
                <c:pt idx="14">
                  <c:v>41372</c:v>
                </c:pt>
                <c:pt idx="15">
                  <c:v>41379</c:v>
                </c:pt>
                <c:pt idx="16">
                  <c:v>41386</c:v>
                </c:pt>
                <c:pt idx="17">
                  <c:v>41393</c:v>
                </c:pt>
                <c:pt idx="18">
                  <c:v>41400</c:v>
                </c:pt>
                <c:pt idx="19">
                  <c:v>41407</c:v>
                </c:pt>
                <c:pt idx="20">
                  <c:v>41414</c:v>
                </c:pt>
                <c:pt idx="21">
                  <c:v>41421</c:v>
                </c:pt>
                <c:pt idx="22">
                  <c:v>41428</c:v>
                </c:pt>
                <c:pt idx="23">
                  <c:v>41435</c:v>
                </c:pt>
                <c:pt idx="24">
                  <c:v>41442</c:v>
                </c:pt>
                <c:pt idx="25">
                  <c:v>41449</c:v>
                </c:pt>
                <c:pt idx="26">
                  <c:v>41456</c:v>
                </c:pt>
                <c:pt idx="27">
                  <c:v>41463</c:v>
                </c:pt>
                <c:pt idx="28">
                  <c:v>41470</c:v>
                </c:pt>
                <c:pt idx="29">
                  <c:v>41477</c:v>
                </c:pt>
                <c:pt idx="30">
                  <c:v>41484</c:v>
                </c:pt>
                <c:pt idx="31">
                  <c:v>41491</c:v>
                </c:pt>
                <c:pt idx="32">
                  <c:v>41498</c:v>
                </c:pt>
                <c:pt idx="33">
                  <c:v>41505</c:v>
                </c:pt>
                <c:pt idx="34">
                  <c:v>41512</c:v>
                </c:pt>
                <c:pt idx="35">
                  <c:v>41519</c:v>
                </c:pt>
                <c:pt idx="36">
                  <c:v>41526</c:v>
                </c:pt>
                <c:pt idx="37">
                  <c:v>41533</c:v>
                </c:pt>
                <c:pt idx="38">
                  <c:v>41540</c:v>
                </c:pt>
                <c:pt idx="39">
                  <c:v>41547</c:v>
                </c:pt>
                <c:pt idx="40">
                  <c:v>41554</c:v>
                </c:pt>
                <c:pt idx="41">
                  <c:v>41561</c:v>
                </c:pt>
                <c:pt idx="42">
                  <c:v>41568</c:v>
                </c:pt>
                <c:pt idx="43">
                  <c:v>41575</c:v>
                </c:pt>
                <c:pt idx="44">
                  <c:v>41582</c:v>
                </c:pt>
                <c:pt idx="45">
                  <c:v>41589</c:v>
                </c:pt>
                <c:pt idx="46">
                  <c:v>41596</c:v>
                </c:pt>
                <c:pt idx="47">
                  <c:v>41603</c:v>
                </c:pt>
                <c:pt idx="48">
                  <c:v>41610</c:v>
                </c:pt>
                <c:pt idx="49">
                  <c:v>41617</c:v>
                </c:pt>
                <c:pt idx="50">
                  <c:v>41624</c:v>
                </c:pt>
                <c:pt idx="51">
                  <c:v>41631</c:v>
                </c:pt>
                <c:pt idx="52">
                  <c:v>41638</c:v>
                </c:pt>
                <c:pt idx="53">
                  <c:v>41645</c:v>
                </c:pt>
                <c:pt idx="54">
                  <c:v>41652</c:v>
                </c:pt>
                <c:pt idx="55">
                  <c:v>41659</c:v>
                </c:pt>
                <c:pt idx="56">
                  <c:v>41666</c:v>
                </c:pt>
                <c:pt idx="57">
                  <c:v>41673</c:v>
                </c:pt>
                <c:pt idx="58">
                  <c:v>41680</c:v>
                </c:pt>
                <c:pt idx="59">
                  <c:v>41687</c:v>
                </c:pt>
                <c:pt idx="60">
                  <c:v>41694</c:v>
                </c:pt>
                <c:pt idx="61">
                  <c:v>41701</c:v>
                </c:pt>
                <c:pt idx="62">
                  <c:v>41708</c:v>
                </c:pt>
                <c:pt idx="63">
                  <c:v>41715</c:v>
                </c:pt>
                <c:pt idx="64">
                  <c:v>41722</c:v>
                </c:pt>
                <c:pt idx="65">
                  <c:v>41729</c:v>
                </c:pt>
                <c:pt idx="66">
                  <c:v>41736</c:v>
                </c:pt>
                <c:pt idx="67">
                  <c:v>41743</c:v>
                </c:pt>
                <c:pt idx="68">
                  <c:v>41750</c:v>
                </c:pt>
                <c:pt idx="69">
                  <c:v>41757</c:v>
                </c:pt>
                <c:pt idx="70">
                  <c:v>41764</c:v>
                </c:pt>
                <c:pt idx="71">
                  <c:v>41771</c:v>
                </c:pt>
                <c:pt idx="72">
                  <c:v>41778</c:v>
                </c:pt>
                <c:pt idx="73">
                  <c:v>41785</c:v>
                </c:pt>
                <c:pt idx="74">
                  <c:v>41792</c:v>
                </c:pt>
                <c:pt idx="75">
                  <c:v>41799</c:v>
                </c:pt>
                <c:pt idx="76">
                  <c:v>41806</c:v>
                </c:pt>
                <c:pt idx="77">
                  <c:v>41813</c:v>
                </c:pt>
                <c:pt idx="78">
                  <c:v>41820</c:v>
                </c:pt>
                <c:pt idx="79">
                  <c:v>41827</c:v>
                </c:pt>
                <c:pt idx="80">
                  <c:v>41834</c:v>
                </c:pt>
                <c:pt idx="81">
                  <c:v>41841</c:v>
                </c:pt>
                <c:pt idx="82">
                  <c:v>41848</c:v>
                </c:pt>
                <c:pt idx="83">
                  <c:v>41855</c:v>
                </c:pt>
                <c:pt idx="84">
                  <c:v>41862</c:v>
                </c:pt>
                <c:pt idx="85">
                  <c:v>41869</c:v>
                </c:pt>
                <c:pt idx="86">
                  <c:v>41876</c:v>
                </c:pt>
                <c:pt idx="87">
                  <c:v>41883</c:v>
                </c:pt>
                <c:pt idx="88">
                  <c:v>41890</c:v>
                </c:pt>
                <c:pt idx="89">
                  <c:v>41897</c:v>
                </c:pt>
                <c:pt idx="90">
                  <c:v>41904</c:v>
                </c:pt>
                <c:pt idx="91">
                  <c:v>41911</c:v>
                </c:pt>
                <c:pt idx="92">
                  <c:v>41918</c:v>
                </c:pt>
                <c:pt idx="93">
                  <c:v>41925</c:v>
                </c:pt>
                <c:pt idx="94">
                  <c:v>41932</c:v>
                </c:pt>
                <c:pt idx="95">
                  <c:v>41939</c:v>
                </c:pt>
                <c:pt idx="96">
                  <c:v>41946</c:v>
                </c:pt>
                <c:pt idx="97">
                  <c:v>41953</c:v>
                </c:pt>
                <c:pt idx="98">
                  <c:v>41960</c:v>
                </c:pt>
                <c:pt idx="99">
                  <c:v>41967</c:v>
                </c:pt>
                <c:pt idx="100">
                  <c:v>41974</c:v>
                </c:pt>
                <c:pt idx="101">
                  <c:v>41981</c:v>
                </c:pt>
                <c:pt idx="102">
                  <c:v>41988</c:v>
                </c:pt>
                <c:pt idx="103">
                  <c:v>41995</c:v>
                </c:pt>
                <c:pt idx="104">
                  <c:v>42002</c:v>
                </c:pt>
                <c:pt idx="105">
                  <c:v>42009</c:v>
                </c:pt>
                <c:pt idx="106">
                  <c:v>42016</c:v>
                </c:pt>
                <c:pt idx="107">
                  <c:v>42023</c:v>
                </c:pt>
                <c:pt idx="108">
                  <c:v>42030</c:v>
                </c:pt>
                <c:pt idx="109">
                  <c:v>42037</c:v>
                </c:pt>
                <c:pt idx="110">
                  <c:v>42044</c:v>
                </c:pt>
                <c:pt idx="111">
                  <c:v>42051</c:v>
                </c:pt>
                <c:pt idx="112">
                  <c:v>42058</c:v>
                </c:pt>
                <c:pt idx="113">
                  <c:v>42065</c:v>
                </c:pt>
                <c:pt idx="114">
                  <c:v>42072</c:v>
                </c:pt>
                <c:pt idx="115">
                  <c:v>42079</c:v>
                </c:pt>
                <c:pt idx="116">
                  <c:v>42086</c:v>
                </c:pt>
                <c:pt idx="117">
                  <c:v>42093</c:v>
                </c:pt>
                <c:pt idx="118">
                  <c:v>42100</c:v>
                </c:pt>
                <c:pt idx="119">
                  <c:v>42107</c:v>
                </c:pt>
                <c:pt idx="120">
                  <c:v>42114</c:v>
                </c:pt>
                <c:pt idx="121">
                  <c:v>42121</c:v>
                </c:pt>
                <c:pt idx="122">
                  <c:v>42128</c:v>
                </c:pt>
                <c:pt idx="123">
                  <c:v>42135</c:v>
                </c:pt>
                <c:pt idx="124">
                  <c:v>42142</c:v>
                </c:pt>
                <c:pt idx="125">
                  <c:v>42149</c:v>
                </c:pt>
                <c:pt idx="126">
                  <c:v>42156</c:v>
                </c:pt>
                <c:pt idx="127">
                  <c:v>42163</c:v>
                </c:pt>
                <c:pt idx="128">
                  <c:v>42170</c:v>
                </c:pt>
                <c:pt idx="129">
                  <c:v>42177</c:v>
                </c:pt>
                <c:pt idx="130">
                  <c:v>42184</c:v>
                </c:pt>
                <c:pt idx="131">
                  <c:v>42191</c:v>
                </c:pt>
                <c:pt idx="132">
                  <c:v>42198</c:v>
                </c:pt>
                <c:pt idx="133">
                  <c:v>42205</c:v>
                </c:pt>
                <c:pt idx="134">
                  <c:v>42212</c:v>
                </c:pt>
                <c:pt idx="135">
                  <c:v>42219</c:v>
                </c:pt>
                <c:pt idx="136">
                  <c:v>42226</c:v>
                </c:pt>
                <c:pt idx="137">
                  <c:v>42233</c:v>
                </c:pt>
                <c:pt idx="138">
                  <c:v>42240</c:v>
                </c:pt>
                <c:pt idx="139">
                  <c:v>42247</c:v>
                </c:pt>
                <c:pt idx="140">
                  <c:v>42254</c:v>
                </c:pt>
                <c:pt idx="141">
                  <c:v>42261</c:v>
                </c:pt>
                <c:pt idx="142">
                  <c:v>42268</c:v>
                </c:pt>
                <c:pt idx="143">
                  <c:v>42275</c:v>
                </c:pt>
                <c:pt idx="144">
                  <c:v>42282</c:v>
                </c:pt>
                <c:pt idx="145">
                  <c:v>42289</c:v>
                </c:pt>
                <c:pt idx="146">
                  <c:v>42296</c:v>
                </c:pt>
                <c:pt idx="147">
                  <c:v>42303</c:v>
                </c:pt>
                <c:pt idx="148">
                  <c:v>42310</c:v>
                </c:pt>
                <c:pt idx="149">
                  <c:v>42317</c:v>
                </c:pt>
                <c:pt idx="150">
                  <c:v>42324</c:v>
                </c:pt>
                <c:pt idx="151">
                  <c:v>42331</c:v>
                </c:pt>
                <c:pt idx="152">
                  <c:v>42338</c:v>
                </c:pt>
                <c:pt idx="153">
                  <c:v>42345</c:v>
                </c:pt>
                <c:pt idx="154">
                  <c:v>42352</c:v>
                </c:pt>
                <c:pt idx="155">
                  <c:v>42359</c:v>
                </c:pt>
                <c:pt idx="156">
                  <c:v>42366</c:v>
                </c:pt>
                <c:pt idx="157">
                  <c:v>42373</c:v>
                </c:pt>
                <c:pt idx="158">
                  <c:v>42380</c:v>
                </c:pt>
                <c:pt idx="159">
                  <c:v>42387</c:v>
                </c:pt>
                <c:pt idx="160">
                  <c:v>42394</c:v>
                </c:pt>
                <c:pt idx="161">
                  <c:v>42401</c:v>
                </c:pt>
                <c:pt idx="162">
                  <c:v>42408</c:v>
                </c:pt>
                <c:pt idx="163">
                  <c:v>42415</c:v>
                </c:pt>
                <c:pt idx="164">
                  <c:v>42422</c:v>
                </c:pt>
                <c:pt idx="165">
                  <c:v>42429</c:v>
                </c:pt>
                <c:pt idx="166">
                  <c:v>42436</c:v>
                </c:pt>
                <c:pt idx="167">
                  <c:v>42443</c:v>
                </c:pt>
                <c:pt idx="168">
                  <c:v>42450</c:v>
                </c:pt>
                <c:pt idx="169">
                  <c:v>42457</c:v>
                </c:pt>
                <c:pt idx="170">
                  <c:v>42464</c:v>
                </c:pt>
                <c:pt idx="171">
                  <c:v>42471</c:v>
                </c:pt>
                <c:pt idx="172">
                  <c:v>42478</c:v>
                </c:pt>
                <c:pt idx="173">
                  <c:v>42485</c:v>
                </c:pt>
                <c:pt idx="174">
                  <c:v>42492</c:v>
                </c:pt>
                <c:pt idx="175">
                  <c:v>42499</c:v>
                </c:pt>
                <c:pt idx="176">
                  <c:v>42506</c:v>
                </c:pt>
                <c:pt idx="177">
                  <c:v>42513</c:v>
                </c:pt>
                <c:pt idx="178">
                  <c:v>42520</c:v>
                </c:pt>
                <c:pt idx="179">
                  <c:v>42527</c:v>
                </c:pt>
                <c:pt idx="180">
                  <c:v>42534</c:v>
                </c:pt>
                <c:pt idx="181">
                  <c:v>42541</c:v>
                </c:pt>
                <c:pt idx="182">
                  <c:v>42548</c:v>
                </c:pt>
                <c:pt idx="183">
                  <c:v>42555</c:v>
                </c:pt>
                <c:pt idx="184">
                  <c:v>42562</c:v>
                </c:pt>
                <c:pt idx="185">
                  <c:v>42569</c:v>
                </c:pt>
                <c:pt idx="186">
                  <c:v>42576</c:v>
                </c:pt>
                <c:pt idx="187">
                  <c:v>42583</c:v>
                </c:pt>
                <c:pt idx="188">
                  <c:v>42590</c:v>
                </c:pt>
                <c:pt idx="189">
                  <c:v>42597</c:v>
                </c:pt>
                <c:pt idx="190">
                  <c:v>42604</c:v>
                </c:pt>
                <c:pt idx="191">
                  <c:v>42611</c:v>
                </c:pt>
                <c:pt idx="192">
                  <c:v>42618</c:v>
                </c:pt>
                <c:pt idx="193">
                  <c:v>42625</c:v>
                </c:pt>
                <c:pt idx="194">
                  <c:v>42632</c:v>
                </c:pt>
                <c:pt idx="195">
                  <c:v>42639</c:v>
                </c:pt>
                <c:pt idx="196">
                  <c:v>42646</c:v>
                </c:pt>
                <c:pt idx="197">
                  <c:v>42653</c:v>
                </c:pt>
                <c:pt idx="198">
                  <c:v>42660</c:v>
                </c:pt>
                <c:pt idx="199">
                  <c:v>42667</c:v>
                </c:pt>
                <c:pt idx="200">
                  <c:v>42674</c:v>
                </c:pt>
                <c:pt idx="201">
                  <c:v>42681</c:v>
                </c:pt>
                <c:pt idx="202">
                  <c:v>42688</c:v>
                </c:pt>
                <c:pt idx="203">
                  <c:v>42695</c:v>
                </c:pt>
                <c:pt idx="204">
                  <c:v>42702</c:v>
                </c:pt>
                <c:pt idx="205">
                  <c:v>42709</c:v>
                </c:pt>
                <c:pt idx="206">
                  <c:v>42716</c:v>
                </c:pt>
                <c:pt idx="207">
                  <c:v>42723</c:v>
                </c:pt>
                <c:pt idx="208">
                  <c:v>42730</c:v>
                </c:pt>
                <c:pt idx="209">
                  <c:v>42737</c:v>
                </c:pt>
                <c:pt idx="210">
                  <c:v>42744</c:v>
                </c:pt>
                <c:pt idx="211">
                  <c:v>42751</c:v>
                </c:pt>
                <c:pt idx="212">
                  <c:v>42758</c:v>
                </c:pt>
                <c:pt idx="213">
                  <c:v>42765</c:v>
                </c:pt>
                <c:pt idx="214">
                  <c:v>42772</c:v>
                </c:pt>
                <c:pt idx="215">
                  <c:v>42779</c:v>
                </c:pt>
                <c:pt idx="216">
                  <c:v>42786</c:v>
                </c:pt>
                <c:pt idx="217">
                  <c:v>42793</c:v>
                </c:pt>
                <c:pt idx="218">
                  <c:v>42800</c:v>
                </c:pt>
                <c:pt idx="219">
                  <c:v>42807</c:v>
                </c:pt>
                <c:pt idx="220">
                  <c:v>42814</c:v>
                </c:pt>
                <c:pt idx="221">
                  <c:v>42821</c:v>
                </c:pt>
                <c:pt idx="222">
                  <c:v>42828</c:v>
                </c:pt>
                <c:pt idx="223">
                  <c:v>42835</c:v>
                </c:pt>
                <c:pt idx="224">
                  <c:v>42842</c:v>
                </c:pt>
                <c:pt idx="225">
                  <c:v>42849</c:v>
                </c:pt>
                <c:pt idx="226">
                  <c:v>42856</c:v>
                </c:pt>
                <c:pt idx="227">
                  <c:v>42863</c:v>
                </c:pt>
                <c:pt idx="228">
                  <c:v>42870</c:v>
                </c:pt>
                <c:pt idx="229">
                  <c:v>42877</c:v>
                </c:pt>
                <c:pt idx="230">
                  <c:v>42884</c:v>
                </c:pt>
                <c:pt idx="231">
                  <c:v>42891</c:v>
                </c:pt>
                <c:pt idx="232">
                  <c:v>42898</c:v>
                </c:pt>
                <c:pt idx="233">
                  <c:v>42905</c:v>
                </c:pt>
                <c:pt idx="234">
                  <c:v>42912</c:v>
                </c:pt>
                <c:pt idx="235">
                  <c:v>42919</c:v>
                </c:pt>
                <c:pt idx="236">
                  <c:v>42926</c:v>
                </c:pt>
                <c:pt idx="237">
                  <c:v>42933</c:v>
                </c:pt>
                <c:pt idx="238">
                  <c:v>42940</c:v>
                </c:pt>
                <c:pt idx="239">
                  <c:v>42947</c:v>
                </c:pt>
                <c:pt idx="240">
                  <c:v>42954</c:v>
                </c:pt>
                <c:pt idx="241">
                  <c:v>42961</c:v>
                </c:pt>
                <c:pt idx="242">
                  <c:v>42968</c:v>
                </c:pt>
                <c:pt idx="243">
                  <c:v>42975</c:v>
                </c:pt>
                <c:pt idx="244">
                  <c:v>42982</c:v>
                </c:pt>
                <c:pt idx="245">
                  <c:v>42989</c:v>
                </c:pt>
                <c:pt idx="246">
                  <c:v>42996</c:v>
                </c:pt>
                <c:pt idx="247">
                  <c:v>43003</c:v>
                </c:pt>
                <c:pt idx="248">
                  <c:v>43010</c:v>
                </c:pt>
                <c:pt idx="249">
                  <c:v>43017</c:v>
                </c:pt>
                <c:pt idx="250">
                  <c:v>43024</c:v>
                </c:pt>
                <c:pt idx="251">
                  <c:v>43031</c:v>
                </c:pt>
                <c:pt idx="252">
                  <c:v>43038</c:v>
                </c:pt>
                <c:pt idx="253">
                  <c:v>43045</c:v>
                </c:pt>
                <c:pt idx="254">
                  <c:v>43052</c:v>
                </c:pt>
                <c:pt idx="255">
                  <c:v>43059</c:v>
                </c:pt>
                <c:pt idx="256">
                  <c:v>43066</c:v>
                </c:pt>
                <c:pt idx="257">
                  <c:v>43073</c:v>
                </c:pt>
                <c:pt idx="258">
                  <c:v>43080</c:v>
                </c:pt>
                <c:pt idx="259">
                  <c:v>43087</c:v>
                </c:pt>
                <c:pt idx="260">
                  <c:v>43094</c:v>
                </c:pt>
                <c:pt idx="261">
                  <c:v>43101</c:v>
                </c:pt>
                <c:pt idx="262">
                  <c:v>43108</c:v>
                </c:pt>
                <c:pt idx="263">
                  <c:v>43115</c:v>
                </c:pt>
                <c:pt idx="264">
                  <c:v>43122</c:v>
                </c:pt>
                <c:pt idx="265">
                  <c:v>43129</c:v>
                </c:pt>
                <c:pt idx="266">
                  <c:v>43136</c:v>
                </c:pt>
                <c:pt idx="267">
                  <c:v>43143</c:v>
                </c:pt>
                <c:pt idx="268">
                  <c:v>43150</c:v>
                </c:pt>
                <c:pt idx="269">
                  <c:v>43157</c:v>
                </c:pt>
                <c:pt idx="270">
                  <c:v>43164</c:v>
                </c:pt>
                <c:pt idx="271">
                  <c:v>43171</c:v>
                </c:pt>
                <c:pt idx="272">
                  <c:v>43178</c:v>
                </c:pt>
                <c:pt idx="273">
                  <c:v>43185</c:v>
                </c:pt>
                <c:pt idx="274">
                  <c:v>43192</c:v>
                </c:pt>
                <c:pt idx="275">
                  <c:v>43199</c:v>
                </c:pt>
                <c:pt idx="276">
                  <c:v>43206</c:v>
                </c:pt>
                <c:pt idx="277">
                  <c:v>43213</c:v>
                </c:pt>
                <c:pt idx="278">
                  <c:v>43220</c:v>
                </c:pt>
                <c:pt idx="279">
                  <c:v>43227</c:v>
                </c:pt>
                <c:pt idx="280">
                  <c:v>43234</c:v>
                </c:pt>
                <c:pt idx="281">
                  <c:v>43241</c:v>
                </c:pt>
                <c:pt idx="282">
                  <c:v>43248</c:v>
                </c:pt>
                <c:pt idx="283">
                  <c:v>43255</c:v>
                </c:pt>
                <c:pt idx="284">
                  <c:v>43262</c:v>
                </c:pt>
                <c:pt idx="285">
                  <c:v>43269</c:v>
                </c:pt>
                <c:pt idx="286">
                  <c:v>43276</c:v>
                </c:pt>
                <c:pt idx="287">
                  <c:v>43283</c:v>
                </c:pt>
                <c:pt idx="288">
                  <c:v>43290</c:v>
                </c:pt>
                <c:pt idx="289">
                  <c:v>43297</c:v>
                </c:pt>
                <c:pt idx="290">
                  <c:v>43304</c:v>
                </c:pt>
                <c:pt idx="291">
                  <c:v>43311</c:v>
                </c:pt>
                <c:pt idx="292">
                  <c:v>43318</c:v>
                </c:pt>
                <c:pt idx="293">
                  <c:v>43325</c:v>
                </c:pt>
                <c:pt idx="294">
                  <c:v>43332</c:v>
                </c:pt>
                <c:pt idx="295">
                  <c:v>43339</c:v>
                </c:pt>
                <c:pt idx="296">
                  <c:v>43346</c:v>
                </c:pt>
                <c:pt idx="297">
                  <c:v>43353</c:v>
                </c:pt>
                <c:pt idx="298">
                  <c:v>43360</c:v>
                </c:pt>
                <c:pt idx="299">
                  <c:v>43367</c:v>
                </c:pt>
                <c:pt idx="300">
                  <c:v>43374</c:v>
                </c:pt>
                <c:pt idx="301">
                  <c:v>43381</c:v>
                </c:pt>
                <c:pt idx="302">
                  <c:v>43388</c:v>
                </c:pt>
                <c:pt idx="303">
                  <c:v>43395</c:v>
                </c:pt>
                <c:pt idx="304">
                  <c:v>43402</c:v>
                </c:pt>
              </c:numCache>
            </c:numRef>
          </c:xVal>
          <c:yVal>
            <c:numRef>
              <c:f>Sheet1!$M$2:$M$404</c:f>
              <c:numCache>
                <c:formatCode>0</c:formatCode>
                <c:ptCount val="403"/>
                <c:pt idx="0" formatCode="General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4</c:v>
                </c:pt>
                <c:pt idx="4">
                  <c:v>5</c:v>
                </c:pt>
                <c:pt idx="5">
                  <c:v>3</c:v>
                </c:pt>
                <c:pt idx="6">
                  <c:v>3</c:v>
                </c:pt>
                <c:pt idx="7">
                  <c:v>4</c:v>
                </c:pt>
                <c:pt idx="8">
                  <c:v>9</c:v>
                </c:pt>
                <c:pt idx="9">
                  <c:v>16</c:v>
                </c:pt>
                <c:pt idx="10">
                  <c:v>7</c:v>
                </c:pt>
                <c:pt idx="11">
                  <c:v>8</c:v>
                </c:pt>
                <c:pt idx="12">
                  <c:v>7</c:v>
                </c:pt>
                <c:pt idx="13">
                  <c:v>6</c:v>
                </c:pt>
                <c:pt idx="14">
                  <c:v>0</c:v>
                </c:pt>
                <c:pt idx="15">
                  <c:v>10</c:v>
                </c:pt>
                <c:pt idx="16">
                  <c:v>10</c:v>
                </c:pt>
                <c:pt idx="17">
                  <c:v>7</c:v>
                </c:pt>
                <c:pt idx="18">
                  <c:v>5</c:v>
                </c:pt>
                <c:pt idx="19">
                  <c:v>10</c:v>
                </c:pt>
                <c:pt idx="20">
                  <c:v>17</c:v>
                </c:pt>
                <c:pt idx="21">
                  <c:v>12</c:v>
                </c:pt>
                <c:pt idx="22">
                  <c:v>4</c:v>
                </c:pt>
                <c:pt idx="23">
                  <c:v>5</c:v>
                </c:pt>
                <c:pt idx="24">
                  <c:v>10</c:v>
                </c:pt>
                <c:pt idx="25">
                  <c:v>7</c:v>
                </c:pt>
                <c:pt idx="26">
                  <c:v>16</c:v>
                </c:pt>
                <c:pt idx="27">
                  <c:v>12</c:v>
                </c:pt>
                <c:pt idx="28">
                  <c:v>16</c:v>
                </c:pt>
                <c:pt idx="29">
                  <c:v>10</c:v>
                </c:pt>
                <c:pt idx="30">
                  <c:v>10</c:v>
                </c:pt>
                <c:pt idx="31">
                  <c:v>14</c:v>
                </c:pt>
                <c:pt idx="32">
                  <c:v>9</c:v>
                </c:pt>
                <c:pt idx="33">
                  <c:v>4</c:v>
                </c:pt>
                <c:pt idx="34">
                  <c:v>8</c:v>
                </c:pt>
                <c:pt idx="35">
                  <c:v>7</c:v>
                </c:pt>
                <c:pt idx="36">
                  <c:v>8</c:v>
                </c:pt>
                <c:pt idx="37">
                  <c:v>5</c:v>
                </c:pt>
                <c:pt idx="38">
                  <c:v>1</c:v>
                </c:pt>
                <c:pt idx="39">
                  <c:v>9</c:v>
                </c:pt>
                <c:pt idx="40">
                  <c:v>7</c:v>
                </c:pt>
                <c:pt idx="41">
                  <c:v>9</c:v>
                </c:pt>
                <c:pt idx="42">
                  <c:v>8</c:v>
                </c:pt>
                <c:pt idx="43">
                  <c:v>8</c:v>
                </c:pt>
                <c:pt idx="44">
                  <c:v>9</c:v>
                </c:pt>
                <c:pt idx="45">
                  <c:v>10</c:v>
                </c:pt>
                <c:pt idx="46">
                  <c:v>3</c:v>
                </c:pt>
                <c:pt idx="47">
                  <c:v>7</c:v>
                </c:pt>
                <c:pt idx="48">
                  <c:v>11</c:v>
                </c:pt>
                <c:pt idx="49">
                  <c:v>11</c:v>
                </c:pt>
                <c:pt idx="50">
                  <c:v>7</c:v>
                </c:pt>
                <c:pt idx="51">
                  <c:v>5</c:v>
                </c:pt>
                <c:pt idx="52">
                  <c:v>6</c:v>
                </c:pt>
                <c:pt idx="53">
                  <c:v>8</c:v>
                </c:pt>
                <c:pt idx="54">
                  <c:v>11</c:v>
                </c:pt>
                <c:pt idx="55">
                  <c:v>10</c:v>
                </c:pt>
                <c:pt idx="56">
                  <c:v>9</c:v>
                </c:pt>
                <c:pt idx="57">
                  <c:v>13</c:v>
                </c:pt>
                <c:pt idx="58">
                  <c:v>7</c:v>
                </c:pt>
                <c:pt idx="59">
                  <c:v>28</c:v>
                </c:pt>
                <c:pt idx="60">
                  <c:v>12</c:v>
                </c:pt>
                <c:pt idx="61">
                  <c:v>11</c:v>
                </c:pt>
                <c:pt idx="62">
                  <c:v>12</c:v>
                </c:pt>
                <c:pt idx="63">
                  <c:v>13</c:v>
                </c:pt>
                <c:pt idx="64">
                  <c:v>5</c:v>
                </c:pt>
                <c:pt idx="65">
                  <c:v>10</c:v>
                </c:pt>
                <c:pt idx="66">
                  <c:v>15</c:v>
                </c:pt>
                <c:pt idx="67">
                  <c:v>14</c:v>
                </c:pt>
                <c:pt idx="68">
                  <c:v>29</c:v>
                </c:pt>
                <c:pt idx="69">
                  <c:v>35</c:v>
                </c:pt>
                <c:pt idx="70">
                  <c:v>38</c:v>
                </c:pt>
                <c:pt idx="71">
                  <c:v>30</c:v>
                </c:pt>
                <c:pt idx="72">
                  <c:v>53</c:v>
                </c:pt>
                <c:pt idx="73">
                  <c:v>29</c:v>
                </c:pt>
                <c:pt idx="74">
                  <c:v>23</c:v>
                </c:pt>
                <c:pt idx="75">
                  <c:v>22</c:v>
                </c:pt>
                <c:pt idx="76">
                  <c:v>29</c:v>
                </c:pt>
                <c:pt idx="77">
                  <c:v>33</c:v>
                </c:pt>
                <c:pt idx="78">
                  <c:v>22</c:v>
                </c:pt>
                <c:pt idx="79">
                  <c:v>45</c:v>
                </c:pt>
                <c:pt idx="80">
                  <c:v>37</c:v>
                </c:pt>
                <c:pt idx="81">
                  <c:v>26</c:v>
                </c:pt>
                <c:pt idx="82">
                  <c:v>40</c:v>
                </c:pt>
                <c:pt idx="83">
                  <c:v>35</c:v>
                </c:pt>
                <c:pt idx="84">
                  <c:v>27</c:v>
                </c:pt>
                <c:pt idx="85">
                  <c:v>35</c:v>
                </c:pt>
                <c:pt idx="86">
                  <c:v>24</c:v>
                </c:pt>
                <c:pt idx="87">
                  <c:v>28</c:v>
                </c:pt>
                <c:pt idx="88">
                  <c:v>41</c:v>
                </c:pt>
                <c:pt idx="89">
                  <c:v>37</c:v>
                </c:pt>
                <c:pt idx="90">
                  <c:v>28</c:v>
                </c:pt>
                <c:pt idx="91">
                  <c:v>17</c:v>
                </c:pt>
                <c:pt idx="92">
                  <c:v>83</c:v>
                </c:pt>
                <c:pt idx="93">
                  <c:v>27</c:v>
                </c:pt>
                <c:pt idx="94">
                  <c:v>43</c:v>
                </c:pt>
                <c:pt idx="95">
                  <c:v>34</c:v>
                </c:pt>
                <c:pt idx="96">
                  <c:v>35</c:v>
                </c:pt>
                <c:pt idx="97">
                  <c:v>34</c:v>
                </c:pt>
                <c:pt idx="98">
                  <c:v>37</c:v>
                </c:pt>
                <c:pt idx="99">
                  <c:v>22</c:v>
                </c:pt>
                <c:pt idx="100">
                  <c:v>34</c:v>
                </c:pt>
                <c:pt idx="101">
                  <c:v>24</c:v>
                </c:pt>
                <c:pt idx="102">
                  <c:v>48</c:v>
                </c:pt>
                <c:pt idx="103">
                  <c:v>10</c:v>
                </c:pt>
                <c:pt idx="104">
                  <c:v>11</c:v>
                </c:pt>
                <c:pt idx="105">
                  <c:v>25</c:v>
                </c:pt>
                <c:pt idx="106">
                  <c:v>27</c:v>
                </c:pt>
                <c:pt idx="107">
                  <c:v>43</c:v>
                </c:pt>
                <c:pt idx="108">
                  <c:v>26</c:v>
                </c:pt>
                <c:pt idx="109">
                  <c:v>24</c:v>
                </c:pt>
                <c:pt idx="110">
                  <c:v>36</c:v>
                </c:pt>
                <c:pt idx="111">
                  <c:v>38</c:v>
                </c:pt>
                <c:pt idx="112">
                  <c:v>40</c:v>
                </c:pt>
                <c:pt idx="113">
                  <c:v>32</c:v>
                </c:pt>
                <c:pt idx="114">
                  <c:v>46</c:v>
                </c:pt>
                <c:pt idx="115">
                  <c:v>50</c:v>
                </c:pt>
                <c:pt idx="116">
                  <c:v>37</c:v>
                </c:pt>
                <c:pt idx="117">
                  <c:v>28</c:v>
                </c:pt>
                <c:pt idx="118">
                  <c:v>43</c:v>
                </c:pt>
                <c:pt idx="119">
                  <c:v>44</c:v>
                </c:pt>
                <c:pt idx="120">
                  <c:v>38</c:v>
                </c:pt>
                <c:pt idx="121">
                  <c:v>31</c:v>
                </c:pt>
                <c:pt idx="122">
                  <c:v>36</c:v>
                </c:pt>
                <c:pt idx="123">
                  <c:v>40</c:v>
                </c:pt>
                <c:pt idx="124">
                  <c:v>33</c:v>
                </c:pt>
                <c:pt idx="125">
                  <c:v>34</c:v>
                </c:pt>
                <c:pt idx="126">
                  <c:v>39</c:v>
                </c:pt>
                <c:pt idx="127">
                  <c:v>33</c:v>
                </c:pt>
                <c:pt idx="128">
                  <c:v>52</c:v>
                </c:pt>
                <c:pt idx="129">
                  <c:v>30</c:v>
                </c:pt>
                <c:pt idx="130">
                  <c:v>29</c:v>
                </c:pt>
                <c:pt idx="131">
                  <c:v>29</c:v>
                </c:pt>
                <c:pt idx="132">
                  <c:v>23</c:v>
                </c:pt>
                <c:pt idx="133">
                  <c:v>30</c:v>
                </c:pt>
                <c:pt idx="134">
                  <c:v>51</c:v>
                </c:pt>
                <c:pt idx="135">
                  <c:v>36</c:v>
                </c:pt>
                <c:pt idx="136">
                  <c:v>31</c:v>
                </c:pt>
                <c:pt idx="137">
                  <c:v>19</c:v>
                </c:pt>
                <c:pt idx="138">
                  <c:v>31</c:v>
                </c:pt>
                <c:pt idx="139">
                  <c:v>32</c:v>
                </c:pt>
                <c:pt idx="140">
                  <c:v>34</c:v>
                </c:pt>
                <c:pt idx="141">
                  <c:v>35</c:v>
                </c:pt>
                <c:pt idx="142">
                  <c:v>40</c:v>
                </c:pt>
                <c:pt idx="143">
                  <c:v>52</c:v>
                </c:pt>
                <c:pt idx="144">
                  <c:v>149</c:v>
                </c:pt>
                <c:pt idx="145">
                  <c:v>39</c:v>
                </c:pt>
                <c:pt idx="146">
                  <c:v>55</c:v>
                </c:pt>
                <c:pt idx="147">
                  <c:v>34</c:v>
                </c:pt>
                <c:pt idx="148">
                  <c:v>42</c:v>
                </c:pt>
                <c:pt idx="149">
                  <c:v>49</c:v>
                </c:pt>
                <c:pt idx="150">
                  <c:v>24</c:v>
                </c:pt>
                <c:pt idx="151">
                  <c:v>51</c:v>
                </c:pt>
                <c:pt idx="152">
                  <c:v>35</c:v>
                </c:pt>
                <c:pt idx="153">
                  <c:v>43</c:v>
                </c:pt>
                <c:pt idx="154">
                  <c:v>39</c:v>
                </c:pt>
                <c:pt idx="155">
                  <c:v>11</c:v>
                </c:pt>
                <c:pt idx="156">
                  <c:v>9</c:v>
                </c:pt>
                <c:pt idx="157">
                  <c:v>44</c:v>
                </c:pt>
                <c:pt idx="158">
                  <c:v>32</c:v>
                </c:pt>
                <c:pt idx="159">
                  <c:v>35</c:v>
                </c:pt>
                <c:pt idx="160">
                  <c:v>59</c:v>
                </c:pt>
                <c:pt idx="161">
                  <c:v>38</c:v>
                </c:pt>
                <c:pt idx="162">
                  <c:v>33</c:v>
                </c:pt>
                <c:pt idx="163">
                  <c:v>51</c:v>
                </c:pt>
                <c:pt idx="164">
                  <c:v>42</c:v>
                </c:pt>
                <c:pt idx="165">
                  <c:v>73</c:v>
                </c:pt>
                <c:pt idx="166">
                  <c:v>54</c:v>
                </c:pt>
                <c:pt idx="167">
                  <c:v>48</c:v>
                </c:pt>
                <c:pt idx="168">
                  <c:v>33</c:v>
                </c:pt>
                <c:pt idx="169">
                  <c:v>45</c:v>
                </c:pt>
                <c:pt idx="170">
                  <c:v>45</c:v>
                </c:pt>
                <c:pt idx="171">
                  <c:v>41</c:v>
                </c:pt>
                <c:pt idx="172">
                  <c:v>37</c:v>
                </c:pt>
                <c:pt idx="173">
                  <c:v>37</c:v>
                </c:pt>
                <c:pt idx="174">
                  <c:v>37</c:v>
                </c:pt>
                <c:pt idx="175">
                  <c:v>40</c:v>
                </c:pt>
                <c:pt idx="176">
                  <c:v>33</c:v>
                </c:pt>
                <c:pt idx="177">
                  <c:v>31</c:v>
                </c:pt>
                <c:pt idx="178">
                  <c:v>35</c:v>
                </c:pt>
                <c:pt idx="179">
                  <c:v>38</c:v>
                </c:pt>
                <c:pt idx="180">
                  <c:v>31</c:v>
                </c:pt>
                <c:pt idx="181">
                  <c:v>33</c:v>
                </c:pt>
                <c:pt idx="182">
                  <c:v>35</c:v>
                </c:pt>
                <c:pt idx="183">
                  <c:v>52</c:v>
                </c:pt>
                <c:pt idx="184">
                  <c:v>53</c:v>
                </c:pt>
                <c:pt idx="185">
                  <c:v>31</c:v>
                </c:pt>
                <c:pt idx="186">
                  <c:v>39</c:v>
                </c:pt>
                <c:pt idx="187">
                  <c:v>25</c:v>
                </c:pt>
                <c:pt idx="188">
                  <c:v>22</c:v>
                </c:pt>
                <c:pt idx="189">
                  <c:v>28</c:v>
                </c:pt>
                <c:pt idx="190">
                  <c:v>29</c:v>
                </c:pt>
                <c:pt idx="191">
                  <c:v>30</c:v>
                </c:pt>
                <c:pt idx="192">
                  <c:v>27</c:v>
                </c:pt>
                <c:pt idx="193">
                  <c:v>36</c:v>
                </c:pt>
                <c:pt idx="194">
                  <c:v>19</c:v>
                </c:pt>
                <c:pt idx="195">
                  <c:v>49</c:v>
                </c:pt>
                <c:pt idx="196">
                  <c:v>28</c:v>
                </c:pt>
                <c:pt idx="197">
                  <c:v>30</c:v>
                </c:pt>
                <c:pt idx="198">
                  <c:v>31</c:v>
                </c:pt>
                <c:pt idx="199">
                  <c:v>45</c:v>
                </c:pt>
                <c:pt idx="200">
                  <c:v>42</c:v>
                </c:pt>
                <c:pt idx="201">
                  <c:v>29</c:v>
                </c:pt>
                <c:pt idx="202">
                  <c:v>36</c:v>
                </c:pt>
                <c:pt idx="203">
                  <c:v>30</c:v>
                </c:pt>
                <c:pt idx="204">
                  <c:v>35</c:v>
                </c:pt>
                <c:pt idx="205">
                  <c:v>85</c:v>
                </c:pt>
                <c:pt idx="206">
                  <c:v>32</c:v>
                </c:pt>
                <c:pt idx="207">
                  <c:v>15</c:v>
                </c:pt>
                <c:pt idx="208">
                  <c:v>4</c:v>
                </c:pt>
                <c:pt idx="209">
                  <c:v>17</c:v>
                </c:pt>
                <c:pt idx="210">
                  <c:v>35</c:v>
                </c:pt>
                <c:pt idx="211">
                  <c:v>43</c:v>
                </c:pt>
                <c:pt idx="212">
                  <c:v>31</c:v>
                </c:pt>
                <c:pt idx="213">
                  <c:v>55</c:v>
                </c:pt>
                <c:pt idx="214">
                  <c:v>34</c:v>
                </c:pt>
                <c:pt idx="215">
                  <c:v>26</c:v>
                </c:pt>
                <c:pt idx="216">
                  <c:v>14</c:v>
                </c:pt>
                <c:pt idx="217">
                  <c:v>32</c:v>
                </c:pt>
                <c:pt idx="218">
                  <c:v>28</c:v>
                </c:pt>
                <c:pt idx="219">
                  <c:v>45</c:v>
                </c:pt>
                <c:pt idx="220">
                  <c:v>36</c:v>
                </c:pt>
                <c:pt idx="221">
                  <c:v>40</c:v>
                </c:pt>
                <c:pt idx="222">
                  <c:v>44</c:v>
                </c:pt>
                <c:pt idx="223">
                  <c:v>35</c:v>
                </c:pt>
                <c:pt idx="224">
                  <c:v>43</c:v>
                </c:pt>
                <c:pt idx="225">
                  <c:v>50</c:v>
                </c:pt>
                <c:pt idx="226">
                  <c:v>28</c:v>
                </c:pt>
                <c:pt idx="227">
                  <c:v>37</c:v>
                </c:pt>
                <c:pt idx="228">
                  <c:v>41</c:v>
                </c:pt>
                <c:pt idx="229">
                  <c:v>27</c:v>
                </c:pt>
                <c:pt idx="230">
                  <c:v>45</c:v>
                </c:pt>
                <c:pt idx="231">
                  <c:v>36</c:v>
                </c:pt>
                <c:pt idx="232">
                  <c:v>16</c:v>
                </c:pt>
                <c:pt idx="233">
                  <c:v>31</c:v>
                </c:pt>
                <c:pt idx="234">
                  <c:v>42</c:v>
                </c:pt>
                <c:pt idx="235">
                  <c:v>23</c:v>
                </c:pt>
                <c:pt idx="236">
                  <c:v>37</c:v>
                </c:pt>
                <c:pt idx="237">
                  <c:v>21</c:v>
                </c:pt>
                <c:pt idx="238">
                  <c:v>52</c:v>
                </c:pt>
                <c:pt idx="239">
                  <c:v>29</c:v>
                </c:pt>
                <c:pt idx="240">
                  <c:v>40</c:v>
                </c:pt>
                <c:pt idx="241">
                  <c:v>29</c:v>
                </c:pt>
                <c:pt idx="242">
                  <c:v>38</c:v>
                </c:pt>
                <c:pt idx="243">
                  <c:v>40</c:v>
                </c:pt>
                <c:pt idx="244">
                  <c:v>34</c:v>
                </c:pt>
                <c:pt idx="245">
                  <c:v>49</c:v>
                </c:pt>
                <c:pt idx="246">
                  <c:v>35</c:v>
                </c:pt>
                <c:pt idx="247">
                  <c:v>48</c:v>
                </c:pt>
                <c:pt idx="248">
                  <c:v>45</c:v>
                </c:pt>
                <c:pt idx="249">
                  <c:v>44</c:v>
                </c:pt>
                <c:pt idx="250">
                  <c:v>42</c:v>
                </c:pt>
                <c:pt idx="251">
                  <c:v>50</c:v>
                </c:pt>
                <c:pt idx="252">
                  <c:v>62</c:v>
                </c:pt>
                <c:pt idx="253">
                  <c:v>47</c:v>
                </c:pt>
                <c:pt idx="254">
                  <c:v>49</c:v>
                </c:pt>
                <c:pt idx="255">
                  <c:v>35</c:v>
                </c:pt>
                <c:pt idx="256">
                  <c:v>38</c:v>
                </c:pt>
                <c:pt idx="257">
                  <c:v>61</c:v>
                </c:pt>
                <c:pt idx="258">
                  <c:v>16</c:v>
                </c:pt>
                <c:pt idx="259">
                  <c:v>18</c:v>
                </c:pt>
                <c:pt idx="260">
                  <c:v>14</c:v>
                </c:pt>
                <c:pt idx="261">
                  <c:v>18</c:v>
                </c:pt>
                <c:pt idx="262">
                  <c:v>41</c:v>
                </c:pt>
                <c:pt idx="263">
                  <c:v>45</c:v>
                </c:pt>
                <c:pt idx="264">
                  <c:v>40</c:v>
                </c:pt>
                <c:pt idx="265">
                  <c:v>38</c:v>
                </c:pt>
                <c:pt idx="266">
                  <c:v>41</c:v>
                </c:pt>
                <c:pt idx="267">
                  <c:v>30</c:v>
                </c:pt>
                <c:pt idx="268">
                  <c:v>52</c:v>
                </c:pt>
                <c:pt idx="269">
                  <c:v>70</c:v>
                </c:pt>
                <c:pt idx="270">
                  <c:v>43</c:v>
                </c:pt>
                <c:pt idx="271">
                  <c:v>42</c:v>
                </c:pt>
                <c:pt idx="272">
                  <c:v>43</c:v>
                </c:pt>
                <c:pt idx="273">
                  <c:v>53</c:v>
                </c:pt>
                <c:pt idx="274">
                  <c:v>28</c:v>
                </c:pt>
                <c:pt idx="275">
                  <c:v>28</c:v>
                </c:pt>
                <c:pt idx="276">
                  <c:v>62</c:v>
                </c:pt>
                <c:pt idx="277">
                  <c:v>75</c:v>
                </c:pt>
                <c:pt idx="278">
                  <c:v>53</c:v>
                </c:pt>
                <c:pt idx="279">
                  <c:v>48</c:v>
                </c:pt>
                <c:pt idx="280">
                  <c:v>45</c:v>
                </c:pt>
                <c:pt idx="281">
                  <c:v>43</c:v>
                </c:pt>
                <c:pt idx="282">
                  <c:v>38</c:v>
                </c:pt>
                <c:pt idx="283">
                  <c:v>49</c:v>
                </c:pt>
                <c:pt idx="284">
                  <c:v>49</c:v>
                </c:pt>
                <c:pt idx="285">
                  <c:v>56</c:v>
                </c:pt>
                <c:pt idx="286">
                  <c:v>33</c:v>
                </c:pt>
                <c:pt idx="287">
                  <c:v>47</c:v>
                </c:pt>
                <c:pt idx="288">
                  <c:v>57</c:v>
                </c:pt>
                <c:pt idx="289">
                  <c:v>76</c:v>
                </c:pt>
                <c:pt idx="290">
                  <c:v>52</c:v>
                </c:pt>
                <c:pt idx="291">
                  <c:v>47</c:v>
                </c:pt>
                <c:pt idx="292">
                  <c:v>47</c:v>
                </c:pt>
                <c:pt idx="293">
                  <c:v>34</c:v>
                </c:pt>
                <c:pt idx="294">
                  <c:v>50</c:v>
                </c:pt>
                <c:pt idx="295">
                  <c:v>34</c:v>
                </c:pt>
                <c:pt idx="296">
                  <c:v>44</c:v>
                </c:pt>
                <c:pt idx="297">
                  <c:v>54</c:v>
                </c:pt>
                <c:pt idx="298">
                  <c:v>52</c:v>
                </c:pt>
                <c:pt idx="299">
                  <c:v>48</c:v>
                </c:pt>
                <c:pt idx="300">
                  <c:v>38</c:v>
                </c:pt>
                <c:pt idx="301">
                  <c:v>60</c:v>
                </c:pt>
                <c:pt idx="302">
                  <c:v>50</c:v>
                </c:pt>
                <c:pt idx="303">
                  <c:v>49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B1F-544C-8DA3-D93DD86EA47C}"/>
            </c:ext>
          </c:extLst>
        </c:ser>
        <c:ser>
          <c:idx val="3"/>
          <c:order val="3"/>
          <c:tx>
            <c:v>Total LHCB</c:v>
          </c:tx>
          <c:spPr>
            <a:ln w="12700">
              <a:solidFill>
                <a:srgbClr val="00CCFF"/>
              </a:solidFill>
              <a:prstDash val="solid"/>
            </a:ln>
          </c:spPr>
          <c:marker>
            <c:symbol val="x"/>
            <c:size val="5"/>
            <c:spPr>
              <a:noFill/>
              <a:ln>
                <a:solidFill>
                  <a:srgbClr val="00ABEA"/>
                </a:solidFill>
                <a:prstDash val="solid"/>
              </a:ln>
            </c:spPr>
          </c:marker>
          <c:xVal>
            <c:numRef>
              <c:f>Sheet1!$A$2:$A$405</c:f>
              <c:numCache>
                <c:formatCode>d\-mmm</c:formatCode>
                <c:ptCount val="404"/>
                <c:pt idx="1">
                  <c:v>41281</c:v>
                </c:pt>
                <c:pt idx="2">
                  <c:v>41288</c:v>
                </c:pt>
                <c:pt idx="3">
                  <c:v>41295</c:v>
                </c:pt>
                <c:pt idx="4">
                  <c:v>41302</c:v>
                </c:pt>
                <c:pt idx="5">
                  <c:v>41309</c:v>
                </c:pt>
                <c:pt idx="6">
                  <c:v>41316</c:v>
                </c:pt>
                <c:pt idx="7">
                  <c:v>41323</c:v>
                </c:pt>
                <c:pt idx="8">
                  <c:v>41330</c:v>
                </c:pt>
                <c:pt idx="9">
                  <c:v>41337</c:v>
                </c:pt>
                <c:pt idx="10">
                  <c:v>41344</c:v>
                </c:pt>
                <c:pt idx="11">
                  <c:v>41351</c:v>
                </c:pt>
                <c:pt idx="12">
                  <c:v>41358</c:v>
                </c:pt>
                <c:pt idx="13">
                  <c:v>41365</c:v>
                </c:pt>
                <c:pt idx="14">
                  <c:v>41372</c:v>
                </c:pt>
                <c:pt idx="15">
                  <c:v>41379</c:v>
                </c:pt>
                <c:pt idx="16">
                  <c:v>41386</c:v>
                </c:pt>
                <c:pt idx="17">
                  <c:v>41393</c:v>
                </c:pt>
                <c:pt idx="18">
                  <c:v>41400</c:v>
                </c:pt>
                <c:pt idx="19">
                  <c:v>41407</c:v>
                </c:pt>
                <c:pt idx="20">
                  <c:v>41414</c:v>
                </c:pt>
                <c:pt idx="21">
                  <c:v>41421</c:v>
                </c:pt>
                <c:pt idx="22">
                  <c:v>41428</c:v>
                </c:pt>
                <c:pt idx="23">
                  <c:v>41435</c:v>
                </c:pt>
                <c:pt idx="24">
                  <c:v>41442</c:v>
                </c:pt>
                <c:pt idx="25">
                  <c:v>41449</c:v>
                </c:pt>
                <c:pt idx="26">
                  <c:v>41456</c:v>
                </c:pt>
                <c:pt idx="27">
                  <c:v>41463</c:v>
                </c:pt>
                <c:pt idx="28">
                  <c:v>41470</c:v>
                </c:pt>
                <c:pt idx="29">
                  <c:v>41477</c:v>
                </c:pt>
                <c:pt idx="30">
                  <c:v>41484</c:v>
                </c:pt>
                <c:pt idx="31">
                  <c:v>41491</c:v>
                </c:pt>
                <c:pt idx="32">
                  <c:v>41498</c:v>
                </c:pt>
                <c:pt idx="33">
                  <c:v>41505</c:v>
                </c:pt>
                <c:pt idx="34">
                  <c:v>41512</c:v>
                </c:pt>
                <c:pt idx="35">
                  <c:v>41519</c:v>
                </c:pt>
                <c:pt idx="36">
                  <c:v>41526</c:v>
                </c:pt>
                <c:pt idx="37">
                  <c:v>41533</c:v>
                </c:pt>
                <c:pt idx="38">
                  <c:v>41540</c:v>
                </c:pt>
                <c:pt idx="39">
                  <c:v>41547</c:v>
                </c:pt>
                <c:pt idx="40">
                  <c:v>41554</c:v>
                </c:pt>
                <c:pt idx="41">
                  <c:v>41561</c:v>
                </c:pt>
                <c:pt idx="42">
                  <c:v>41568</c:v>
                </c:pt>
                <c:pt idx="43">
                  <c:v>41575</c:v>
                </c:pt>
                <c:pt idx="44">
                  <c:v>41582</c:v>
                </c:pt>
                <c:pt idx="45">
                  <c:v>41589</c:v>
                </c:pt>
                <c:pt idx="46">
                  <c:v>41596</c:v>
                </c:pt>
                <c:pt idx="47">
                  <c:v>41603</c:v>
                </c:pt>
                <c:pt idx="48">
                  <c:v>41610</c:v>
                </c:pt>
                <c:pt idx="49">
                  <c:v>41617</c:v>
                </c:pt>
                <c:pt idx="50">
                  <c:v>41624</c:v>
                </c:pt>
                <c:pt idx="51">
                  <c:v>41631</c:v>
                </c:pt>
                <c:pt idx="52">
                  <c:v>41638</c:v>
                </c:pt>
                <c:pt idx="53">
                  <c:v>41645</c:v>
                </c:pt>
                <c:pt idx="54">
                  <c:v>41652</c:v>
                </c:pt>
                <c:pt idx="55">
                  <c:v>41659</c:v>
                </c:pt>
                <c:pt idx="56">
                  <c:v>41666</c:v>
                </c:pt>
                <c:pt idx="57">
                  <c:v>41673</c:v>
                </c:pt>
                <c:pt idx="58">
                  <c:v>41680</c:v>
                </c:pt>
                <c:pt idx="59">
                  <c:v>41687</c:v>
                </c:pt>
                <c:pt idx="60">
                  <c:v>41694</c:v>
                </c:pt>
                <c:pt idx="61">
                  <c:v>41701</c:v>
                </c:pt>
                <c:pt idx="62">
                  <c:v>41708</c:v>
                </c:pt>
                <c:pt idx="63">
                  <c:v>41715</c:v>
                </c:pt>
                <c:pt idx="64">
                  <c:v>41722</c:v>
                </c:pt>
                <c:pt idx="65">
                  <c:v>41729</c:v>
                </c:pt>
                <c:pt idx="66">
                  <c:v>41736</c:v>
                </c:pt>
                <c:pt idx="67">
                  <c:v>41743</c:v>
                </c:pt>
                <c:pt idx="68">
                  <c:v>41750</c:v>
                </c:pt>
                <c:pt idx="69">
                  <c:v>41757</c:v>
                </c:pt>
                <c:pt idx="70">
                  <c:v>41764</c:v>
                </c:pt>
                <c:pt idx="71">
                  <c:v>41771</c:v>
                </c:pt>
                <c:pt idx="72">
                  <c:v>41778</c:v>
                </c:pt>
                <c:pt idx="73">
                  <c:v>41785</c:v>
                </c:pt>
                <c:pt idx="74">
                  <c:v>41792</c:v>
                </c:pt>
                <c:pt idx="75">
                  <c:v>41799</c:v>
                </c:pt>
                <c:pt idx="76">
                  <c:v>41806</c:v>
                </c:pt>
                <c:pt idx="77">
                  <c:v>41813</c:v>
                </c:pt>
                <c:pt idx="78">
                  <c:v>41820</c:v>
                </c:pt>
                <c:pt idx="79">
                  <c:v>41827</c:v>
                </c:pt>
                <c:pt idx="80">
                  <c:v>41834</c:v>
                </c:pt>
                <c:pt idx="81">
                  <c:v>41841</c:v>
                </c:pt>
                <c:pt idx="82">
                  <c:v>41848</c:v>
                </c:pt>
                <c:pt idx="83">
                  <c:v>41855</c:v>
                </c:pt>
                <c:pt idx="84">
                  <c:v>41862</c:v>
                </c:pt>
                <c:pt idx="85">
                  <c:v>41869</c:v>
                </c:pt>
                <c:pt idx="86">
                  <c:v>41876</c:v>
                </c:pt>
                <c:pt idx="87">
                  <c:v>41883</c:v>
                </c:pt>
                <c:pt idx="88">
                  <c:v>41890</c:v>
                </c:pt>
                <c:pt idx="89">
                  <c:v>41897</c:v>
                </c:pt>
                <c:pt idx="90">
                  <c:v>41904</c:v>
                </c:pt>
                <c:pt idx="91">
                  <c:v>41911</c:v>
                </c:pt>
                <c:pt idx="92">
                  <c:v>41918</c:v>
                </c:pt>
                <c:pt idx="93">
                  <c:v>41925</c:v>
                </c:pt>
                <c:pt idx="94">
                  <c:v>41932</c:v>
                </c:pt>
                <c:pt idx="95">
                  <c:v>41939</c:v>
                </c:pt>
                <c:pt idx="96">
                  <c:v>41946</c:v>
                </c:pt>
                <c:pt idx="97">
                  <c:v>41953</c:v>
                </c:pt>
                <c:pt idx="98">
                  <c:v>41960</c:v>
                </c:pt>
                <c:pt idx="99">
                  <c:v>41967</c:v>
                </c:pt>
                <c:pt idx="100">
                  <c:v>41974</c:v>
                </c:pt>
                <c:pt idx="101">
                  <c:v>41981</c:v>
                </c:pt>
                <c:pt idx="102">
                  <c:v>41988</c:v>
                </c:pt>
                <c:pt idx="103">
                  <c:v>41995</c:v>
                </c:pt>
                <c:pt idx="104">
                  <c:v>42002</c:v>
                </c:pt>
                <c:pt idx="105">
                  <c:v>42009</c:v>
                </c:pt>
                <c:pt idx="106">
                  <c:v>42016</c:v>
                </c:pt>
                <c:pt idx="107">
                  <c:v>42023</c:v>
                </c:pt>
                <c:pt idx="108">
                  <c:v>42030</c:v>
                </c:pt>
                <c:pt idx="109">
                  <c:v>42037</c:v>
                </c:pt>
                <c:pt idx="110">
                  <c:v>42044</c:v>
                </c:pt>
                <c:pt idx="111">
                  <c:v>42051</c:v>
                </c:pt>
                <c:pt idx="112">
                  <c:v>42058</c:v>
                </c:pt>
                <c:pt idx="113">
                  <c:v>42065</c:v>
                </c:pt>
                <c:pt idx="114">
                  <c:v>42072</c:v>
                </c:pt>
                <c:pt idx="115">
                  <c:v>42079</c:v>
                </c:pt>
                <c:pt idx="116">
                  <c:v>42086</c:v>
                </c:pt>
                <c:pt idx="117">
                  <c:v>42093</c:v>
                </c:pt>
                <c:pt idx="118">
                  <c:v>42100</c:v>
                </c:pt>
                <c:pt idx="119">
                  <c:v>42107</c:v>
                </c:pt>
                <c:pt idx="120">
                  <c:v>42114</c:v>
                </c:pt>
                <c:pt idx="121">
                  <c:v>42121</c:v>
                </c:pt>
                <c:pt idx="122">
                  <c:v>42128</c:v>
                </c:pt>
                <c:pt idx="123">
                  <c:v>42135</c:v>
                </c:pt>
                <c:pt idx="124">
                  <c:v>42142</c:v>
                </c:pt>
                <c:pt idx="125">
                  <c:v>42149</c:v>
                </c:pt>
                <c:pt idx="126">
                  <c:v>42156</c:v>
                </c:pt>
                <c:pt idx="127">
                  <c:v>42163</c:v>
                </c:pt>
                <c:pt idx="128">
                  <c:v>42170</c:v>
                </c:pt>
                <c:pt idx="129">
                  <c:v>42177</c:v>
                </c:pt>
                <c:pt idx="130">
                  <c:v>42184</c:v>
                </c:pt>
                <c:pt idx="131">
                  <c:v>42191</c:v>
                </c:pt>
                <c:pt idx="132">
                  <c:v>42198</c:v>
                </c:pt>
                <c:pt idx="133">
                  <c:v>42205</c:v>
                </c:pt>
                <c:pt idx="134">
                  <c:v>42212</c:v>
                </c:pt>
                <c:pt idx="135">
                  <c:v>42219</c:v>
                </c:pt>
                <c:pt idx="136">
                  <c:v>42226</c:v>
                </c:pt>
                <c:pt idx="137">
                  <c:v>42233</c:v>
                </c:pt>
                <c:pt idx="138">
                  <c:v>42240</c:v>
                </c:pt>
                <c:pt idx="139">
                  <c:v>42247</c:v>
                </c:pt>
                <c:pt idx="140">
                  <c:v>42254</c:v>
                </c:pt>
                <c:pt idx="141">
                  <c:v>42261</c:v>
                </c:pt>
                <c:pt idx="142">
                  <c:v>42268</c:v>
                </c:pt>
                <c:pt idx="143">
                  <c:v>42275</c:v>
                </c:pt>
                <c:pt idx="144">
                  <c:v>42282</c:v>
                </c:pt>
                <c:pt idx="145">
                  <c:v>42289</c:v>
                </c:pt>
                <c:pt idx="146">
                  <c:v>42296</c:v>
                </c:pt>
                <c:pt idx="147">
                  <c:v>42303</c:v>
                </c:pt>
                <c:pt idx="148">
                  <c:v>42310</c:v>
                </c:pt>
                <c:pt idx="149">
                  <c:v>42317</c:v>
                </c:pt>
                <c:pt idx="150">
                  <c:v>42324</c:v>
                </c:pt>
                <c:pt idx="151">
                  <c:v>42331</c:v>
                </c:pt>
                <c:pt idx="152">
                  <c:v>42338</c:v>
                </c:pt>
                <c:pt idx="153">
                  <c:v>42345</c:v>
                </c:pt>
                <c:pt idx="154">
                  <c:v>42352</c:v>
                </c:pt>
                <c:pt idx="155">
                  <c:v>42359</c:v>
                </c:pt>
                <c:pt idx="156">
                  <c:v>42366</c:v>
                </c:pt>
                <c:pt idx="157">
                  <c:v>42373</c:v>
                </c:pt>
                <c:pt idx="158">
                  <c:v>42380</c:v>
                </c:pt>
                <c:pt idx="159">
                  <c:v>42387</c:v>
                </c:pt>
                <c:pt idx="160">
                  <c:v>42394</c:v>
                </c:pt>
                <c:pt idx="161">
                  <c:v>42401</c:v>
                </c:pt>
                <c:pt idx="162">
                  <c:v>42408</c:v>
                </c:pt>
                <c:pt idx="163">
                  <c:v>42415</c:v>
                </c:pt>
                <c:pt idx="164">
                  <c:v>42422</c:v>
                </c:pt>
                <c:pt idx="165">
                  <c:v>42429</c:v>
                </c:pt>
                <c:pt idx="166">
                  <c:v>42436</c:v>
                </c:pt>
                <c:pt idx="167">
                  <c:v>42443</c:v>
                </c:pt>
                <c:pt idx="168">
                  <c:v>42450</c:v>
                </c:pt>
                <c:pt idx="169">
                  <c:v>42457</c:v>
                </c:pt>
                <c:pt idx="170">
                  <c:v>42464</c:v>
                </c:pt>
                <c:pt idx="171">
                  <c:v>42471</c:v>
                </c:pt>
                <c:pt idx="172">
                  <c:v>42478</c:v>
                </c:pt>
                <c:pt idx="173">
                  <c:v>42485</c:v>
                </c:pt>
                <c:pt idx="174">
                  <c:v>42492</c:v>
                </c:pt>
                <c:pt idx="175">
                  <c:v>42499</c:v>
                </c:pt>
                <c:pt idx="176">
                  <c:v>42506</c:v>
                </c:pt>
                <c:pt idx="177">
                  <c:v>42513</c:v>
                </c:pt>
                <c:pt idx="178">
                  <c:v>42520</c:v>
                </c:pt>
                <c:pt idx="179">
                  <c:v>42527</c:v>
                </c:pt>
                <c:pt idx="180">
                  <c:v>42534</c:v>
                </c:pt>
                <c:pt idx="181">
                  <c:v>42541</c:v>
                </c:pt>
                <c:pt idx="182">
                  <c:v>42548</c:v>
                </c:pt>
                <c:pt idx="183">
                  <c:v>42555</c:v>
                </c:pt>
                <c:pt idx="184">
                  <c:v>42562</c:v>
                </c:pt>
                <c:pt idx="185">
                  <c:v>42569</c:v>
                </c:pt>
                <c:pt idx="186">
                  <c:v>42576</c:v>
                </c:pt>
                <c:pt idx="187">
                  <c:v>42583</c:v>
                </c:pt>
                <c:pt idx="188">
                  <c:v>42590</c:v>
                </c:pt>
                <c:pt idx="189">
                  <c:v>42597</c:v>
                </c:pt>
                <c:pt idx="190">
                  <c:v>42604</c:v>
                </c:pt>
                <c:pt idx="191">
                  <c:v>42611</c:v>
                </c:pt>
                <c:pt idx="192">
                  <c:v>42618</c:v>
                </c:pt>
                <c:pt idx="193">
                  <c:v>42625</c:v>
                </c:pt>
                <c:pt idx="194">
                  <c:v>42632</c:v>
                </c:pt>
                <c:pt idx="195">
                  <c:v>42639</c:v>
                </c:pt>
                <c:pt idx="196">
                  <c:v>42646</c:v>
                </c:pt>
                <c:pt idx="197">
                  <c:v>42653</c:v>
                </c:pt>
                <c:pt idx="198">
                  <c:v>42660</c:v>
                </c:pt>
                <c:pt idx="199">
                  <c:v>42667</c:v>
                </c:pt>
                <c:pt idx="200">
                  <c:v>42674</c:v>
                </c:pt>
                <c:pt idx="201">
                  <c:v>42681</c:v>
                </c:pt>
                <c:pt idx="202">
                  <c:v>42688</c:v>
                </c:pt>
                <c:pt idx="203">
                  <c:v>42695</c:v>
                </c:pt>
                <c:pt idx="204">
                  <c:v>42702</c:v>
                </c:pt>
                <c:pt idx="205">
                  <c:v>42709</c:v>
                </c:pt>
                <c:pt idx="206">
                  <c:v>42716</c:v>
                </c:pt>
                <c:pt idx="207">
                  <c:v>42723</c:v>
                </c:pt>
                <c:pt idx="208">
                  <c:v>42730</c:v>
                </c:pt>
                <c:pt idx="209">
                  <c:v>42737</c:v>
                </c:pt>
                <c:pt idx="210">
                  <c:v>42744</c:v>
                </c:pt>
                <c:pt idx="211">
                  <c:v>42751</c:v>
                </c:pt>
                <c:pt idx="212">
                  <c:v>42758</c:v>
                </c:pt>
                <c:pt idx="213">
                  <c:v>42765</c:v>
                </c:pt>
                <c:pt idx="214">
                  <c:v>42772</c:v>
                </c:pt>
                <c:pt idx="215">
                  <c:v>42779</c:v>
                </c:pt>
                <c:pt idx="216">
                  <c:v>42786</c:v>
                </c:pt>
                <c:pt idx="217">
                  <c:v>42793</c:v>
                </c:pt>
                <c:pt idx="218">
                  <c:v>42800</c:v>
                </c:pt>
                <c:pt idx="219">
                  <c:v>42807</c:v>
                </c:pt>
                <c:pt idx="220">
                  <c:v>42814</c:v>
                </c:pt>
                <c:pt idx="221">
                  <c:v>42821</c:v>
                </c:pt>
                <c:pt idx="222">
                  <c:v>42828</c:v>
                </c:pt>
                <c:pt idx="223">
                  <c:v>42835</c:v>
                </c:pt>
                <c:pt idx="224">
                  <c:v>42842</c:v>
                </c:pt>
                <c:pt idx="225">
                  <c:v>42849</c:v>
                </c:pt>
                <c:pt idx="226">
                  <c:v>42856</c:v>
                </c:pt>
                <c:pt idx="227">
                  <c:v>42863</c:v>
                </c:pt>
                <c:pt idx="228">
                  <c:v>42870</c:v>
                </c:pt>
                <c:pt idx="229">
                  <c:v>42877</c:v>
                </c:pt>
                <c:pt idx="230">
                  <c:v>42884</c:v>
                </c:pt>
                <c:pt idx="231">
                  <c:v>42891</c:v>
                </c:pt>
                <c:pt idx="232">
                  <c:v>42898</c:v>
                </c:pt>
                <c:pt idx="233">
                  <c:v>42905</c:v>
                </c:pt>
                <c:pt idx="234">
                  <c:v>42912</c:v>
                </c:pt>
                <c:pt idx="235">
                  <c:v>42919</c:v>
                </c:pt>
                <c:pt idx="236">
                  <c:v>42926</c:v>
                </c:pt>
                <c:pt idx="237">
                  <c:v>42933</c:v>
                </c:pt>
                <c:pt idx="238">
                  <c:v>42940</c:v>
                </c:pt>
                <c:pt idx="239">
                  <c:v>42947</c:v>
                </c:pt>
                <c:pt idx="240">
                  <c:v>42954</c:v>
                </c:pt>
                <c:pt idx="241">
                  <c:v>42961</c:v>
                </c:pt>
                <c:pt idx="242">
                  <c:v>42968</c:v>
                </c:pt>
                <c:pt idx="243">
                  <c:v>42975</c:v>
                </c:pt>
                <c:pt idx="244">
                  <c:v>42982</c:v>
                </c:pt>
                <c:pt idx="245">
                  <c:v>42989</c:v>
                </c:pt>
                <c:pt idx="246">
                  <c:v>42996</c:v>
                </c:pt>
                <c:pt idx="247">
                  <c:v>43003</c:v>
                </c:pt>
                <c:pt idx="248">
                  <c:v>43010</c:v>
                </c:pt>
                <c:pt idx="249">
                  <c:v>43017</c:v>
                </c:pt>
                <c:pt idx="250">
                  <c:v>43024</c:v>
                </c:pt>
                <c:pt idx="251">
                  <c:v>43031</c:v>
                </c:pt>
                <c:pt idx="252">
                  <c:v>43038</c:v>
                </c:pt>
                <c:pt idx="253">
                  <c:v>43045</c:v>
                </c:pt>
                <c:pt idx="254">
                  <c:v>43052</c:v>
                </c:pt>
                <c:pt idx="255">
                  <c:v>43059</c:v>
                </c:pt>
                <c:pt idx="256">
                  <c:v>43066</c:v>
                </c:pt>
                <c:pt idx="257">
                  <c:v>43073</c:v>
                </c:pt>
                <c:pt idx="258">
                  <c:v>43080</c:v>
                </c:pt>
                <c:pt idx="259">
                  <c:v>43087</c:v>
                </c:pt>
                <c:pt idx="260">
                  <c:v>43094</c:v>
                </c:pt>
                <c:pt idx="261">
                  <c:v>43101</c:v>
                </c:pt>
                <c:pt idx="262">
                  <c:v>43108</c:v>
                </c:pt>
                <c:pt idx="263">
                  <c:v>43115</c:v>
                </c:pt>
                <c:pt idx="264">
                  <c:v>43122</c:v>
                </c:pt>
                <c:pt idx="265">
                  <c:v>43129</c:v>
                </c:pt>
                <c:pt idx="266">
                  <c:v>43136</c:v>
                </c:pt>
                <c:pt idx="267">
                  <c:v>43143</c:v>
                </c:pt>
                <c:pt idx="268">
                  <c:v>43150</c:v>
                </c:pt>
                <c:pt idx="269">
                  <c:v>43157</c:v>
                </c:pt>
                <c:pt idx="270">
                  <c:v>43164</c:v>
                </c:pt>
                <c:pt idx="271">
                  <c:v>43171</c:v>
                </c:pt>
                <c:pt idx="272">
                  <c:v>43178</c:v>
                </c:pt>
                <c:pt idx="273">
                  <c:v>43185</c:v>
                </c:pt>
                <c:pt idx="274">
                  <c:v>43192</c:v>
                </c:pt>
                <c:pt idx="275">
                  <c:v>43199</c:v>
                </c:pt>
                <c:pt idx="276">
                  <c:v>43206</c:v>
                </c:pt>
                <c:pt idx="277">
                  <c:v>43213</c:v>
                </c:pt>
                <c:pt idx="278">
                  <c:v>43220</c:v>
                </c:pt>
                <c:pt idx="279">
                  <c:v>43227</c:v>
                </c:pt>
                <c:pt idx="280">
                  <c:v>43234</c:v>
                </c:pt>
                <c:pt idx="281">
                  <c:v>43241</c:v>
                </c:pt>
                <c:pt idx="282">
                  <c:v>43248</c:v>
                </c:pt>
                <c:pt idx="283">
                  <c:v>43255</c:v>
                </c:pt>
                <c:pt idx="284">
                  <c:v>43262</c:v>
                </c:pt>
                <c:pt idx="285">
                  <c:v>43269</c:v>
                </c:pt>
                <c:pt idx="286">
                  <c:v>43276</c:v>
                </c:pt>
                <c:pt idx="287">
                  <c:v>43283</c:v>
                </c:pt>
                <c:pt idx="288">
                  <c:v>43290</c:v>
                </c:pt>
                <c:pt idx="289">
                  <c:v>43297</c:v>
                </c:pt>
                <c:pt idx="290">
                  <c:v>43304</c:v>
                </c:pt>
                <c:pt idx="291">
                  <c:v>43311</c:v>
                </c:pt>
                <c:pt idx="292">
                  <c:v>43318</c:v>
                </c:pt>
                <c:pt idx="293">
                  <c:v>43325</c:v>
                </c:pt>
                <c:pt idx="294">
                  <c:v>43332</c:v>
                </c:pt>
                <c:pt idx="295">
                  <c:v>43339</c:v>
                </c:pt>
                <c:pt idx="296">
                  <c:v>43346</c:v>
                </c:pt>
                <c:pt idx="297">
                  <c:v>43353</c:v>
                </c:pt>
                <c:pt idx="298">
                  <c:v>43360</c:v>
                </c:pt>
                <c:pt idx="299">
                  <c:v>43367</c:v>
                </c:pt>
                <c:pt idx="300">
                  <c:v>43374</c:v>
                </c:pt>
                <c:pt idx="301">
                  <c:v>43381</c:v>
                </c:pt>
                <c:pt idx="302">
                  <c:v>43388</c:v>
                </c:pt>
                <c:pt idx="303">
                  <c:v>43395</c:v>
                </c:pt>
                <c:pt idx="304">
                  <c:v>43402</c:v>
                </c:pt>
              </c:numCache>
            </c:numRef>
          </c:xVal>
          <c:yVal>
            <c:numRef>
              <c:f>Sheet1!$Q$2:$Q$404</c:f>
              <c:numCache>
                <c:formatCode>0</c:formatCode>
                <c:ptCount val="403"/>
                <c:pt idx="0" formatCode="General">
                  <c:v>0</c:v>
                </c:pt>
                <c:pt idx="1">
                  <c:v>8</c:v>
                </c:pt>
                <c:pt idx="2">
                  <c:v>18</c:v>
                </c:pt>
                <c:pt idx="3">
                  <c:v>2</c:v>
                </c:pt>
                <c:pt idx="4">
                  <c:v>12</c:v>
                </c:pt>
                <c:pt idx="5">
                  <c:v>6</c:v>
                </c:pt>
                <c:pt idx="6">
                  <c:v>14</c:v>
                </c:pt>
                <c:pt idx="7">
                  <c:v>8</c:v>
                </c:pt>
                <c:pt idx="8">
                  <c:v>7</c:v>
                </c:pt>
                <c:pt idx="9">
                  <c:v>11</c:v>
                </c:pt>
                <c:pt idx="10">
                  <c:v>8</c:v>
                </c:pt>
                <c:pt idx="11">
                  <c:v>1</c:v>
                </c:pt>
                <c:pt idx="12">
                  <c:v>12</c:v>
                </c:pt>
                <c:pt idx="13">
                  <c:v>11</c:v>
                </c:pt>
                <c:pt idx="14">
                  <c:v>0</c:v>
                </c:pt>
                <c:pt idx="15">
                  <c:v>3</c:v>
                </c:pt>
                <c:pt idx="16">
                  <c:v>2</c:v>
                </c:pt>
                <c:pt idx="17">
                  <c:v>1</c:v>
                </c:pt>
                <c:pt idx="18">
                  <c:v>4</c:v>
                </c:pt>
                <c:pt idx="19">
                  <c:v>9</c:v>
                </c:pt>
                <c:pt idx="20">
                  <c:v>7</c:v>
                </c:pt>
                <c:pt idx="21">
                  <c:v>1</c:v>
                </c:pt>
                <c:pt idx="22">
                  <c:v>5</c:v>
                </c:pt>
                <c:pt idx="23">
                  <c:v>14</c:v>
                </c:pt>
                <c:pt idx="24">
                  <c:v>30</c:v>
                </c:pt>
                <c:pt idx="25">
                  <c:v>5</c:v>
                </c:pt>
                <c:pt idx="26">
                  <c:v>10</c:v>
                </c:pt>
                <c:pt idx="27">
                  <c:v>5</c:v>
                </c:pt>
                <c:pt idx="28">
                  <c:v>6</c:v>
                </c:pt>
                <c:pt idx="29">
                  <c:v>13</c:v>
                </c:pt>
                <c:pt idx="30">
                  <c:v>4</c:v>
                </c:pt>
                <c:pt idx="31">
                  <c:v>11</c:v>
                </c:pt>
                <c:pt idx="32">
                  <c:v>15</c:v>
                </c:pt>
                <c:pt idx="33">
                  <c:v>9</c:v>
                </c:pt>
                <c:pt idx="34">
                  <c:v>12</c:v>
                </c:pt>
                <c:pt idx="35">
                  <c:v>9</c:v>
                </c:pt>
                <c:pt idx="36">
                  <c:v>7</c:v>
                </c:pt>
                <c:pt idx="37">
                  <c:v>7</c:v>
                </c:pt>
                <c:pt idx="38">
                  <c:v>4</c:v>
                </c:pt>
                <c:pt idx="39">
                  <c:v>5</c:v>
                </c:pt>
                <c:pt idx="40">
                  <c:v>14</c:v>
                </c:pt>
                <c:pt idx="41">
                  <c:v>7</c:v>
                </c:pt>
                <c:pt idx="42">
                  <c:v>4</c:v>
                </c:pt>
                <c:pt idx="43">
                  <c:v>11</c:v>
                </c:pt>
                <c:pt idx="44">
                  <c:v>15</c:v>
                </c:pt>
                <c:pt idx="45">
                  <c:v>14</c:v>
                </c:pt>
                <c:pt idx="46">
                  <c:v>12</c:v>
                </c:pt>
                <c:pt idx="47">
                  <c:v>5</c:v>
                </c:pt>
                <c:pt idx="48">
                  <c:v>5</c:v>
                </c:pt>
                <c:pt idx="49">
                  <c:v>10</c:v>
                </c:pt>
                <c:pt idx="50">
                  <c:v>17</c:v>
                </c:pt>
                <c:pt idx="51">
                  <c:v>5</c:v>
                </c:pt>
                <c:pt idx="52">
                  <c:v>1</c:v>
                </c:pt>
                <c:pt idx="53">
                  <c:v>10</c:v>
                </c:pt>
                <c:pt idx="54">
                  <c:v>6</c:v>
                </c:pt>
                <c:pt idx="55">
                  <c:v>9</c:v>
                </c:pt>
                <c:pt idx="56">
                  <c:v>10</c:v>
                </c:pt>
                <c:pt idx="57">
                  <c:v>11</c:v>
                </c:pt>
                <c:pt idx="58">
                  <c:v>12</c:v>
                </c:pt>
                <c:pt idx="59">
                  <c:v>6</c:v>
                </c:pt>
                <c:pt idx="60">
                  <c:v>16</c:v>
                </c:pt>
                <c:pt idx="61">
                  <c:v>12</c:v>
                </c:pt>
                <c:pt idx="62">
                  <c:v>6</c:v>
                </c:pt>
                <c:pt idx="63">
                  <c:v>7</c:v>
                </c:pt>
                <c:pt idx="64">
                  <c:v>20</c:v>
                </c:pt>
                <c:pt idx="65">
                  <c:v>6</c:v>
                </c:pt>
                <c:pt idx="66">
                  <c:v>11</c:v>
                </c:pt>
                <c:pt idx="67">
                  <c:v>6</c:v>
                </c:pt>
                <c:pt idx="68">
                  <c:v>4</c:v>
                </c:pt>
                <c:pt idx="69">
                  <c:v>9</c:v>
                </c:pt>
                <c:pt idx="70">
                  <c:v>8</c:v>
                </c:pt>
                <c:pt idx="71">
                  <c:v>3</c:v>
                </c:pt>
                <c:pt idx="72">
                  <c:v>7</c:v>
                </c:pt>
                <c:pt idx="73">
                  <c:v>7</c:v>
                </c:pt>
                <c:pt idx="74">
                  <c:v>3</c:v>
                </c:pt>
                <c:pt idx="75">
                  <c:v>4</c:v>
                </c:pt>
                <c:pt idx="76">
                  <c:v>12</c:v>
                </c:pt>
                <c:pt idx="77">
                  <c:v>4</c:v>
                </c:pt>
                <c:pt idx="78">
                  <c:v>4</c:v>
                </c:pt>
                <c:pt idx="79">
                  <c:v>5</c:v>
                </c:pt>
                <c:pt idx="80">
                  <c:v>5</c:v>
                </c:pt>
                <c:pt idx="81">
                  <c:v>2</c:v>
                </c:pt>
                <c:pt idx="82">
                  <c:v>5</c:v>
                </c:pt>
                <c:pt idx="83">
                  <c:v>7</c:v>
                </c:pt>
                <c:pt idx="84">
                  <c:v>6</c:v>
                </c:pt>
                <c:pt idx="85">
                  <c:v>4</c:v>
                </c:pt>
                <c:pt idx="86">
                  <c:v>5</c:v>
                </c:pt>
                <c:pt idx="87">
                  <c:v>3</c:v>
                </c:pt>
                <c:pt idx="88">
                  <c:v>7</c:v>
                </c:pt>
                <c:pt idx="89">
                  <c:v>4</c:v>
                </c:pt>
                <c:pt idx="90">
                  <c:v>2</c:v>
                </c:pt>
                <c:pt idx="91">
                  <c:v>3</c:v>
                </c:pt>
                <c:pt idx="92">
                  <c:v>4</c:v>
                </c:pt>
                <c:pt idx="93">
                  <c:v>9</c:v>
                </c:pt>
                <c:pt idx="94">
                  <c:v>10</c:v>
                </c:pt>
                <c:pt idx="95">
                  <c:v>2</c:v>
                </c:pt>
                <c:pt idx="96">
                  <c:v>3</c:v>
                </c:pt>
                <c:pt idx="97">
                  <c:v>2</c:v>
                </c:pt>
                <c:pt idx="98">
                  <c:v>2</c:v>
                </c:pt>
                <c:pt idx="99">
                  <c:v>1</c:v>
                </c:pt>
                <c:pt idx="100">
                  <c:v>8</c:v>
                </c:pt>
                <c:pt idx="101">
                  <c:v>3</c:v>
                </c:pt>
                <c:pt idx="102">
                  <c:v>5</c:v>
                </c:pt>
                <c:pt idx="103">
                  <c:v>1</c:v>
                </c:pt>
                <c:pt idx="104">
                  <c:v>1</c:v>
                </c:pt>
                <c:pt idx="105">
                  <c:v>4</c:v>
                </c:pt>
                <c:pt idx="106">
                  <c:v>2</c:v>
                </c:pt>
                <c:pt idx="107">
                  <c:v>1</c:v>
                </c:pt>
                <c:pt idx="108">
                  <c:v>3</c:v>
                </c:pt>
                <c:pt idx="109">
                  <c:v>4</c:v>
                </c:pt>
                <c:pt idx="110">
                  <c:v>3</c:v>
                </c:pt>
                <c:pt idx="111">
                  <c:v>6</c:v>
                </c:pt>
                <c:pt idx="112">
                  <c:v>8</c:v>
                </c:pt>
                <c:pt idx="113">
                  <c:v>2</c:v>
                </c:pt>
                <c:pt idx="114">
                  <c:v>4</c:v>
                </c:pt>
                <c:pt idx="115">
                  <c:v>6</c:v>
                </c:pt>
                <c:pt idx="116">
                  <c:v>4</c:v>
                </c:pt>
                <c:pt idx="117">
                  <c:v>0</c:v>
                </c:pt>
                <c:pt idx="118">
                  <c:v>2</c:v>
                </c:pt>
                <c:pt idx="119">
                  <c:v>2</c:v>
                </c:pt>
                <c:pt idx="120">
                  <c:v>3</c:v>
                </c:pt>
                <c:pt idx="121">
                  <c:v>2</c:v>
                </c:pt>
                <c:pt idx="122">
                  <c:v>3</c:v>
                </c:pt>
                <c:pt idx="123">
                  <c:v>8</c:v>
                </c:pt>
                <c:pt idx="124">
                  <c:v>6</c:v>
                </c:pt>
                <c:pt idx="125">
                  <c:v>7</c:v>
                </c:pt>
                <c:pt idx="126">
                  <c:v>9</c:v>
                </c:pt>
                <c:pt idx="127">
                  <c:v>3</c:v>
                </c:pt>
                <c:pt idx="128">
                  <c:v>10</c:v>
                </c:pt>
                <c:pt idx="129">
                  <c:v>10</c:v>
                </c:pt>
                <c:pt idx="130">
                  <c:v>6</c:v>
                </c:pt>
                <c:pt idx="131">
                  <c:v>11</c:v>
                </c:pt>
                <c:pt idx="132">
                  <c:v>2</c:v>
                </c:pt>
                <c:pt idx="133">
                  <c:v>8</c:v>
                </c:pt>
                <c:pt idx="134">
                  <c:v>4</c:v>
                </c:pt>
                <c:pt idx="135">
                  <c:v>5</c:v>
                </c:pt>
                <c:pt idx="136">
                  <c:v>5</c:v>
                </c:pt>
                <c:pt idx="137">
                  <c:v>10</c:v>
                </c:pt>
                <c:pt idx="138">
                  <c:v>8</c:v>
                </c:pt>
                <c:pt idx="139">
                  <c:v>7</c:v>
                </c:pt>
                <c:pt idx="140">
                  <c:v>8</c:v>
                </c:pt>
                <c:pt idx="141">
                  <c:v>3</c:v>
                </c:pt>
                <c:pt idx="142">
                  <c:v>6</c:v>
                </c:pt>
                <c:pt idx="143">
                  <c:v>12</c:v>
                </c:pt>
                <c:pt idx="144">
                  <c:v>11</c:v>
                </c:pt>
                <c:pt idx="145">
                  <c:v>11</c:v>
                </c:pt>
                <c:pt idx="146">
                  <c:v>13</c:v>
                </c:pt>
                <c:pt idx="147">
                  <c:v>6</c:v>
                </c:pt>
                <c:pt idx="148">
                  <c:v>8</c:v>
                </c:pt>
                <c:pt idx="149">
                  <c:v>3</c:v>
                </c:pt>
                <c:pt idx="150">
                  <c:v>6</c:v>
                </c:pt>
                <c:pt idx="151">
                  <c:v>0</c:v>
                </c:pt>
                <c:pt idx="152">
                  <c:v>5</c:v>
                </c:pt>
                <c:pt idx="153">
                  <c:v>4</c:v>
                </c:pt>
                <c:pt idx="154">
                  <c:v>4</c:v>
                </c:pt>
                <c:pt idx="155">
                  <c:v>0</c:v>
                </c:pt>
                <c:pt idx="156">
                  <c:v>3</c:v>
                </c:pt>
                <c:pt idx="157">
                  <c:v>12</c:v>
                </c:pt>
                <c:pt idx="158">
                  <c:v>7</c:v>
                </c:pt>
                <c:pt idx="159">
                  <c:v>8</c:v>
                </c:pt>
                <c:pt idx="160">
                  <c:v>6</c:v>
                </c:pt>
                <c:pt idx="161">
                  <c:v>13</c:v>
                </c:pt>
                <c:pt idx="162">
                  <c:v>4</c:v>
                </c:pt>
                <c:pt idx="163">
                  <c:v>1</c:v>
                </c:pt>
                <c:pt idx="164">
                  <c:v>10</c:v>
                </c:pt>
                <c:pt idx="165">
                  <c:v>2</c:v>
                </c:pt>
                <c:pt idx="166">
                  <c:v>6</c:v>
                </c:pt>
                <c:pt idx="167">
                  <c:v>4</c:v>
                </c:pt>
                <c:pt idx="168">
                  <c:v>6</c:v>
                </c:pt>
                <c:pt idx="169">
                  <c:v>6</c:v>
                </c:pt>
                <c:pt idx="170">
                  <c:v>2</c:v>
                </c:pt>
                <c:pt idx="171">
                  <c:v>12</c:v>
                </c:pt>
                <c:pt idx="172">
                  <c:v>9</c:v>
                </c:pt>
                <c:pt idx="173">
                  <c:v>3</c:v>
                </c:pt>
                <c:pt idx="174">
                  <c:v>4</c:v>
                </c:pt>
                <c:pt idx="175">
                  <c:v>4</c:v>
                </c:pt>
                <c:pt idx="176">
                  <c:v>1</c:v>
                </c:pt>
                <c:pt idx="177">
                  <c:v>2</c:v>
                </c:pt>
                <c:pt idx="178">
                  <c:v>2</c:v>
                </c:pt>
                <c:pt idx="179">
                  <c:v>4</c:v>
                </c:pt>
                <c:pt idx="180">
                  <c:v>5</c:v>
                </c:pt>
                <c:pt idx="181">
                  <c:v>4</c:v>
                </c:pt>
                <c:pt idx="182">
                  <c:v>6</c:v>
                </c:pt>
                <c:pt idx="183">
                  <c:v>4</c:v>
                </c:pt>
                <c:pt idx="184">
                  <c:v>3</c:v>
                </c:pt>
                <c:pt idx="185">
                  <c:v>6</c:v>
                </c:pt>
                <c:pt idx="186">
                  <c:v>7</c:v>
                </c:pt>
                <c:pt idx="187">
                  <c:v>3</c:v>
                </c:pt>
                <c:pt idx="188">
                  <c:v>4</c:v>
                </c:pt>
                <c:pt idx="189">
                  <c:v>8</c:v>
                </c:pt>
                <c:pt idx="190">
                  <c:v>3</c:v>
                </c:pt>
                <c:pt idx="191">
                  <c:v>9</c:v>
                </c:pt>
                <c:pt idx="192">
                  <c:v>5</c:v>
                </c:pt>
                <c:pt idx="193">
                  <c:v>5</c:v>
                </c:pt>
                <c:pt idx="194">
                  <c:v>14</c:v>
                </c:pt>
                <c:pt idx="195">
                  <c:v>11</c:v>
                </c:pt>
                <c:pt idx="196">
                  <c:v>8</c:v>
                </c:pt>
                <c:pt idx="197">
                  <c:v>3</c:v>
                </c:pt>
                <c:pt idx="198">
                  <c:v>10</c:v>
                </c:pt>
                <c:pt idx="199">
                  <c:v>3</c:v>
                </c:pt>
                <c:pt idx="200">
                  <c:v>5</c:v>
                </c:pt>
                <c:pt idx="201">
                  <c:v>4</c:v>
                </c:pt>
                <c:pt idx="202">
                  <c:v>6</c:v>
                </c:pt>
                <c:pt idx="203">
                  <c:v>10</c:v>
                </c:pt>
                <c:pt idx="204">
                  <c:v>3</c:v>
                </c:pt>
                <c:pt idx="205">
                  <c:v>1</c:v>
                </c:pt>
                <c:pt idx="206">
                  <c:v>2</c:v>
                </c:pt>
                <c:pt idx="207">
                  <c:v>4</c:v>
                </c:pt>
                <c:pt idx="208">
                  <c:v>1</c:v>
                </c:pt>
                <c:pt idx="209">
                  <c:v>5</c:v>
                </c:pt>
                <c:pt idx="210">
                  <c:v>5</c:v>
                </c:pt>
                <c:pt idx="211">
                  <c:v>10</c:v>
                </c:pt>
                <c:pt idx="212">
                  <c:v>7</c:v>
                </c:pt>
                <c:pt idx="213">
                  <c:v>7</c:v>
                </c:pt>
                <c:pt idx="214">
                  <c:v>2</c:v>
                </c:pt>
                <c:pt idx="215">
                  <c:v>8</c:v>
                </c:pt>
                <c:pt idx="216">
                  <c:v>8</c:v>
                </c:pt>
                <c:pt idx="217">
                  <c:v>12</c:v>
                </c:pt>
                <c:pt idx="218">
                  <c:v>6</c:v>
                </c:pt>
                <c:pt idx="219">
                  <c:v>11</c:v>
                </c:pt>
                <c:pt idx="220">
                  <c:v>4</c:v>
                </c:pt>
                <c:pt idx="221">
                  <c:v>10</c:v>
                </c:pt>
                <c:pt idx="222">
                  <c:v>7</c:v>
                </c:pt>
                <c:pt idx="223">
                  <c:v>7</c:v>
                </c:pt>
                <c:pt idx="224">
                  <c:v>9</c:v>
                </c:pt>
                <c:pt idx="225">
                  <c:v>9</c:v>
                </c:pt>
                <c:pt idx="226">
                  <c:v>7</c:v>
                </c:pt>
                <c:pt idx="227">
                  <c:v>7</c:v>
                </c:pt>
                <c:pt idx="228">
                  <c:v>2</c:v>
                </c:pt>
                <c:pt idx="229">
                  <c:v>5</c:v>
                </c:pt>
                <c:pt idx="230">
                  <c:v>1</c:v>
                </c:pt>
                <c:pt idx="231">
                  <c:v>6</c:v>
                </c:pt>
                <c:pt idx="232">
                  <c:v>5</c:v>
                </c:pt>
                <c:pt idx="233">
                  <c:v>3</c:v>
                </c:pt>
                <c:pt idx="234">
                  <c:v>6</c:v>
                </c:pt>
                <c:pt idx="235">
                  <c:v>6</c:v>
                </c:pt>
                <c:pt idx="236">
                  <c:v>6</c:v>
                </c:pt>
                <c:pt idx="237">
                  <c:v>3</c:v>
                </c:pt>
                <c:pt idx="238">
                  <c:v>9</c:v>
                </c:pt>
                <c:pt idx="239">
                  <c:v>5</c:v>
                </c:pt>
                <c:pt idx="240">
                  <c:v>10</c:v>
                </c:pt>
                <c:pt idx="241">
                  <c:v>4</c:v>
                </c:pt>
                <c:pt idx="242">
                  <c:v>8</c:v>
                </c:pt>
                <c:pt idx="243">
                  <c:v>8</c:v>
                </c:pt>
                <c:pt idx="244">
                  <c:v>5</c:v>
                </c:pt>
                <c:pt idx="245">
                  <c:v>5</c:v>
                </c:pt>
                <c:pt idx="246">
                  <c:v>11</c:v>
                </c:pt>
                <c:pt idx="247">
                  <c:v>14</c:v>
                </c:pt>
                <c:pt idx="248">
                  <c:v>4</c:v>
                </c:pt>
                <c:pt idx="249">
                  <c:v>6</c:v>
                </c:pt>
                <c:pt idx="250">
                  <c:v>11</c:v>
                </c:pt>
                <c:pt idx="251">
                  <c:v>6</c:v>
                </c:pt>
                <c:pt idx="252">
                  <c:v>5</c:v>
                </c:pt>
                <c:pt idx="253">
                  <c:v>1</c:v>
                </c:pt>
                <c:pt idx="254">
                  <c:v>4</c:v>
                </c:pt>
                <c:pt idx="255">
                  <c:v>3</c:v>
                </c:pt>
                <c:pt idx="256">
                  <c:v>10</c:v>
                </c:pt>
                <c:pt idx="257">
                  <c:v>6</c:v>
                </c:pt>
                <c:pt idx="258">
                  <c:v>7</c:v>
                </c:pt>
                <c:pt idx="259">
                  <c:v>7</c:v>
                </c:pt>
                <c:pt idx="260">
                  <c:v>4</c:v>
                </c:pt>
                <c:pt idx="261">
                  <c:v>4</c:v>
                </c:pt>
                <c:pt idx="262">
                  <c:v>4</c:v>
                </c:pt>
                <c:pt idx="263">
                  <c:v>4</c:v>
                </c:pt>
                <c:pt idx="264">
                  <c:v>9</c:v>
                </c:pt>
                <c:pt idx="265">
                  <c:v>30</c:v>
                </c:pt>
                <c:pt idx="266">
                  <c:v>9</c:v>
                </c:pt>
                <c:pt idx="267">
                  <c:v>7</c:v>
                </c:pt>
                <c:pt idx="268">
                  <c:v>9</c:v>
                </c:pt>
                <c:pt idx="269">
                  <c:v>8</c:v>
                </c:pt>
                <c:pt idx="270">
                  <c:v>10</c:v>
                </c:pt>
                <c:pt idx="271">
                  <c:v>11</c:v>
                </c:pt>
                <c:pt idx="272">
                  <c:v>6</c:v>
                </c:pt>
                <c:pt idx="273">
                  <c:v>9</c:v>
                </c:pt>
                <c:pt idx="274">
                  <c:v>4</c:v>
                </c:pt>
                <c:pt idx="275">
                  <c:v>5</c:v>
                </c:pt>
                <c:pt idx="276">
                  <c:v>5</c:v>
                </c:pt>
                <c:pt idx="277">
                  <c:v>10</c:v>
                </c:pt>
                <c:pt idx="278">
                  <c:v>4</c:v>
                </c:pt>
                <c:pt idx="279">
                  <c:v>10</c:v>
                </c:pt>
                <c:pt idx="280">
                  <c:v>2</c:v>
                </c:pt>
                <c:pt idx="281">
                  <c:v>5</c:v>
                </c:pt>
                <c:pt idx="282">
                  <c:v>6</c:v>
                </c:pt>
                <c:pt idx="283">
                  <c:v>5</c:v>
                </c:pt>
                <c:pt idx="284">
                  <c:v>4</c:v>
                </c:pt>
                <c:pt idx="285">
                  <c:v>4</c:v>
                </c:pt>
                <c:pt idx="286">
                  <c:v>4</c:v>
                </c:pt>
                <c:pt idx="287">
                  <c:v>2</c:v>
                </c:pt>
                <c:pt idx="288">
                  <c:v>11</c:v>
                </c:pt>
                <c:pt idx="289">
                  <c:v>5</c:v>
                </c:pt>
                <c:pt idx="290">
                  <c:v>13</c:v>
                </c:pt>
                <c:pt idx="291">
                  <c:v>2</c:v>
                </c:pt>
                <c:pt idx="292">
                  <c:v>7</c:v>
                </c:pt>
                <c:pt idx="293">
                  <c:v>11</c:v>
                </c:pt>
                <c:pt idx="294">
                  <c:v>3</c:v>
                </c:pt>
                <c:pt idx="295">
                  <c:v>9</c:v>
                </c:pt>
                <c:pt idx="296">
                  <c:v>5</c:v>
                </c:pt>
                <c:pt idx="297">
                  <c:v>4</c:v>
                </c:pt>
                <c:pt idx="298">
                  <c:v>5</c:v>
                </c:pt>
                <c:pt idx="299">
                  <c:v>6</c:v>
                </c:pt>
                <c:pt idx="300">
                  <c:v>5</c:v>
                </c:pt>
                <c:pt idx="301">
                  <c:v>3</c:v>
                </c:pt>
                <c:pt idx="302">
                  <c:v>8</c:v>
                </c:pt>
                <c:pt idx="303">
                  <c:v>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EB1F-544C-8DA3-D93DD86EA4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40687344"/>
        <c:axId val="1"/>
      </c:scatterChart>
      <c:valAx>
        <c:axId val="840687344"/>
        <c:scaling>
          <c:orientation val="minMax"/>
        </c:scaling>
        <c:delete val="0"/>
        <c:axPos val="b"/>
        <c:numFmt formatCode="[$-409]d\-mmm;@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40687344"/>
        <c:crosses val="autoZero"/>
        <c:crossBetween val="midCat"/>
      </c:valAx>
      <c:spPr>
        <a:noFill/>
        <a:ln w="12700">
          <a:solidFill>
            <a:srgbClr val="FFFFFF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8079195595409179"/>
          <c:y val="7.9710010673218271E-2"/>
          <c:w val="0.19478027650142704"/>
          <c:h val="0.28514408844674466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1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D1D5A-D050-4C85-845B-EE7A8A601E55}" type="datetimeFigureOut">
              <a:rPr lang="en-US" smtClean="0"/>
              <a:t>10/30/18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01D-FEB2-4CE6-B78C-8A100D919A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74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B7B46-8F1F-4F32-98B6-F9EA0F57A584}" type="datetimeFigureOut">
              <a:rPr lang="en-GB" smtClean="0"/>
              <a:t>30/10/2018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9EEFC-C032-435A-B3AC-EAF0642B28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125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106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55215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6533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2196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06702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53784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4830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10/30/18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10/30/18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10/30/18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10/30/18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rgbClr val="7030A0"/>
                </a:solidFill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93776" indent="-457200"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1pPr>
            <a:lvl2pPr marL="905256" indent="-457200">
              <a:buFont typeface="Wingdings" panose="05000000000000000000" pitchFamily="2" charset="2"/>
              <a:buChar char="§"/>
              <a:defRPr>
                <a:solidFill>
                  <a:srgbClr val="0055A0"/>
                </a:solidFill>
              </a:defRPr>
            </a:lvl2pPr>
            <a:lvl3pPr marL="1092708" indent="-342900"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3pPr>
            <a:lvl4pPr marL="1385316" indent="-342900">
              <a:buFont typeface="Wingdings" panose="05000000000000000000" pitchFamily="2" charset="2"/>
              <a:buChar char="§"/>
              <a:defRPr>
                <a:solidFill>
                  <a:srgbClr val="0055A0"/>
                </a:solidFill>
              </a:defRPr>
            </a:lvl4pPr>
            <a:lvl5pPr marL="1650492" indent="-342900"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02368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10/30/18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10/30/18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lcg.web.cern.ch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sCoordination" TargetMode="External"/><Relationship Id="rId7" Type="http://schemas.openxmlformats.org/officeDocument/2006/relationships/hyperlink" Target="https://twiki.cern.ch/twiki/bin/view/LCG/WLCGOpsMinutes181011#Important_notice_concerning_th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twiki.cern.ch/twiki/bin/view/LCG/WLCGOpsMinutes181011#DPM_Upgrade_Task_Force_update" TargetMode="External"/><Relationship Id="rId5" Type="http://schemas.openxmlformats.org/officeDocument/2006/relationships/hyperlink" Target="https://twiki.cern.ch/twiki/bin/view/LCG/WLCGOpsMinutes181011#WLCG_Archival_WG_update" TargetMode="External"/><Relationship Id="rId4" Type="http://schemas.openxmlformats.org/officeDocument/2006/relationships/hyperlink" Target="https://twiki.cern.ch/twiki/bin/view/LCG/WLCGOpsMinutes181011#Follow_up_on_August_KIT_data_los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operations-portal.egi.eu/broadcast/archive/2233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gridcf.org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gridcf.org/gct-docs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ggus.eu/index.php?mode=ticket_info&amp;ticket_id=137869" TargetMode="External"/><Relationship Id="rId5" Type="http://schemas.openxmlformats.org/officeDocument/2006/relationships/hyperlink" Target="https://ggus.eu/ws/ticket_info.php?ticket=137768" TargetMode="External"/><Relationship Id="rId4" Type="http://schemas.openxmlformats.org/officeDocument/2006/relationships/hyperlink" Target="https://cern.service-now.com/nav_to.do?uri=incident.do?sysparm_query=number=INC1784940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ggus.eu/ws/ticket_info.php?ticket=137493" TargetMode="External"/><Relationship Id="rId4" Type="http://schemas.openxmlformats.org/officeDocument/2006/relationships/hyperlink" Target="https://ggus.eu/ws/ticket_info.php?ticket=137632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ServiceIncidents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9743"/>
            <a:ext cx="8226854" cy="4915281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WLCG Service Report</a:t>
            </a:r>
            <a:br>
              <a:rPr lang="en-US" dirty="0">
                <a:solidFill>
                  <a:srgbClr val="7030A0"/>
                </a:solidFill>
              </a:rPr>
            </a:br>
            <a:br>
              <a:rPr lang="en-US" dirty="0">
                <a:solidFill>
                  <a:srgbClr val="7030A0"/>
                </a:solidFill>
              </a:rPr>
            </a:br>
            <a:r>
              <a:rPr lang="en-US" sz="2800" dirty="0"/>
              <a:t>6</a:t>
            </a:r>
            <a:r>
              <a:rPr lang="en-US" sz="2800" dirty="0">
                <a:solidFill>
                  <a:srgbClr val="7030A0"/>
                </a:solidFill>
              </a:rPr>
              <a:t> weeks, Sep 19 – Oct </a:t>
            </a:r>
            <a:r>
              <a:rPr lang="en-US" sz="2800" dirty="0"/>
              <a:t>30</a:t>
            </a:r>
            <a:br>
              <a:rPr lang="en-US" sz="2800" dirty="0">
                <a:solidFill>
                  <a:srgbClr val="7030A0"/>
                </a:solidFill>
              </a:rPr>
            </a:br>
            <a:br>
              <a:rPr lang="en-US" sz="2800" dirty="0"/>
            </a:br>
            <a:r>
              <a:rPr lang="en-US" sz="3200" dirty="0">
                <a:solidFill>
                  <a:srgbClr val="080808"/>
                </a:solidFill>
              </a:rPr>
              <a:t>WLCG Management Board, Oct 30</a:t>
            </a:r>
            <a:r>
              <a:rPr lang="en-US" sz="3200" baseline="30000" dirty="0">
                <a:solidFill>
                  <a:srgbClr val="080808"/>
                </a:solidFill>
              </a:rPr>
              <a:t>th</a:t>
            </a:r>
            <a:r>
              <a:rPr lang="en-US" sz="3200" dirty="0">
                <a:solidFill>
                  <a:srgbClr val="080808"/>
                </a:solidFill>
              </a:rPr>
              <a:t>, 2018</a:t>
            </a:r>
            <a:br>
              <a:rPr lang="en-US" sz="3200" dirty="0"/>
            </a:br>
            <a:br>
              <a:rPr lang="en-US" sz="3200" dirty="0"/>
            </a:br>
            <a:r>
              <a:rPr lang="en-US" sz="2400" dirty="0">
                <a:solidFill>
                  <a:srgbClr val="0055A0"/>
                </a:solidFill>
              </a:rPr>
              <a:t>Borja Garrido</a:t>
            </a:r>
            <a:br>
              <a:rPr lang="en-US" sz="2400" dirty="0">
                <a:solidFill>
                  <a:srgbClr val="0055A0"/>
                </a:solidFill>
              </a:rPr>
            </a:br>
            <a:r>
              <a:rPr lang="en-US" sz="2400" dirty="0">
                <a:solidFill>
                  <a:srgbClr val="0055A0"/>
                </a:solidFill>
              </a:rPr>
              <a:t>CERN</a:t>
            </a:r>
            <a:br>
              <a:rPr lang="en-US" sz="2400" dirty="0">
                <a:solidFill>
                  <a:srgbClr val="0B387C"/>
                </a:solidFill>
              </a:rPr>
            </a:br>
            <a:br>
              <a:rPr lang="en-US" sz="2400" dirty="0">
                <a:solidFill>
                  <a:srgbClr val="0B387C"/>
                </a:solidFill>
              </a:rPr>
            </a:br>
            <a:r>
              <a:rPr lang="en-US" sz="2400" dirty="0">
                <a:solidFill>
                  <a:srgbClr val="0055A0"/>
                </a:solidFill>
              </a:rPr>
              <a:t>v1.3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>
            <a:hlinkClick r:id="rId3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5775" y="3931"/>
            <a:ext cx="1038225" cy="91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82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6197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7030A0"/>
                </a:solidFill>
              </a:rPr>
              <a:t>Operations </a:t>
            </a:r>
            <a:r>
              <a:rPr lang="en-US" sz="4000" dirty="0">
                <a:solidFill>
                  <a:srgbClr val="7030A0"/>
                </a:solidFill>
                <a:hlinkClick r:id="rId3"/>
              </a:rPr>
              <a:t>Coordination</a:t>
            </a:r>
            <a:r>
              <a:rPr lang="en-US" sz="4000" dirty="0">
                <a:solidFill>
                  <a:srgbClr val="7030A0"/>
                </a:solidFill>
              </a:rPr>
              <a:t> meetings</a:t>
            </a:r>
            <a:r>
              <a:rPr lang="en-US" sz="2200" dirty="0"/>
              <a:t>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 fontScale="85000" lnSpcReduction="10000"/>
          </a:bodyPr>
          <a:lstStyle/>
          <a:p>
            <a:r>
              <a:rPr lang="en-US" sz="3100" dirty="0"/>
              <a:t>These meetings normally are held </a:t>
            </a:r>
            <a:r>
              <a:rPr lang="en-US" sz="3100" dirty="0">
                <a:solidFill>
                  <a:srgbClr val="009900"/>
                </a:solidFill>
              </a:rPr>
              <a:t>once</a:t>
            </a:r>
            <a:r>
              <a:rPr lang="en-US" sz="3100" dirty="0"/>
              <a:t> per month</a:t>
            </a:r>
          </a:p>
          <a:p>
            <a:pPr lvl="1"/>
            <a:r>
              <a:rPr lang="en-US" sz="2700" dirty="0">
                <a:solidFill>
                  <a:schemeClr val="tx1"/>
                </a:solidFill>
              </a:rPr>
              <a:t>Usually on the first Thursday</a:t>
            </a:r>
          </a:p>
          <a:p>
            <a:pPr lvl="1"/>
            <a:endParaRPr lang="en-US" sz="2700" dirty="0"/>
          </a:p>
          <a:p>
            <a:r>
              <a:rPr lang="en-US" sz="3100" dirty="0"/>
              <a:t>Each meeting has a </a:t>
            </a:r>
            <a:r>
              <a:rPr lang="en-US" sz="3100" dirty="0">
                <a:solidFill>
                  <a:schemeClr val="tx1"/>
                </a:solidFill>
              </a:rPr>
              <a:t>standard agenda </a:t>
            </a:r>
            <a:r>
              <a:rPr lang="en-US" sz="3100" dirty="0"/>
              <a:t>plus at least one </a:t>
            </a:r>
            <a:r>
              <a:rPr lang="en-US" sz="3100" dirty="0">
                <a:solidFill>
                  <a:srgbClr val="009900"/>
                </a:solidFill>
              </a:rPr>
              <a:t>dedicated topic</a:t>
            </a:r>
            <a:r>
              <a:rPr lang="en-US" sz="3100" dirty="0"/>
              <a:t>, announced in advance</a:t>
            </a:r>
          </a:p>
          <a:p>
            <a:endParaRPr lang="en-US" sz="3100" dirty="0"/>
          </a:p>
          <a:p>
            <a:r>
              <a:rPr lang="en-US" sz="3100" dirty="0"/>
              <a:t>Experiments and sites are kindly asked to have the </a:t>
            </a:r>
            <a:r>
              <a:rPr lang="en-US" sz="3100" dirty="0">
                <a:solidFill>
                  <a:srgbClr val="009900"/>
                </a:solidFill>
              </a:rPr>
              <a:t>relevant experts </a:t>
            </a:r>
            <a:r>
              <a:rPr lang="en-US" sz="3100" dirty="0"/>
              <a:t>attend, depending on the topic(s)</a:t>
            </a:r>
          </a:p>
          <a:p>
            <a:endParaRPr lang="en-US" sz="3100" dirty="0"/>
          </a:p>
          <a:p>
            <a:r>
              <a:rPr lang="en-US" sz="3100" dirty="0"/>
              <a:t>Next meeting:</a:t>
            </a:r>
          </a:p>
          <a:p>
            <a:pPr lvl="1"/>
            <a:r>
              <a:rPr lang="en-US" sz="2700" dirty="0">
                <a:solidFill>
                  <a:schemeClr val="tx1"/>
                </a:solidFill>
              </a:rPr>
              <a:t>Re-scheduled Nov 1 </a:t>
            </a:r>
            <a:r>
              <a:rPr lang="en-US" sz="270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US" sz="2700" dirty="0">
                <a:solidFill>
                  <a:schemeClr val="tx1"/>
                </a:solidFill>
              </a:rPr>
              <a:t> Nov 8</a:t>
            </a:r>
          </a:p>
          <a:p>
            <a:pPr lvl="1"/>
            <a:r>
              <a:rPr lang="en-US" sz="2700" dirty="0">
                <a:solidFill>
                  <a:schemeClr val="tx1"/>
                </a:solidFill>
              </a:rPr>
              <a:t>Topic(s) TBD</a:t>
            </a:r>
            <a:endParaRPr lang="en-US" sz="27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101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6197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7030A0"/>
                </a:solidFill>
              </a:rPr>
              <a:t>Operations </a:t>
            </a:r>
            <a:r>
              <a:rPr lang="en-US" sz="4000" dirty="0">
                <a:solidFill>
                  <a:srgbClr val="7030A0"/>
                </a:solidFill>
                <a:hlinkClick r:id="rId3"/>
              </a:rPr>
              <a:t>Coordination</a:t>
            </a:r>
            <a:r>
              <a:rPr lang="en-US" sz="4000" dirty="0">
                <a:solidFill>
                  <a:srgbClr val="7030A0"/>
                </a:solidFill>
              </a:rPr>
              <a:t> highlights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 lnSpcReduction="10000"/>
          </a:bodyPr>
          <a:lstStyle/>
          <a:p>
            <a:pPr lvl="8"/>
            <a:endParaRPr lang="en-US" dirty="0"/>
          </a:p>
          <a:p>
            <a:r>
              <a:rPr lang="en-US" dirty="0">
                <a:hlinkClick r:id="rId4"/>
              </a:rPr>
              <a:t>Follow up on August KIT data loss incident</a:t>
            </a:r>
            <a:endParaRPr lang="en-US" dirty="0"/>
          </a:p>
          <a:p>
            <a:pPr lvl="1"/>
            <a:r>
              <a:rPr lang="en-US" dirty="0"/>
              <a:t>Considered closed by CMS</a:t>
            </a:r>
          </a:p>
          <a:p>
            <a:pPr lvl="1"/>
            <a:endParaRPr lang="en-US" dirty="0"/>
          </a:p>
          <a:p>
            <a:r>
              <a:rPr lang="en-US" dirty="0">
                <a:hlinkClick r:id="rId5"/>
              </a:rPr>
              <a:t>WLCG Archival Working Group update</a:t>
            </a:r>
            <a:endParaRPr lang="en-US" dirty="0"/>
          </a:p>
          <a:p>
            <a:endParaRPr lang="en-US" dirty="0"/>
          </a:p>
          <a:p>
            <a:r>
              <a:rPr lang="en-US" dirty="0">
                <a:hlinkClick r:id="rId6"/>
              </a:rPr>
              <a:t>DPM Upgrade task force update</a:t>
            </a:r>
            <a:endParaRPr lang="en-US" dirty="0"/>
          </a:p>
          <a:p>
            <a:endParaRPr lang="en-US" dirty="0"/>
          </a:p>
          <a:p>
            <a:r>
              <a:rPr lang="en-US" dirty="0">
                <a:hlinkClick r:id="rId7"/>
              </a:rPr>
              <a:t>Important notice concerning TLS v1.2 support on WLCG</a:t>
            </a:r>
            <a:endParaRPr lang="en-US" dirty="0"/>
          </a:p>
          <a:p>
            <a:pPr lvl="1"/>
            <a:r>
              <a:rPr lang="en-US" dirty="0"/>
              <a:t>More details on page 4 - 5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430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E65D9E-C96E-924F-A9B3-4D1292F69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472"/>
            <a:ext cx="8226854" cy="658601"/>
          </a:xfrm>
        </p:spPr>
        <p:txBody>
          <a:bodyPr>
            <a:normAutofit fontScale="90000"/>
          </a:bodyPr>
          <a:lstStyle/>
          <a:p>
            <a:r>
              <a:rPr lang="en-US" dirty="0"/>
              <a:t>TLS v1.2 support on WLCG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428CBF-5B45-D848-AC6E-DB9C7DD34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" y="701150"/>
            <a:ext cx="8981482" cy="5376266"/>
          </a:xfrm>
        </p:spPr>
        <p:txBody>
          <a:bodyPr>
            <a:noAutofit/>
          </a:bodyPr>
          <a:lstStyle/>
          <a:p>
            <a:r>
              <a:rPr lang="en-US" sz="2000" dirty="0"/>
              <a:t>On Sep 21 a Globus update in the EPEL repositories made TLS v1.2 the only version to be supported for security handshakes in GSI.</a:t>
            </a:r>
          </a:p>
          <a:p>
            <a:r>
              <a:rPr lang="en-US" sz="2000" dirty="0"/>
              <a:t>The concerned package was </a:t>
            </a:r>
            <a:r>
              <a:rPr lang="en-US" sz="2000" dirty="0">
                <a:solidFill>
                  <a:srgbClr val="FF0000"/>
                </a:solidFill>
                <a:latin typeface="Courier" pitchFamily="2" charset="0"/>
              </a:rPr>
              <a:t>globus-gssapi-gsi-13.10</a:t>
            </a:r>
            <a:r>
              <a:rPr lang="en-US" sz="2000" dirty="0"/>
              <a:t> .</a:t>
            </a:r>
          </a:p>
          <a:p>
            <a:r>
              <a:rPr lang="en-US" sz="2000" dirty="0"/>
              <a:t>Unfortunately, a significant number of grid services in WLCG were not ready for that change and started running into failures.</a:t>
            </a:r>
          </a:p>
          <a:p>
            <a:r>
              <a:rPr lang="en-US" sz="2000" dirty="0"/>
              <a:t>We therefore asked for the minimum supported version to be set to TLS v1.0 again and we arranged for services like the FTS either </a:t>
            </a:r>
            <a:r>
              <a:rPr lang="en-US" sz="2000" b="1" i="1" dirty="0"/>
              <a:t>not</a:t>
            </a:r>
            <a:r>
              <a:rPr lang="en-US" sz="2000" dirty="0"/>
              <a:t>  to apply the Globus update yet, or to adjust </a:t>
            </a:r>
            <a:r>
              <a:rPr lang="en-US" sz="2000" dirty="0">
                <a:solidFill>
                  <a:srgbClr val="0055A0"/>
                </a:solidFill>
                <a:latin typeface="Courier" pitchFamily="2" charset="0"/>
              </a:rPr>
              <a:t>/etc/grid-security/gsi.conf</a:t>
            </a:r>
            <a:r>
              <a:rPr lang="en-US" sz="2000" dirty="0"/>
              <a:t>.</a:t>
            </a:r>
          </a:p>
          <a:p>
            <a:r>
              <a:rPr lang="en-US" sz="2000" dirty="0"/>
              <a:t>Version </a:t>
            </a:r>
            <a:r>
              <a:rPr lang="en-US" sz="2000" dirty="0">
                <a:solidFill>
                  <a:srgbClr val="009900"/>
                </a:solidFill>
                <a:latin typeface="Courier" pitchFamily="2" charset="0"/>
              </a:rPr>
              <a:t>globus-gssapi-gsi-14.7-2</a:t>
            </a:r>
            <a:r>
              <a:rPr lang="en-US" sz="2000" dirty="0"/>
              <a:t> has that </a:t>
            </a:r>
            <a:r>
              <a:rPr lang="en-US" sz="2000" b="1" dirty="0"/>
              <a:t>temporary</a:t>
            </a:r>
            <a:r>
              <a:rPr lang="en-US" sz="2000" dirty="0"/>
              <a:t> workaround and is available in the EPEL repositories since Oct 16 (see next page). The EGI UMD has an older version that also is fine for the time being. </a:t>
            </a:r>
          </a:p>
          <a:p>
            <a:r>
              <a:rPr lang="en-US" sz="2000" dirty="0"/>
              <a:t>We have provided simple recipes for potentially affected services to be checked and updated as needed. They may directly depend on </a:t>
            </a:r>
            <a:r>
              <a:rPr lang="en-US" sz="2000" b="1" dirty="0"/>
              <a:t>Globus</a:t>
            </a:r>
            <a:r>
              <a:rPr lang="en-US" sz="2000" dirty="0"/>
              <a:t>, but could also be based on </a:t>
            </a:r>
            <a:r>
              <a:rPr lang="en-US" sz="2000" b="1" dirty="0"/>
              <a:t>Java</a:t>
            </a:r>
            <a:r>
              <a:rPr lang="en-US" sz="2000" dirty="0"/>
              <a:t>. An </a:t>
            </a:r>
            <a:r>
              <a:rPr lang="en-US" sz="2000" dirty="0">
                <a:hlinkClick r:id="rId2"/>
              </a:rPr>
              <a:t>EGI broadcast</a:t>
            </a:r>
            <a:r>
              <a:rPr lang="en-US" sz="2000" dirty="0"/>
              <a:t> was sent on Oct 29.</a:t>
            </a:r>
          </a:p>
          <a:p>
            <a:r>
              <a:rPr lang="en-US" sz="2000" dirty="0"/>
              <a:t>Of particular concern are </a:t>
            </a:r>
            <a:r>
              <a:rPr lang="en-US" sz="2000" b="1" dirty="0">
                <a:solidFill>
                  <a:srgbClr val="7030A0"/>
                </a:solidFill>
              </a:rPr>
              <a:t>SRM</a:t>
            </a:r>
            <a:r>
              <a:rPr lang="en-US" sz="2000" dirty="0"/>
              <a:t>, </a:t>
            </a:r>
            <a:r>
              <a:rPr lang="en-US" sz="2000" b="1" dirty="0">
                <a:solidFill>
                  <a:srgbClr val="7030A0"/>
                </a:solidFill>
              </a:rPr>
              <a:t>GridFTP</a:t>
            </a:r>
            <a:r>
              <a:rPr lang="en-US" sz="2000" dirty="0"/>
              <a:t>, </a:t>
            </a:r>
            <a:r>
              <a:rPr lang="en-US" sz="2000" b="1" dirty="0">
                <a:solidFill>
                  <a:srgbClr val="7030A0"/>
                </a:solidFill>
              </a:rPr>
              <a:t>CE</a:t>
            </a:r>
            <a:r>
              <a:rPr lang="en-US" sz="2000" dirty="0"/>
              <a:t> and </a:t>
            </a:r>
            <a:r>
              <a:rPr lang="en-US" sz="2000" b="1" dirty="0">
                <a:solidFill>
                  <a:srgbClr val="7030A0"/>
                </a:solidFill>
              </a:rPr>
              <a:t>Argus</a:t>
            </a:r>
            <a:r>
              <a:rPr lang="en-US" sz="2000" dirty="0"/>
              <a:t> services. </a:t>
            </a:r>
          </a:p>
          <a:p>
            <a:r>
              <a:rPr lang="en-US" sz="2000" dirty="0"/>
              <a:t>A deadline for TLS v1.2 support will be set to early 2019.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63A1B4-5017-794F-81C1-95B76FE3F7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5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7907572" cy="5278791"/>
          </a:xfrm>
        </p:spPr>
        <p:txBody>
          <a:bodyPr>
            <a:normAutofit fontScale="92500" lnSpcReduction="20000"/>
          </a:bodyPr>
          <a:lstStyle/>
          <a:p>
            <a:pPr lvl="8"/>
            <a:endParaRPr lang="en-US" sz="1400" dirty="0"/>
          </a:p>
          <a:p>
            <a:r>
              <a:rPr lang="en-US" sz="2800" dirty="0"/>
              <a:t>The </a:t>
            </a:r>
            <a:r>
              <a:rPr lang="en-US" sz="2800" dirty="0">
                <a:hlinkClick r:id="rId3"/>
              </a:rPr>
              <a:t>Grid Community Forum</a:t>
            </a:r>
            <a:r>
              <a:rPr lang="en-US" sz="2800" dirty="0"/>
              <a:t> was established</a:t>
            </a:r>
            <a:br>
              <a:rPr lang="en-US" sz="2800" dirty="0"/>
            </a:br>
            <a:r>
              <a:rPr lang="en-US" sz="2800" dirty="0"/>
              <a:t>1 year ago to ensure the continued support of those Globus Toolkit components that for the time being remain essential to WLCG and partner projects</a:t>
            </a:r>
          </a:p>
          <a:p>
            <a:pPr lvl="1"/>
            <a:r>
              <a:rPr lang="en-US" sz="2400" dirty="0"/>
              <a:t>Security and GridFTP</a:t>
            </a:r>
          </a:p>
          <a:p>
            <a:pPr lvl="1"/>
            <a:endParaRPr lang="en-US" sz="2400" dirty="0"/>
          </a:p>
          <a:p>
            <a:r>
              <a:rPr lang="en-US" sz="2800" dirty="0"/>
              <a:t>Current stakeholders and contributors include </a:t>
            </a:r>
            <a:r>
              <a:rPr lang="en-US" sz="2800" dirty="0">
                <a:solidFill>
                  <a:srgbClr val="7030A0"/>
                </a:solidFill>
              </a:rPr>
              <a:t>OSG</a:t>
            </a:r>
            <a:r>
              <a:rPr lang="en-US" sz="2800" dirty="0"/>
              <a:t>, </a:t>
            </a:r>
            <a:r>
              <a:rPr lang="en-US" sz="2800" dirty="0">
                <a:solidFill>
                  <a:srgbClr val="7030A0"/>
                </a:solidFill>
              </a:rPr>
              <a:t>EGI</a:t>
            </a:r>
            <a:r>
              <a:rPr lang="en-US" sz="2800" dirty="0"/>
              <a:t>, </a:t>
            </a:r>
            <a:r>
              <a:rPr lang="en-US" sz="2800" dirty="0">
                <a:solidFill>
                  <a:srgbClr val="7030A0"/>
                </a:solidFill>
              </a:rPr>
              <a:t>NorduGrid</a:t>
            </a:r>
            <a:r>
              <a:rPr lang="en-US" sz="2800" dirty="0"/>
              <a:t> and </a:t>
            </a:r>
            <a:r>
              <a:rPr lang="en-US" sz="2800" dirty="0">
                <a:solidFill>
                  <a:srgbClr val="7030A0"/>
                </a:solidFill>
              </a:rPr>
              <a:t>CERN</a:t>
            </a:r>
          </a:p>
          <a:p>
            <a:endParaRPr lang="en-US" sz="2800" dirty="0"/>
          </a:p>
          <a:p>
            <a:r>
              <a:rPr lang="en-US" sz="2800" dirty="0"/>
              <a:t>A first release of </a:t>
            </a:r>
            <a:r>
              <a:rPr lang="en-US" sz="2800" dirty="0">
                <a:hlinkClick r:id="rId4"/>
              </a:rPr>
              <a:t>Grid Community Toolkit</a:t>
            </a:r>
            <a:r>
              <a:rPr lang="en-US" sz="2800" dirty="0"/>
              <a:t> products essentially happened on Oct 16</a:t>
            </a:r>
          </a:p>
          <a:p>
            <a:pPr lvl="1"/>
            <a:r>
              <a:rPr lang="en-US" sz="2400" dirty="0"/>
              <a:t>In particular containing a globus-gssapi-gsi patch for WLCG and partner projects (see previous page)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5E65D9E-C96E-924F-A9B3-4D1292F69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472"/>
            <a:ext cx="8226854" cy="658601"/>
          </a:xfrm>
        </p:spPr>
        <p:txBody>
          <a:bodyPr>
            <a:normAutofit fontScale="90000"/>
          </a:bodyPr>
          <a:lstStyle/>
          <a:p>
            <a:r>
              <a:rPr lang="en-US" dirty="0"/>
              <a:t>Grid Community Toolkit</a:t>
            </a:r>
          </a:p>
        </p:txBody>
      </p:sp>
    </p:spTree>
    <p:extLst>
      <p:ext uri="{BB962C8B-B14F-4D97-AF65-F5344CB8AC3E}">
        <p14:creationId xmlns:p14="http://schemas.microsoft.com/office/powerpoint/2010/main" val="4018994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714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7030A0"/>
                </a:solidFill>
              </a:rPr>
              <a:t>Selected items from </a:t>
            </a:r>
            <a:r>
              <a:rPr lang="en-US" sz="4000" dirty="0">
                <a:solidFill>
                  <a:srgbClr val="7030A0"/>
                </a:solidFill>
                <a:hlinkClick r:id="rId3"/>
              </a:rPr>
              <a:t>Operations</a:t>
            </a:r>
            <a:r>
              <a:rPr lang="en-US" sz="4000" dirty="0">
                <a:solidFill>
                  <a:srgbClr val="7030A0"/>
                </a:solidFill>
              </a:rPr>
              <a:t>    (1)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432358" cy="5278791"/>
          </a:xfrm>
        </p:spPr>
        <p:txBody>
          <a:bodyPr>
            <a:normAutofit fontScale="62500" lnSpcReduction="20000"/>
          </a:bodyPr>
          <a:lstStyle/>
          <a:p>
            <a:r>
              <a:rPr lang="en-US" sz="3100" dirty="0"/>
              <a:t>Heavy-ion throughput tests by ALICE, ATLAS and CMS</a:t>
            </a:r>
          </a:p>
          <a:p>
            <a:pPr lvl="1"/>
            <a:r>
              <a:rPr lang="en-US" sz="2700" dirty="0"/>
              <a:t>Some issues were encountered, but OK in the end</a:t>
            </a:r>
          </a:p>
          <a:p>
            <a:pPr lvl="3"/>
            <a:endParaRPr lang="en-US" sz="2100" dirty="0"/>
          </a:p>
          <a:p>
            <a:r>
              <a:rPr lang="en-US" sz="3100" dirty="0"/>
              <a:t>ATLAS</a:t>
            </a:r>
          </a:p>
          <a:p>
            <a:pPr lvl="1"/>
            <a:r>
              <a:rPr lang="en-US" dirty="0"/>
              <a:t>CERN, TW, ES, IT, UK clouds largely migrated from APF to Harvester submission</a:t>
            </a:r>
          </a:p>
          <a:p>
            <a:pPr lvl="1"/>
            <a:r>
              <a:rPr lang="en-US" dirty="0"/>
              <a:t>ATLAS software &amp; computing week</a:t>
            </a:r>
          </a:p>
          <a:p>
            <a:pPr lvl="3"/>
            <a:endParaRPr lang="en-US" sz="2100" dirty="0"/>
          </a:p>
          <a:p>
            <a:r>
              <a:rPr lang="en-US" sz="3100" dirty="0"/>
              <a:t>CMS</a:t>
            </a:r>
          </a:p>
          <a:p>
            <a:pPr lvl="1"/>
            <a:r>
              <a:rPr lang="en-US" sz="2700" dirty="0"/>
              <a:t>Production activities recently got restricted to most important campaigns due to shortage of disk space</a:t>
            </a:r>
          </a:p>
          <a:p>
            <a:pPr lvl="1"/>
            <a:r>
              <a:rPr lang="en-US" sz="2700" dirty="0"/>
              <a:t>EOS instabilities at CERN (</a:t>
            </a:r>
            <a:r>
              <a:rPr lang="en-US" sz="2700" dirty="0">
                <a:hlinkClick r:id="rId4"/>
              </a:rPr>
              <a:t>INC:1784940</a:t>
            </a:r>
            <a:r>
              <a:rPr lang="en-US" sz="2700" dirty="0"/>
              <a:t>, </a:t>
            </a:r>
            <a:r>
              <a:rPr lang="en-US" sz="2700" dirty="0">
                <a:hlinkClick r:id="rId5"/>
              </a:rPr>
              <a:t>GGUS:137768</a:t>
            </a:r>
            <a:r>
              <a:rPr lang="en-US" sz="2700" dirty="0"/>
              <a:t>)</a:t>
            </a:r>
          </a:p>
          <a:p>
            <a:pPr lvl="1"/>
            <a:r>
              <a:rPr lang="en-US" sz="2700" dirty="0">
                <a:solidFill>
                  <a:srgbClr val="FF0000"/>
                </a:solidFill>
              </a:rPr>
              <a:t>Alarm</a:t>
            </a:r>
            <a:r>
              <a:rPr lang="en-US" sz="2700" dirty="0"/>
              <a:t> ticket </a:t>
            </a:r>
            <a:r>
              <a:rPr lang="en-US" sz="2700" dirty="0">
                <a:hlinkClick r:id="rId6"/>
              </a:rPr>
              <a:t>GGUS:137869</a:t>
            </a:r>
            <a:r>
              <a:rPr lang="en-US" sz="2700" dirty="0"/>
              <a:t> for EOS at CERN</a:t>
            </a:r>
          </a:p>
          <a:p>
            <a:pPr lvl="2"/>
            <a:r>
              <a:rPr lang="en-US" sz="2500" dirty="0"/>
              <a:t>Some files had disappeared from EOS due to a CMS workflow issue</a:t>
            </a:r>
          </a:p>
          <a:p>
            <a:pPr lvl="3"/>
            <a:endParaRPr lang="en-US" sz="2100" dirty="0"/>
          </a:p>
          <a:p>
            <a:r>
              <a:rPr lang="en-US" sz="3100" dirty="0"/>
              <a:t>ALICE</a:t>
            </a:r>
          </a:p>
          <a:p>
            <a:pPr lvl="1"/>
            <a:r>
              <a:rPr lang="en-US" sz="2700" dirty="0"/>
              <a:t>No major issues</a:t>
            </a:r>
          </a:p>
          <a:p>
            <a:pPr lvl="3"/>
            <a:endParaRPr lang="en-US" sz="2100" dirty="0"/>
          </a:p>
          <a:p>
            <a:r>
              <a:rPr lang="en-US" sz="3100" dirty="0"/>
              <a:t>LHCb</a:t>
            </a:r>
          </a:p>
          <a:p>
            <a:pPr lvl="1"/>
            <a:r>
              <a:rPr lang="en-US" sz="2700" dirty="0"/>
              <a:t>FTS3 data transfer failures between SARA and IN2P3-CC</a:t>
            </a:r>
          </a:p>
          <a:p>
            <a:pPr lvl="2"/>
            <a:r>
              <a:rPr lang="en-US" sz="2500" dirty="0"/>
              <a:t>Temporarily solved by disabling IPv6 for those transfers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776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6854" cy="57149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7030A0"/>
                </a:solidFill>
              </a:rPr>
              <a:t>Selected items from </a:t>
            </a:r>
            <a:r>
              <a:rPr lang="en-US" sz="4000" dirty="0">
                <a:solidFill>
                  <a:srgbClr val="7030A0"/>
                </a:solidFill>
                <a:hlinkClick r:id="rId3"/>
              </a:rPr>
              <a:t>Operations</a:t>
            </a:r>
            <a:r>
              <a:rPr lang="en-US" sz="4000" dirty="0">
                <a:solidFill>
                  <a:srgbClr val="7030A0"/>
                </a:solidFill>
              </a:rPr>
              <a:t>    (2)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7"/>
            <a:ext cx="8226854" cy="5278791"/>
          </a:xfrm>
        </p:spPr>
        <p:txBody>
          <a:bodyPr>
            <a:normAutofit fontScale="70000" lnSpcReduction="20000"/>
          </a:bodyPr>
          <a:lstStyle/>
          <a:p>
            <a:r>
              <a:rPr lang="en-US" sz="3100" dirty="0"/>
              <a:t>TRIUMF</a:t>
            </a:r>
          </a:p>
          <a:p>
            <a:pPr lvl="1"/>
            <a:r>
              <a:rPr lang="en-US" dirty="0"/>
              <a:t>ATLAS jobs unable to run for two days due to issue with core switch replacement in the new data centre</a:t>
            </a:r>
          </a:p>
          <a:p>
            <a:pPr lvl="1"/>
            <a:r>
              <a:rPr lang="en-US" dirty="0"/>
              <a:t>New storage system at new data centre in production</a:t>
            </a:r>
          </a:p>
          <a:p>
            <a:pPr lvl="3"/>
            <a:endParaRPr lang="en-US" sz="2500" dirty="0"/>
          </a:p>
          <a:p>
            <a:r>
              <a:rPr lang="en-US" sz="3100" dirty="0"/>
              <a:t>FNAL</a:t>
            </a:r>
          </a:p>
          <a:p>
            <a:pPr lvl="1"/>
            <a:r>
              <a:rPr lang="en-US" dirty="0"/>
              <a:t>CERN </a:t>
            </a:r>
            <a:r>
              <a:rPr lang="en-US" dirty="0">
                <a:sym typeface="Wingdings" pitchFamily="2" charset="2"/>
              </a:rPr>
              <a:t> FNAL transfers hampered by bad link </a:t>
            </a:r>
            <a:r>
              <a:rPr lang="en-US" dirty="0"/>
              <a:t>(</a:t>
            </a:r>
            <a:r>
              <a:rPr lang="en-US" dirty="0">
                <a:hlinkClick r:id="rId4"/>
              </a:rPr>
              <a:t>GGUS:137632</a:t>
            </a:r>
            <a:r>
              <a:rPr lang="en-US" dirty="0"/>
              <a:t>, </a:t>
            </a:r>
            <a:r>
              <a:rPr lang="en-US" dirty="0">
                <a:hlinkClick r:id="rId5"/>
              </a:rPr>
              <a:t>GGUS:137493</a:t>
            </a:r>
            <a:r>
              <a:rPr lang="en-US" dirty="0"/>
              <a:t>)</a:t>
            </a:r>
          </a:p>
          <a:p>
            <a:pPr lvl="2"/>
            <a:r>
              <a:rPr lang="en-US" sz="2300" dirty="0"/>
              <a:t>Issue narrowed down by the Network WG and resolved by FNAL</a:t>
            </a:r>
          </a:p>
          <a:p>
            <a:pPr lvl="2"/>
            <a:endParaRPr lang="en-US" sz="2300" dirty="0"/>
          </a:p>
          <a:p>
            <a:r>
              <a:rPr lang="en-US" sz="2900" dirty="0"/>
              <a:t>KIT</a:t>
            </a:r>
          </a:p>
          <a:p>
            <a:pPr lvl="1"/>
            <a:r>
              <a:rPr lang="en-US" sz="2500" dirty="0"/>
              <a:t>dCache update for CMS: downtime had to be extended from Tuesday 23</a:t>
            </a:r>
            <a:r>
              <a:rPr lang="en-US" sz="2500" baseline="30000" dirty="0"/>
              <a:t>th</a:t>
            </a:r>
            <a:r>
              <a:rPr lang="en-US" sz="2500" dirty="0"/>
              <a:t> to Wednesday 24</a:t>
            </a:r>
            <a:r>
              <a:rPr lang="en-US" sz="2500" baseline="30000" dirty="0"/>
              <a:t>th</a:t>
            </a:r>
            <a:r>
              <a:rPr lang="en-US" sz="2500" dirty="0"/>
              <a:t> 10 a.m.</a:t>
            </a:r>
          </a:p>
          <a:p>
            <a:pPr lvl="3"/>
            <a:endParaRPr lang="en-US" sz="1900" dirty="0"/>
          </a:p>
          <a:p>
            <a:r>
              <a:rPr lang="en-US" sz="2900" dirty="0"/>
              <a:t>Monitoring</a:t>
            </a:r>
          </a:p>
          <a:p>
            <a:pPr lvl="1"/>
            <a:r>
              <a:rPr lang="en-US" sz="2500" dirty="0"/>
              <a:t>REBUS database not accessible for two days</a:t>
            </a:r>
          </a:p>
          <a:p>
            <a:pPr lvl="3"/>
            <a:endParaRPr lang="en-US" sz="2100" dirty="0"/>
          </a:p>
          <a:p>
            <a:r>
              <a:rPr lang="en-US" sz="3100" dirty="0"/>
              <a:t>Middleware</a:t>
            </a:r>
          </a:p>
          <a:p>
            <a:pPr lvl="1"/>
            <a:r>
              <a:rPr lang="en-US" dirty="0"/>
              <a:t>globus-gssapi-gsi issue (more details on page 4 - 5)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303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"/>
            <a:ext cx="8226854" cy="60959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7030A0"/>
                </a:solidFill>
              </a:rPr>
              <a:t>Service Incident </a:t>
            </a:r>
            <a:r>
              <a:rPr lang="en-US" sz="4000" dirty="0">
                <a:hlinkClick r:id="rId3"/>
              </a:rPr>
              <a:t>R</a:t>
            </a:r>
            <a:r>
              <a:rPr lang="en-US" sz="4000" dirty="0">
                <a:solidFill>
                  <a:srgbClr val="7030A0"/>
                </a:solidFill>
                <a:hlinkClick r:id="rId3"/>
              </a:rPr>
              <a:t>eports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239"/>
            <a:ext cx="8226854" cy="5278790"/>
          </a:xfrm>
        </p:spPr>
        <p:txBody>
          <a:bodyPr>
            <a:normAutofit/>
          </a:bodyPr>
          <a:lstStyle/>
          <a:p>
            <a:endParaRPr lang="en-US" sz="2400" dirty="0"/>
          </a:p>
          <a:p>
            <a:r>
              <a:rPr lang="en-US" sz="2800" dirty="0"/>
              <a:t>IN2P3-CC: 110 TB of ALICE data lost in August due to RAID problem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3416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4633"/>
            <a:ext cx="9144000" cy="557083"/>
          </a:xfrm>
        </p:spPr>
        <p:txBody>
          <a:bodyPr>
            <a:noAutofit/>
          </a:bodyPr>
          <a:lstStyle/>
          <a:p>
            <a:r>
              <a:rPr lang="en-US" sz="2800" dirty="0"/>
              <a:t>GGUS summary (6 weeks, Sep 17 – Oct 28) </a:t>
            </a:r>
            <a:endParaRPr lang="en-GB" sz="2800" dirty="0">
              <a:solidFill>
                <a:srgbClr val="0099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9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aphicFrame>
        <p:nvGraphicFramePr>
          <p:cNvPr id="6" name="Group 5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2652865"/>
              </p:ext>
            </p:extLst>
          </p:nvPr>
        </p:nvGraphicFramePr>
        <p:xfrm>
          <a:off x="1028700" y="630071"/>
          <a:ext cx="7086600" cy="2363365"/>
        </p:xfrm>
        <a:graphic>
          <a:graphicData uri="http://schemas.openxmlformats.org/drawingml/2006/table">
            <a:tbl>
              <a:tblPr/>
              <a:tblGrid>
                <a:gridCol w="11985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3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38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47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59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501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User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Alarm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C7C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ALICE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ATLAS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117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137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CMS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294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297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LHCb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435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Totals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318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153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r"/>
                      <a:r>
                        <a:rPr lang="en-US" dirty="0"/>
                        <a:t>472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245904FC-01ED-F540-AFE1-DCAD33862BA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600598"/>
              </p:ext>
            </p:extLst>
          </p:nvPr>
        </p:nvGraphicFramePr>
        <p:xfrm>
          <a:off x="662516" y="2889956"/>
          <a:ext cx="7818967" cy="3247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719096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11562</TotalTime>
  <Words>608</Words>
  <Application>Microsoft Macintosh PowerPoint</Application>
  <PresentationFormat>On-screen Show (4:3)</PresentationFormat>
  <Paragraphs>128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Courier</vt:lpstr>
      <vt:lpstr>Tahoma</vt:lpstr>
      <vt:lpstr>Times New Roman</vt:lpstr>
      <vt:lpstr>Wingdings</vt:lpstr>
      <vt:lpstr>CERNCorporate4-3</vt:lpstr>
      <vt:lpstr>WLCG Service Report  6 weeks, Sep 19 – Oct 30  WLCG Management Board, Oct 30th, 2018  Borja Garrido CERN  v1.3</vt:lpstr>
      <vt:lpstr>Operations Coordination meetings  </vt:lpstr>
      <vt:lpstr>Operations Coordination highlights</vt:lpstr>
      <vt:lpstr>TLS v1.2 support on WLCG</vt:lpstr>
      <vt:lpstr>Grid Community Toolkit</vt:lpstr>
      <vt:lpstr>Selected items from Operations    (1)</vt:lpstr>
      <vt:lpstr>Selected items from Operations    (2)</vt:lpstr>
      <vt:lpstr>Service Incident Reports</vt:lpstr>
      <vt:lpstr>GGUS summary (6 weeks, Sep 17 – Oct 28) 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NN</dc:creator>
  <cp:lastModifiedBy>Admin</cp:lastModifiedBy>
  <cp:revision>429</cp:revision>
  <cp:lastPrinted>2015-03-25T10:23:14Z</cp:lastPrinted>
  <dcterms:created xsi:type="dcterms:W3CDTF">2015-01-26T14:46:24Z</dcterms:created>
  <dcterms:modified xsi:type="dcterms:W3CDTF">2018-10-30T12:49:53Z</dcterms:modified>
</cp:coreProperties>
</file>