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82" r:id="rId5"/>
    <p:sldId id="284" r:id="rId6"/>
    <p:sldId id="283" r:id="rId7"/>
    <p:sldId id="285" r:id="rId8"/>
    <p:sldId id="286" r:id="rId9"/>
    <p:sldId id="287" r:id="rId10"/>
    <p:sldId id="289" r:id="rId11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4F9E"/>
    <a:srgbClr val="3861AA"/>
    <a:srgbClr val="3E282B"/>
    <a:srgbClr val="CC3300"/>
    <a:srgbClr val="005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7629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EB49999-6EBB-4404-A914-683211F23D55}" type="datetimeFigureOut">
              <a:rPr lang="en-US" smtClean="0"/>
              <a:pPr/>
              <a:t>10/18/2018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0727" tIns="45363" rIns="90727" bIns="4536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B20DCBCF-902C-4E53-A86E-871E18F741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63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0DCBCF-902C-4E53-A86E-871E18F741E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01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219200" y="0"/>
            <a:ext cx="7924800" cy="872698"/>
            <a:chOff x="1219200" y="0"/>
            <a:chExt cx="7924800" cy="872698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219200" y="0"/>
              <a:ext cx="7924800" cy="838200"/>
            </a:xfrm>
            <a:prstGeom prst="rect">
              <a:avLst/>
            </a:prstGeom>
            <a:solidFill>
              <a:srgbClr val="004F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7010400" y="53897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CERN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7620000" y="457200"/>
              <a:ext cx="1524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/>
                  </a:solidFill>
                </a:rPr>
                <a:t>General Infrastructure</a:t>
              </a:r>
              <a:r>
                <a:rPr lang="en-GB" sz="1050" baseline="0" dirty="0" smtClean="0">
                  <a:solidFill>
                    <a:schemeClr val="bg1"/>
                  </a:solidFill>
                </a:rPr>
                <a:t> Services Department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Connector 16"/>
            <p:cNvCxnSpPr/>
            <p:nvPr userDrawn="1"/>
          </p:nvCxnSpPr>
          <p:spPr>
            <a:xfrm rot="5400000">
              <a:off x="7429500" y="419100"/>
              <a:ext cx="5334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1295400" y="0"/>
            <a:ext cx="5791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	</a:t>
            </a:r>
            <a:endParaRPr lang="en-US" sz="32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0" descr="CERNlogo-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 userDrawn="1"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Footer Placeholder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>
              <a:solidFill>
                <a:srgbClr val="3861AA"/>
              </a:solidFill>
            </a:endParaRPr>
          </a:p>
        </p:txBody>
      </p:sp>
      <p:pic>
        <p:nvPicPr>
          <p:cNvPr id="18" name="Picture 17" descr="Logo_GS.gif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29600" y="71437"/>
            <a:ext cx="385763" cy="385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1219200" y="0"/>
            <a:ext cx="7924800" cy="872698"/>
            <a:chOff x="1219200" y="0"/>
            <a:chExt cx="7924800" cy="87269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219200" y="0"/>
              <a:ext cx="7924800" cy="838200"/>
            </a:xfrm>
            <a:prstGeom prst="rect">
              <a:avLst/>
            </a:prstGeom>
            <a:solidFill>
              <a:srgbClr val="004F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 userDrawn="1"/>
          </p:nvSpPr>
          <p:spPr>
            <a:xfrm>
              <a:off x="7010400" y="53897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CERN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620000" y="457200"/>
              <a:ext cx="1524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/>
                  </a:solidFill>
                </a:rPr>
                <a:t>General Infrastructure</a:t>
              </a:r>
              <a:r>
                <a:rPr lang="en-GB" sz="1050" baseline="0" dirty="0" smtClean="0">
                  <a:solidFill>
                    <a:schemeClr val="bg1"/>
                  </a:solidFill>
                </a:rPr>
                <a:t> Services Department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7429500" y="419100"/>
              <a:ext cx="5334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‹#›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00" dirty="0">
                <a:latin typeface="Tahoma" pitchFamily="34" charset="0"/>
              </a:rPr>
              <a:t>CERN </a:t>
            </a:r>
            <a:r>
              <a:rPr lang="en-US" sz="700" dirty="0" smtClean="0">
                <a:latin typeface="Tahoma" pitchFamily="34" charset="0"/>
              </a:rPr>
              <a:t>GS </a:t>
            </a:r>
            <a:r>
              <a:rPr lang="en-US" sz="700" dirty="0">
                <a:latin typeface="Tahoma" pitchFamily="34" charset="0"/>
              </a:rPr>
              <a:t>Department</a:t>
            </a:r>
          </a:p>
          <a:p>
            <a:pPr algn="ctr">
              <a:defRPr/>
            </a:pPr>
            <a:r>
              <a:rPr lang="en-US" sz="700" dirty="0">
                <a:latin typeface="Tahoma" pitchFamily="34" charset="0"/>
              </a:rPr>
              <a:t>CH-1211 Geneva 23</a:t>
            </a:r>
          </a:p>
          <a:p>
            <a:pPr algn="ctr">
              <a:defRPr/>
            </a:pPr>
            <a:r>
              <a:rPr lang="en-US" sz="700" dirty="0">
                <a:latin typeface="Tahoma" pitchFamily="34" charset="0"/>
              </a:rPr>
              <a:t>Switzerland</a:t>
            </a:r>
          </a:p>
          <a:p>
            <a:pPr algn="ctr">
              <a:defRPr/>
            </a:pPr>
            <a:r>
              <a:rPr lang="en-US" sz="700" b="1" dirty="0" smtClean="0">
                <a:latin typeface="Tahoma" pitchFamily="34" charset="0"/>
              </a:rPr>
              <a:t>http://cern.ch/gs-dep/</a:t>
            </a:r>
            <a:endParaRPr lang="en-US" sz="500" b="1" dirty="0">
              <a:latin typeface="Tahoma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 bwMode="auto">
          <a:xfrm>
            <a:off x="-76200" y="68263"/>
            <a:ext cx="13716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SMS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 rot="16200000">
            <a:off x="-2400301" y="2409739"/>
            <a:ext cx="6019802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GROUP</a:t>
            </a:r>
            <a:r>
              <a:rPr lang="en-US" sz="7200" b="1" cap="none" spc="0" baseline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4800" b="1" cap="none" spc="0" baseline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BRANDING</a:t>
            </a:r>
            <a:endParaRPr lang="en-US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4" name="Picture 13" descr="Logo_GS.gif"/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8224837" y="76200"/>
            <a:ext cx="385763" cy="3857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59" r:id="rId2"/>
    <p:sldLayoutId id="2147483760" r:id="rId3"/>
    <p:sldLayoutId id="2147483761" r:id="rId4"/>
    <p:sldLayoutId id="2147483762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OPEN </a:t>
            </a:r>
            <a:r>
              <a:rPr lang="fr-CH" dirty="0" smtClean="0"/>
              <a:t>DAY’S - 2013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800" dirty="0" err="1" smtClean="0"/>
              <a:t>Gestion</a:t>
            </a:r>
            <a:r>
              <a:rPr lang="en-GB" sz="2800" dirty="0" smtClean="0"/>
              <a:t> des </a:t>
            </a:r>
            <a:r>
              <a:rPr lang="en-GB" sz="2800" dirty="0" err="1" smtClean="0"/>
              <a:t>déchets</a:t>
            </a:r>
            <a:r>
              <a:rPr lang="en-GB" sz="2800" dirty="0" smtClean="0"/>
              <a:t>/Organisation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696200" cy="4953000"/>
          </a:xfrm>
        </p:spPr>
        <p:txBody>
          <a:bodyPr/>
          <a:lstStyle/>
          <a:p>
            <a:pPr marL="0" lvl="0" indent="0" algn="just">
              <a:buNone/>
            </a:pPr>
            <a:r>
              <a:rPr lang="fr-FR" sz="2000" dirty="0" smtClean="0"/>
              <a:t>Environ 300 containers </a:t>
            </a:r>
            <a:r>
              <a:rPr lang="fr-FR" sz="2000" dirty="0"/>
              <a:t>240lt </a:t>
            </a:r>
            <a:r>
              <a:rPr lang="fr-FR" sz="2000" dirty="0" smtClean="0"/>
              <a:t>(</a:t>
            </a:r>
            <a:r>
              <a:rPr lang="fr-FR" sz="2000" dirty="0" err="1" smtClean="0"/>
              <a:t>OMs</a:t>
            </a:r>
            <a:r>
              <a:rPr lang="fr-FR" sz="2000" dirty="0"/>
              <a:t>, </a:t>
            </a:r>
            <a:r>
              <a:rPr lang="fr-FR" sz="2000" dirty="0" smtClean="0"/>
              <a:t>PET</a:t>
            </a:r>
            <a:r>
              <a:rPr lang="fr-FR" sz="2000" dirty="0"/>
              <a:t>, </a:t>
            </a:r>
            <a:r>
              <a:rPr lang="fr-FR" sz="2000" dirty="0" smtClean="0"/>
              <a:t>Papiers-Cartons) avec signalétique, </a:t>
            </a:r>
            <a:r>
              <a:rPr lang="fr-FR" sz="2000" dirty="0"/>
              <a:t>ainsi qu’une </a:t>
            </a:r>
            <a:r>
              <a:rPr lang="fr-FR" sz="2000" dirty="0" smtClean="0"/>
              <a:t>vingtaine de </a:t>
            </a:r>
            <a:r>
              <a:rPr lang="fr-FR" sz="2000" dirty="0"/>
              <a:t>containers </a:t>
            </a:r>
            <a:r>
              <a:rPr lang="fr-FR" sz="2000" dirty="0" smtClean="0"/>
              <a:t>supplémentaires 770lt </a:t>
            </a:r>
            <a:r>
              <a:rPr lang="fr-FR" sz="2000" dirty="0"/>
              <a:t>Papiers-Cartons seront mis en place par notre contractant </a:t>
            </a:r>
            <a:r>
              <a:rPr lang="fr-FR" sz="2000" dirty="0" err="1"/>
              <a:t>Transvoirie</a:t>
            </a:r>
            <a:r>
              <a:rPr lang="fr-FR" sz="2000" dirty="0"/>
              <a:t> sur </a:t>
            </a:r>
            <a:r>
              <a:rPr lang="fr-FR" sz="2000" dirty="0" smtClean="0"/>
              <a:t>une centaine de </a:t>
            </a:r>
            <a:r>
              <a:rPr lang="fr-FR" sz="2000" dirty="0"/>
              <a:t>points concernés par les diverses activités des Open </a:t>
            </a:r>
            <a:r>
              <a:rPr lang="fr-FR" sz="2000" dirty="0" err="1" smtClean="0"/>
              <a:t>Day’s</a:t>
            </a:r>
            <a:r>
              <a:rPr lang="fr-FR" sz="2000" dirty="0" smtClean="0"/>
              <a:t>, à proximité des :</a:t>
            </a:r>
          </a:p>
          <a:p>
            <a:pPr marL="0" lvl="0" indent="0" algn="just">
              <a:buNone/>
            </a:pPr>
            <a:endParaRPr lang="fr-FR" sz="1050" dirty="0" smtClean="0"/>
          </a:p>
          <a:p>
            <a:pPr lvl="0" algn="just">
              <a:buFont typeface="Arial" pitchFamily="34" charset="0"/>
              <a:buChar char="•"/>
            </a:pPr>
            <a:r>
              <a:rPr lang="fr-FR" sz="2000" dirty="0"/>
              <a:t>Entrées </a:t>
            </a:r>
            <a:r>
              <a:rPr lang="fr-FR" sz="2000" dirty="0" smtClean="0"/>
              <a:t>;</a:t>
            </a:r>
          </a:p>
          <a:p>
            <a:pPr algn="just"/>
            <a:r>
              <a:rPr lang="fr-FR" sz="2000" dirty="0" smtClean="0"/>
              <a:t>Tentes ; </a:t>
            </a:r>
          </a:p>
          <a:p>
            <a:pPr algn="just"/>
            <a:r>
              <a:rPr lang="fr-FR" sz="2000" dirty="0" smtClean="0"/>
              <a:t>Restaurants et points restauration ;</a:t>
            </a:r>
          </a:p>
          <a:p>
            <a:pPr algn="just"/>
            <a:r>
              <a:rPr lang="fr-FR" sz="2000" dirty="0"/>
              <a:t>S</a:t>
            </a:r>
            <a:r>
              <a:rPr lang="fr-FR" sz="2000" dirty="0" smtClean="0"/>
              <a:t>hops ;</a:t>
            </a:r>
          </a:p>
          <a:p>
            <a:pPr algn="just"/>
            <a:r>
              <a:rPr lang="fr-FR" sz="2000" dirty="0"/>
              <a:t>I</a:t>
            </a:r>
            <a:r>
              <a:rPr lang="fr-FR" sz="2000" dirty="0" smtClean="0"/>
              <a:t>nfo desks ;</a:t>
            </a:r>
          </a:p>
          <a:p>
            <a:pPr algn="just"/>
            <a:r>
              <a:rPr lang="fr-FR" sz="2000" dirty="0"/>
              <a:t>T</a:t>
            </a:r>
            <a:r>
              <a:rPr lang="fr-FR" sz="2000" dirty="0" smtClean="0"/>
              <a:t>oilettes publiques ;</a:t>
            </a:r>
          </a:p>
          <a:p>
            <a:r>
              <a:rPr lang="fr-FR" sz="2000" dirty="0"/>
              <a:t>G</a:t>
            </a:r>
            <a:r>
              <a:rPr lang="fr-FR" sz="2000" dirty="0" smtClean="0"/>
              <a:t>ares routières, parkings, et sur différentes </a:t>
            </a:r>
            <a:r>
              <a:rPr lang="fr-FR" sz="2000" dirty="0"/>
              <a:t>voies </a:t>
            </a:r>
            <a:r>
              <a:rPr lang="fr-FR" sz="2000" dirty="0" smtClean="0"/>
              <a:t>piétonnières.</a:t>
            </a:r>
            <a:endParaRPr lang="fr-FR" sz="20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 smtClean="0"/>
          </a:p>
          <a:p>
            <a:endParaRPr lang="fr-FR" sz="1800" dirty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fr-FR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‹#›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712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OPEN </a:t>
            </a:r>
            <a:r>
              <a:rPr lang="fr-CH" dirty="0" smtClean="0"/>
              <a:t>DAY’S - 2013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 err="1"/>
              <a:t>Gestion</a:t>
            </a:r>
            <a:r>
              <a:rPr lang="en-GB" sz="2800" dirty="0"/>
              <a:t> des </a:t>
            </a:r>
            <a:r>
              <a:rPr lang="en-GB" sz="2800" dirty="0" err="1"/>
              <a:t>déchets</a:t>
            </a:r>
            <a:r>
              <a:rPr lang="en-GB" sz="2800" dirty="0"/>
              <a:t>/Organisation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fr-FR" sz="2000" u="sng" dirty="0" smtClean="0"/>
              <a:t>Semaine du </a:t>
            </a:r>
            <a:r>
              <a:rPr lang="fr-FR" sz="2000" u="sng" dirty="0"/>
              <a:t>16 septembre</a:t>
            </a:r>
          </a:p>
          <a:p>
            <a:pPr lvl="0" algn="just">
              <a:buFont typeface="Arial" pitchFamily="34" charset="0"/>
              <a:buChar char="•"/>
            </a:pPr>
            <a:r>
              <a:rPr lang="fr-FR" sz="2000" dirty="0"/>
              <a:t>En coordination avec le service logistique : déplacement des </a:t>
            </a:r>
            <a:r>
              <a:rPr lang="fr-FR" sz="2000" dirty="0" smtClean="0"/>
              <a:t>bennes et </a:t>
            </a:r>
            <a:r>
              <a:rPr lang="fr-FR" sz="2000" dirty="0"/>
              <a:t>containers pouvant gêner l’installation des barrières et </a:t>
            </a:r>
            <a:r>
              <a:rPr lang="fr-FR" sz="2000" dirty="0" smtClean="0"/>
              <a:t>tentes</a:t>
            </a:r>
            <a:r>
              <a:rPr lang="fr-FR" sz="2000" dirty="0"/>
              <a:t> </a:t>
            </a:r>
            <a:r>
              <a:rPr lang="fr-FR" sz="2000" dirty="0" smtClean="0"/>
              <a:t>et début des livraisons de containers.</a:t>
            </a:r>
          </a:p>
          <a:p>
            <a:pPr marL="0" lvl="0" indent="0" algn="ctr">
              <a:buNone/>
            </a:pPr>
            <a:r>
              <a:rPr lang="fr-FR" sz="2000" u="sng" dirty="0" smtClean="0"/>
              <a:t>Semaine </a:t>
            </a:r>
            <a:r>
              <a:rPr lang="fr-FR" sz="2000" u="sng" dirty="0"/>
              <a:t>du 23 </a:t>
            </a:r>
            <a:r>
              <a:rPr lang="fr-FR" sz="2000" u="sng" dirty="0" smtClean="0"/>
              <a:t>septembre</a:t>
            </a:r>
          </a:p>
          <a:p>
            <a:pPr algn="just">
              <a:buFont typeface="Arial" pitchFamily="34" charset="0"/>
              <a:buChar char="•"/>
            </a:pPr>
            <a:r>
              <a:rPr lang="en-GB" sz="2000" dirty="0" err="1" smtClean="0"/>
              <a:t>Déplacement</a:t>
            </a:r>
            <a:r>
              <a:rPr lang="en-GB" sz="2000" dirty="0" smtClean="0"/>
              <a:t> </a:t>
            </a:r>
            <a:r>
              <a:rPr lang="en-GB" sz="2000" dirty="0" err="1"/>
              <a:t>bacs</a:t>
            </a:r>
            <a:r>
              <a:rPr lang="en-GB" sz="2000" dirty="0"/>
              <a:t> </a:t>
            </a:r>
            <a:r>
              <a:rPr lang="en-GB" sz="2000" dirty="0" err="1"/>
              <a:t>ferraille</a:t>
            </a:r>
            <a:r>
              <a:rPr lang="en-GB" sz="2000" dirty="0"/>
              <a:t> : le </a:t>
            </a:r>
            <a:r>
              <a:rPr lang="en-GB" sz="2000" dirty="0" err="1"/>
              <a:t>mercredi</a:t>
            </a:r>
            <a:r>
              <a:rPr lang="en-GB" sz="2000" dirty="0"/>
              <a:t> 25 </a:t>
            </a:r>
            <a:r>
              <a:rPr lang="en-GB" sz="2000" dirty="0" err="1"/>
              <a:t>sur</a:t>
            </a:r>
            <a:r>
              <a:rPr lang="en-GB" sz="2000" dirty="0"/>
              <a:t> </a:t>
            </a:r>
            <a:r>
              <a:rPr lang="en-GB" sz="2000" dirty="0" err="1"/>
              <a:t>Prévessin</a:t>
            </a:r>
            <a:r>
              <a:rPr lang="en-GB" sz="2000" dirty="0"/>
              <a:t> et les </a:t>
            </a:r>
            <a:r>
              <a:rPr lang="en-GB" sz="2000" dirty="0" err="1"/>
              <a:t>Puits</a:t>
            </a:r>
            <a:r>
              <a:rPr lang="en-GB" sz="2000" dirty="0"/>
              <a:t>,  le </a:t>
            </a:r>
            <a:r>
              <a:rPr lang="en-GB" sz="2000" dirty="0" err="1"/>
              <a:t>jeudi</a:t>
            </a:r>
            <a:r>
              <a:rPr lang="en-GB" sz="2000" dirty="0"/>
              <a:t> 26 </a:t>
            </a:r>
            <a:r>
              <a:rPr lang="en-GB" sz="2000" dirty="0" err="1"/>
              <a:t>sur</a:t>
            </a:r>
            <a:r>
              <a:rPr lang="en-GB" sz="2000" dirty="0"/>
              <a:t> Suisse</a:t>
            </a:r>
            <a:r>
              <a:rPr lang="en-GB" sz="2000" dirty="0" smtClean="0"/>
              <a:t>.</a:t>
            </a:r>
            <a:endParaRPr lang="fr-FR" sz="2000" u="sng" dirty="0" smtClean="0"/>
          </a:p>
          <a:p>
            <a:pPr lvl="0" algn="just"/>
            <a:r>
              <a:rPr lang="fr-FR" sz="2000" dirty="0" smtClean="0"/>
              <a:t>Déplacement des bennes et containers </a:t>
            </a:r>
            <a:r>
              <a:rPr lang="fr-FR" sz="2000" dirty="0"/>
              <a:t>770lt déjà en place sur le </a:t>
            </a:r>
            <a:r>
              <a:rPr lang="fr-FR" sz="2000" dirty="0" smtClean="0"/>
              <a:t>CERN et destinés à recevoir les sacs collectés par le service nettoyage. </a:t>
            </a:r>
          </a:p>
          <a:p>
            <a:pPr lvl="0" algn="just"/>
            <a:r>
              <a:rPr lang="fr-FR" sz="2000" dirty="0" smtClean="0"/>
              <a:t>Suite des livraisons de </a:t>
            </a:r>
            <a:r>
              <a:rPr lang="fr-FR" sz="2000" dirty="0"/>
              <a:t>containers (avec sacs poubelles) sur les points concernés. </a:t>
            </a:r>
            <a:endParaRPr lang="fr-FR" sz="2000" dirty="0" smtClean="0"/>
          </a:p>
          <a:p>
            <a:pPr algn="just"/>
            <a:r>
              <a:rPr lang="en-GB" sz="2000" dirty="0"/>
              <a:t>En </a:t>
            </a:r>
            <a:r>
              <a:rPr lang="en-GB" sz="2000" dirty="0" smtClean="0"/>
              <a:t>collaboration avec </a:t>
            </a:r>
            <a:r>
              <a:rPr lang="en-GB" sz="2000" dirty="0"/>
              <a:t>le service </a:t>
            </a:r>
            <a:r>
              <a:rPr lang="en-GB" sz="2000" dirty="0" err="1"/>
              <a:t>nettoyage</a:t>
            </a:r>
            <a:r>
              <a:rPr lang="en-GB" sz="2000" dirty="0"/>
              <a:t> : identification des points de </a:t>
            </a:r>
            <a:r>
              <a:rPr lang="en-GB" sz="2000" dirty="0" err="1"/>
              <a:t>collecte</a:t>
            </a:r>
            <a:r>
              <a:rPr lang="en-GB" sz="2000" dirty="0"/>
              <a:t> des sacs de </a:t>
            </a:r>
            <a:r>
              <a:rPr lang="en-GB" sz="2000" dirty="0" err="1"/>
              <a:t>déchets</a:t>
            </a:r>
            <a:r>
              <a:rPr lang="en-GB" sz="2000" dirty="0"/>
              <a:t> et de la </a:t>
            </a:r>
            <a:r>
              <a:rPr lang="en-GB" sz="2000" dirty="0" err="1"/>
              <a:t>fréquence</a:t>
            </a:r>
            <a:r>
              <a:rPr lang="en-GB" sz="2000" dirty="0"/>
              <a:t> des </a:t>
            </a:r>
            <a:r>
              <a:rPr lang="en-GB" sz="2000" dirty="0" err="1"/>
              <a:t>levées</a:t>
            </a:r>
            <a:r>
              <a:rPr lang="en-GB" sz="2000" dirty="0"/>
              <a:t>.</a:t>
            </a:r>
            <a:endParaRPr lang="fr-FR" sz="2000" dirty="0"/>
          </a:p>
          <a:p>
            <a:pPr marL="354013" lvl="0" indent="0" algn="just">
              <a:buNone/>
            </a:pP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78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OPEN </a:t>
            </a:r>
            <a:r>
              <a:rPr lang="fr-CH" dirty="0" smtClean="0"/>
              <a:t>DAY’S - 2013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 err="1" smtClean="0"/>
              <a:t>Collecte</a:t>
            </a:r>
            <a:r>
              <a:rPr lang="en-GB" sz="2800" dirty="0" smtClean="0"/>
              <a:t> </a:t>
            </a:r>
            <a:r>
              <a:rPr lang="en-GB" sz="2800" dirty="0" err="1" smtClean="0"/>
              <a:t>déchets</a:t>
            </a:r>
            <a:r>
              <a:rPr lang="en-GB" sz="2800" dirty="0" smtClean="0"/>
              <a:t> et containers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14400"/>
            <a:ext cx="7543800" cy="5257800"/>
          </a:xfrm>
        </p:spPr>
        <p:txBody>
          <a:bodyPr/>
          <a:lstStyle/>
          <a:p>
            <a:pPr marL="0" lvl="0" indent="0" algn="ctr">
              <a:buNone/>
            </a:pPr>
            <a:r>
              <a:rPr lang="en-GB" sz="2000" u="sng" dirty="0" smtClean="0"/>
              <a:t>Avant les Open Day’s</a:t>
            </a:r>
            <a:endParaRPr lang="en-GB" sz="900" u="sng" dirty="0"/>
          </a:p>
          <a:p>
            <a:pPr lvl="0" algn="just"/>
            <a:r>
              <a:rPr lang="en-GB" sz="2000" dirty="0" err="1" smtClean="0"/>
              <a:t>Mercredi</a:t>
            </a:r>
            <a:r>
              <a:rPr lang="en-GB" sz="2000" dirty="0" smtClean="0"/>
              <a:t> </a:t>
            </a:r>
            <a:r>
              <a:rPr lang="en-GB" sz="2000" dirty="0"/>
              <a:t>25 </a:t>
            </a:r>
            <a:r>
              <a:rPr lang="en-GB" sz="2000" dirty="0" err="1" smtClean="0"/>
              <a:t>septembre</a:t>
            </a:r>
            <a:r>
              <a:rPr lang="en-GB" sz="2000" dirty="0"/>
              <a:t> </a:t>
            </a:r>
            <a:r>
              <a:rPr lang="en-GB" sz="2000" dirty="0" smtClean="0"/>
              <a:t>: </a:t>
            </a:r>
            <a:r>
              <a:rPr lang="en-GB" sz="2000" dirty="0" err="1"/>
              <a:t>collecte</a:t>
            </a:r>
            <a:r>
              <a:rPr lang="en-GB" sz="2000" dirty="0"/>
              <a:t> du </a:t>
            </a:r>
            <a:r>
              <a:rPr lang="en-GB" sz="2000" dirty="0" err="1"/>
              <a:t>verre</a:t>
            </a:r>
            <a:r>
              <a:rPr lang="en-GB" sz="2000" dirty="0"/>
              <a:t> sur </a:t>
            </a:r>
            <a:r>
              <a:rPr lang="en-GB" sz="2000" dirty="0" err="1"/>
              <a:t>tous</a:t>
            </a:r>
            <a:r>
              <a:rPr lang="en-GB" sz="2000" dirty="0"/>
              <a:t> les sites du </a:t>
            </a:r>
            <a:r>
              <a:rPr lang="en-GB" sz="2000" dirty="0" smtClean="0"/>
              <a:t>CERN</a:t>
            </a:r>
            <a:r>
              <a:rPr lang="en-GB" sz="2000" dirty="0" smtClean="0"/>
              <a:t>.</a:t>
            </a:r>
          </a:p>
          <a:p>
            <a:pPr lvl="0" algn="just"/>
            <a:r>
              <a:rPr lang="en-GB" sz="2000" dirty="0" err="1" smtClean="0"/>
              <a:t>Jeudi</a:t>
            </a:r>
            <a:r>
              <a:rPr lang="en-GB" sz="2000" dirty="0" smtClean="0"/>
              <a:t> 26 </a:t>
            </a:r>
            <a:r>
              <a:rPr lang="en-GB" sz="2000" dirty="0" err="1" smtClean="0"/>
              <a:t>septembre</a:t>
            </a:r>
            <a:r>
              <a:rPr lang="en-GB" sz="2000" dirty="0" smtClean="0"/>
              <a:t> : livraison des </a:t>
            </a:r>
            <a:r>
              <a:rPr lang="en-GB" sz="2000" dirty="0" err="1" smtClean="0"/>
              <a:t>compacteurs</a:t>
            </a:r>
            <a:r>
              <a:rPr lang="en-GB" sz="2000" dirty="0" smtClean="0"/>
              <a:t> + containers pour Bosons &amp; More</a:t>
            </a:r>
            <a:endParaRPr lang="fr-FR" sz="2000" dirty="0"/>
          </a:p>
          <a:p>
            <a:pPr algn="just"/>
            <a:r>
              <a:rPr lang="en-GB" sz="2000" dirty="0" err="1"/>
              <a:t>V</a:t>
            </a:r>
            <a:r>
              <a:rPr lang="en-GB" sz="2000" dirty="0" err="1" smtClean="0"/>
              <a:t>endredi</a:t>
            </a:r>
            <a:r>
              <a:rPr lang="en-GB" sz="2000" dirty="0" smtClean="0"/>
              <a:t> </a:t>
            </a:r>
            <a:r>
              <a:rPr lang="en-GB" sz="2000" dirty="0"/>
              <a:t>27 </a:t>
            </a:r>
            <a:r>
              <a:rPr lang="en-GB" sz="2000" dirty="0" err="1" smtClean="0"/>
              <a:t>septembre</a:t>
            </a:r>
            <a:r>
              <a:rPr lang="en-GB" sz="2000" dirty="0" smtClean="0"/>
              <a:t> </a:t>
            </a:r>
            <a:r>
              <a:rPr lang="en-GB" sz="2000" dirty="0"/>
              <a:t>: </a:t>
            </a:r>
            <a:endParaRPr lang="en-GB" sz="2000" dirty="0" smtClean="0"/>
          </a:p>
          <a:p>
            <a:pPr marL="715963" algn="just"/>
            <a:r>
              <a:rPr lang="en-GB" sz="2000" dirty="0" err="1"/>
              <a:t>D</a:t>
            </a:r>
            <a:r>
              <a:rPr lang="en-GB" sz="2000" dirty="0" err="1" smtClean="0"/>
              <a:t>ans</a:t>
            </a:r>
            <a:r>
              <a:rPr lang="en-GB" sz="2000" dirty="0" smtClean="0"/>
              <a:t> </a:t>
            </a:r>
            <a:r>
              <a:rPr lang="en-GB" sz="2000" dirty="0"/>
              <a:t>la </a:t>
            </a:r>
            <a:r>
              <a:rPr lang="en-GB" sz="2000" dirty="0" err="1" smtClean="0"/>
              <a:t>journée</a:t>
            </a:r>
            <a:r>
              <a:rPr lang="en-GB" sz="2000" dirty="0" smtClean="0"/>
              <a:t>, </a:t>
            </a:r>
            <a:r>
              <a:rPr lang="en-GB" sz="2000" dirty="0" err="1" smtClean="0"/>
              <a:t>collecte</a:t>
            </a:r>
            <a:r>
              <a:rPr lang="en-GB" sz="2000" dirty="0" smtClean="0"/>
              <a:t> </a:t>
            </a:r>
            <a:r>
              <a:rPr lang="en-GB" sz="2000" dirty="0"/>
              <a:t>des OMs, </a:t>
            </a:r>
            <a:r>
              <a:rPr lang="en-GB" sz="2000" dirty="0" smtClean="0"/>
              <a:t>PET/ALU </a:t>
            </a:r>
            <a:r>
              <a:rPr lang="en-GB" sz="2000" dirty="0" err="1"/>
              <a:t>sur</a:t>
            </a:r>
            <a:r>
              <a:rPr lang="en-GB" sz="2000" dirty="0"/>
              <a:t> </a:t>
            </a:r>
            <a:r>
              <a:rPr lang="en-GB" sz="2000" dirty="0" err="1"/>
              <a:t>tous</a:t>
            </a:r>
            <a:r>
              <a:rPr lang="en-GB" sz="2000" dirty="0"/>
              <a:t> les sites du CERN, </a:t>
            </a:r>
            <a:r>
              <a:rPr lang="en-GB" sz="2000" dirty="0" err="1"/>
              <a:t>ainsi</a:t>
            </a:r>
            <a:r>
              <a:rPr lang="en-GB" sz="2000" dirty="0"/>
              <a:t> </a:t>
            </a:r>
            <a:r>
              <a:rPr lang="en-GB" sz="2000" dirty="0" err="1"/>
              <a:t>que</a:t>
            </a:r>
            <a:r>
              <a:rPr lang="en-GB" sz="2000" dirty="0"/>
              <a:t> </a:t>
            </a:r>
            <a:r>
              <a:rPr lang="en-GB" sz="2000" dirty="0" err="1" smtClean="0"/>
              <a:t>lavures</a:t>
            </a:r>
            <a:r>
              <a:rPr lang="en-GB" sz="2000" dirty="0" smtClean="0"/>
              <a:t> </a:t>
            </a:r>
            <a:r>
              <a:rPr lang="en-GB" sz="2000" dirty="0"/>
              <a:t>des restaurants </a:t>
            </a:r>
            <a:r>
              <a:rPr lang="en-GB" sz="2000" dirty="0" smtClean="0"/>
              <a:t>1 &amp; 2.</a:t>
            </a:r>
          </a:p>
          <a:p>
            <a:pPr marL="715963" algn="just"/>
            <a:r>
              <a:rPr lang="en-GB" sz="2000" dirty="0" err="1" smtClean="0"/>
              <a:t>Dans</a:t>
            </a:r>
            <a:r>
              <a:rPr lang="en-GB" sz="2000" dirty="0" smtClean="0"/>
              <a:t> la soirée, à </a:t>
            </a:r>
            <a:r>
              <a:rPr lang="en-GB" sz="2000" dirty="0" err="1" smtClean="0"/>
              <a:t>partir</a:t>
            </a:r>
            <a:r>
              <a:rPr lang="en-GB" sz="2000" dirty="0" smtClean="0"/>
              <a:t> de 19h00, </a:t>
            </a:r>
            <a:r>
              <a:rPr lang="en-GB" sz="2000" dirty="0" err="1" smtClean="0"/>
              <a:t>collecte</a:t>
            </a:r>
            <a:r>
              <a:rPr lang="en-GB" sz="2000" dirty="0" smtClean="0"/>
              <a:t> OMS, PET/ALU + </a:t>
            </a:r>
            <a:r>
              <a:rPr lang="en-GB" sz="2000" dirty="0" err="1" smtClean="0"/>
              <a:t>papiers</a:t>
            </a:r>
            <a:r>
              <a:rPr lang="en-GB" sz="2000" dirty="0" smtClean="0"/>
              <a:t>-cartons, </a:t>
            </a:r>
            <a:r>
              <a:rPr lang="en-GB" sz="2000" dirty="0" err="1" smtClean="0"/>
              <a:t>sur</a:t>
            </a:r>
            <a:r>
              <a:rPr lang="en-GB" sz="2000" dirty="0" smtClean="0"/>
              <a:t> les points </a:t>
            </a:r>
            <a:r>
              <a:rPr lang="en-GB" sz="2000" dirty="0" err="1" smtClean="0"/>
              <a:t>concernés</a:t>
            </a:r>
            <a:r>
              <a:rPr lang="en-GB" sz="2000" dirty="0" smtClean="0"/>
              <a:t> par les </a:t>
            </a:r>
            <a:r>
              <a:rPr lang="en-GB" sz="2000" dirty="0" err="1" smtClean="0"/>
              <a:t>diverses</a:t>
            </a:r>
            <a:r>
              <a:rPr lang="en-GB" sz="2000" dirty="0" smtClean="0"/>
              <a:t> </a:t>
            </a:r>
            <a:r>
              <a:rPr lang="en-GB" sz="2000" dirty="0" err="1" smtClean="0"/>
              <a:t>activités</a:t>
            </a:r>
            <a:r>
              <a:rPr lang="en-GB" sz="2000" dirty="0" smtClean="0"/>
              <a:t> (y </a:t>
            </a:r>
            <a:r>
              <a:rPr lang="en-GB" sz="2000" dirty="0" err="1" smtClean="0"/>
              <a:t>compris</a:t>
            </a:r>
            <a:r>
              <a:rPr lang="en-GB" sz="2000" dirty="0" smtClean="0"/>
              <a:t> </a:t>
            </a:r>
            <a:r>
              <a:rPr lang="en-GB" sz="2000" dirty="0" err="1" smtClean="0"/>
              <a:t>lavures</a:t>
            </a:r>
            <a:r>
              <a:rPr lang="en-GB" sz="2000" dirty="0" smtClean="0"/>
              <a:t> restaurants 1 &amp; 2).</a:t>
            </a:r>
          </a:p>
          <a:p>
            <a:pPr marL="715963" algn="just"/>
            <a:endParaRPr lang="en-GB" sz="1200" dirty="0" smtClean="0"/>
          </a:p>
          <a:p>
            <a:pPr marL="0" indent="0" algn="ctr">
              <a:buNone/>
            </a:pPr>
            <a:r>
              <a:rPr lang="en-GB" sz="2000" u="sng" dirty="0" smtClean="0"/>
              <a:t>Durant </a:t>
            </a:r>
            <a:r>
              <a:rPr lang="en-GB" sz="2000" u="sng" dirty="0" smtClean="0"/>
              <a:t>les Open Day’s</a:t>
            </a:r>
            <a:endParaRPr lang="en-GB" sz="900" u="sng" dirty="0" smtClean="0"/>
          </a:p>
          <a:p>
            <a:pPr marL="0" indent="0" algn="just">
              <a:buNone/>
            </a:pPr>
            <a:r>
              <a:rPr lang="en-GB" sz="2000" dirty="0" smtClean="0"/>
              <a:t>La </a:t>
            </a:r>
            <a:r>
              <a:rPr lang="en-GB" sz="2000" dirty="0" err="1"/>
              <a:t>collecte</a:t>
            </a:r>
            <a:r>
              <a:rPr lang="en-GB" sz="2000" dirty="0"/>
              <a:t> </a:t>
            </a:r>
            <a:r>
              <a:rPr lang="en-GB" sz="2000" dirty="0" smtClean="0"/>
              <a:t>de </a:t>
            </a:r>
            <a:r>
              <a:rPr lang="en-GB" sz="2000" dirty="0" err="1" smtClean="0"/>
              <a:t>tous</a:t>
            </a:r>
            <a:r>
              <a:rPr lang="en-GB" sz="2000" dirty="0" smtClean="0"/>
              <a:t> les </a:t>
            </a:r>
            <a:r>
              <a:rPr lang="en-GB" sz="2000" dirty="0" err="1" smtClean="0"/>
              <a:t>déchets</a:t>
            </a:r>
            <a:r>
              <a:rPr lang="en-GB" sz="2000" dirty="0" smtClean="0"/>
              <a:t> (y </a:t>
            </a:r>
            <a:r>
              <a:rPr lang="en-GB" sz="2000" dirty="0" err="1" smtClean="0"/>
              <a:t>compris</a:t>
            </a:r>
            <a:r>
              <a:rPr lang="en-GB" sz="2000" dirty="0" smtClean="0"/>
              <a:t> </a:t>
            </a:r>
            <a:r>
              <a:rPr lang="en-GB" sz="2000" dirty="0" err="1" smtClean="0"/>
              <a:t>lavures</a:t>
            </a:r>
            <a:r>
              <a:rPr lang="en-GB" sz="2000" dirty="0" smtClean="0"/>
              <a:t> des restaurants) </a:t>
            </a:r>
            <a:r>
              <a:rPr lang="en-GB" sz="2000" dirty="0" err="1" smtClean="0"/>
              <a:t>s’effectuera</a:t>
            </a:r>
            <a:r>
              <a:rPr lang="en-GB" sz="2000" dirty="0" smtClean="0"/>
              <a:t> à </a:t>
            </a:r>
            <a:r>
              <a:rPr lang="en-GB" sz="2000" dirty="0" err="1" smtClean="0"/>
              <a:t>l’aide</a:t>
            </a:r>
            <a:r>
              <a:rPr lang="en-GB" sz="2000" dirty="0" smtClean="0"/>
              <a:t> de 2 camions </a:t>
            </a:r>
            <a:r>
              <a:rPr lang="en-GB" sz="2000" dirty="0" err="1" smtClean="0"/>
              <a:t>hybrides</a:t>
            </a:r>
            <a:r>
              <a:rPr lang="en-GB" sz="2000" dirty="0" smtClean="0"/>
              <a:t> + 1 </a:t>
            </a:r>
            <a:r>
              <a:rPr lang="en-GB" sz="2000" dirty="0" err="1" smtClean="0"/>
              <a:t>camionnette</a:t>
            </a:r>
            <a:r>
              <a:rPr lang="en-GB" sz="2000" dirty="0" smtClean="0"/>
              <a:t>, </a:t>
            </a:r>
            <a:r>
              <a:rPr lang="en-GB" sz="2000" dirty="0"/>
              <a:t>à </a:t>
            </a:r>
            <a:r>
              <a:rPr lang="en-GB" sz="2000" dirty="0" err="1"/>
              <a:t>partir</a:t>
            </a:r>
            <a:r>
              <a:rPr lang="en-GB" sz="2000" dirty="0"/>
              <a:t> de </a:t>
            </a:r>
            <a:r>
              <a:rPr lang="en-GB" sz="2000" dirty="0" smtClean="0"/>
              <a:t>21h00 :</a:t>
            </a:r>
          </a:p>
          <a:p>
            <a:pPr marL="639763" indent="-285750" algn="just"/>
            <a:r>
              <a:rPr lang="en-GB" sz="2000" dirty="0" smtClean="0"/>
              <a:t>les </a:t>
            </a:r>
            <a:r>
              <a:rPr lang="en-GB" sz="2000" dirty="0" err="1" smtClean="0"/>
              <a:t>samedi</a:t>
            </a:r>
            <a:r>
              <a:rPr lang="en-GB" sz="2000" dirty="0" smtClean="0"/>
              <a:t> 28 </a:t>
            </a:r>
            <a:r>
              <a:rPr lang="en-GB" sz="2000" dirty="0"/>
              <a:t>et </a:t>
            </a:r>
            <a:r>
              <a:rPr lang="en-GB" sz="2000" dirty="0" err="1" smtClean="0"/>
              <a:t>dimanche</a:t>
            </a:r>
            <a:r>
              <a:rPr lang="en-GB" sz="2000" dirty="0" smtClean="0"/>
              <a:t> 29 </a:t>
            </a:r>
            <a:r>
              <a:rPr lang="en-GB" sz="2000" dirty="0" err="1"/>
              <a:t>sur</a:t>
            </a:r>
            <a:r>
              <a:rPr lang="en-GB" sz="2000" dirty="0"/>
              <a:t> </a:t>
            </a:r>
            <a:r>
              <a:rPr lang="en-GB" sz="2000" dirty="0" err="1"/>
              <a:t>tous</a:t>
            </a:r>
            <a:r>
              <a:rPr lang="en-GB" sz="2000" dirty="0"/>
              <a:t> les sites du </a:t>
            </a:r>
            <a:r>
              <a:rPr lang="en-GB" sz="2000" dirty="0" smtClean="0"/>
              <a:t>CERN.</a:t>
            </a:r>
          </a:p>
          <a:p>
            <a:pPr marL="639763" indent="-285750" algn="just"/>
            <a:endParaRPr lang="en-GB" sz="2000" dirty="0" smtClean="0"/>
          </a:p>
          <a:p>
            <a:pPr marL="354013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fr-FR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118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OPEN </a:t>
            </a:r>
            <a:r>
              <a:rPr lang="fr-CH" dirty="0" smtClean="0"/>
              <a:t>DAY’S - 2013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 err="1"/>
              <a:t>Collecte</a:t>
            </a:r>
            <a:r>
              <a:rPr lang="en-GB" sz="2800" dirty="0"/>
              <a:t> </a:t>
            </a:r>
            <a:r>
              <a:rPr lang="en-GB" sz="2800" dirty="0" err="1" smtClean="0"/>
              <a:t>déchets</a:t>
            </a:r>
            <a:r>
              <a:rPr lang="en-GB" sz="2800" dirty="0" smtClean="0"/>
              <a:t> et containers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1800" u="sng" dirty="0"/>
              <a:t>Durant les Open Day’s</a:t>
            </a:r>
            <a:endParaRPr lang="en-GB" sz="800" u="sng" dirty="0"/>
          </a:p>
          <a:p>
            <a:pPr marL="0" indent="0" algn="just">
              <a:buNone/>
            </a:pPr>
            <a:r>
              <a:rPr lang="en-GB" sz="1800" dirty="0"/>
              <a:t>La </a:t>
            </a:r>
            <a:r>
              <a:rPr lang="en-GB" sz="1800" dirty="0" err="1"/>
              <a:t>collecte</a:t>
            </a:r>
            <a:r>
              <a:rPr lang="en-GB" sz="1800" dirty="0"/>
              <a:t> de </a:t>
            </a:r>
            <a:r>
              <a:rPr lang="en-GB" sz="1800" dirty="0" err="1"/>
              <a:t>tous</a:t>
            </a:r>
            <a:r>
              <a:rPr lang="en-GB" sz="1800" dirty="0"/>
              <a:t> les </a:t>
            </a:r>
            <a:r>
              <a:rPr lang="en-GB" sz="1800" dirty="0" err="1"/>
              <a:t>déchets</a:t>
            </a:r>
            <a:r>
              <a:rPr lang="en-GB" sz="1800" dirty="0"/>
              <a:t> (y </a:t>
            </a:r>
            <a:r>
              <a:rPr lang="en-GB" sz="1800" dirty="0" err="1"/>
              <a:t>compris</a:t>
            </a:r>
            <a:r>
              <a:rPr lang="en-GB" sz="1800" dirty="0"/>
              <a:t> </a:t>
            </a:r>
            <a:r>
              <a:rPr lang="en-GB" sz="1800" dirty="0" err="1"/>
              <a:t>lavures</a:t>
            </a:r>
            <a:r>
              <a:rPr lang="en-GB" sz="1800" dirty="0"/>
              <a:t> des restaurants) </a:t>
            </a:r>
            <a:r>
              <a:rPr lang="en-GB" sz="1800" dirty="0" err="1"/>
              <a:t>s’effectuera</a:t>
            </a:r>
            <a:r>
              <a:rPr lang="en-GB" sz="1800" dirty="0"/>
              <a:t> à </a:t>
            </a:r>
            <a:r>
              <a:rPr lang="en-GB" sz="1800" dirty="0" err="1"/>
              <a:t>l’aide</a:t>
            </a:r>
            <a:r>
              <a:rPr lang="en-GB" sz="1800" dirty="0"/>
              <a:t> de 2 camions </a:t>
            </a:r>
            <a:r>
              <a:rPr lang="en-GB" sz="1800" dirty="0" err="1"/>
              <a:t>hybrides</a:t>
            </a:r>
            <a:r>
              <a:rPr lang="en-GB" sz="1800" dirty="0"/>
              <a:t> + 1 </a:t>
            </a:r>
            <a:r>
              <a:rPr lang="en-GB" sz="1800" dirty="0" err="1"/>
              <a:t>camionnette</a:t>
            </a:r>
            <a:r>
              <a:rPr lang="en-GB" sz="1800" dirty="0"/>
              <a:t>, à </a:t>
            </a:r>
            <a:r>
              <a:rPr lang="en-GB" sz="1800" dirty="0" err="1"/>
              <a:t>partir</a:t>
            </a:r>
            <a:r>
              <a:rPr lang="en-GB" sz="1800" dirty="0"/>
              <a:t> de 21h00 </a:t>
            </a:r>
            <a:r>
              <a:rPr lang="en-GB" sz="1800" dirty="0" smtClean="0"/>
              <a:t>:</a:t>
            </a:r>
          </a:p>
          <a:p>
            <a:pPr algn="just"/>
            <a:r>
              <a:rPr lang="en-GB" sz="1800" dirty="0"/>
              <a:t>les </a:t>
            </a:r>
            <a:r>
              <a:rPr lang="en-GB" sz="1800" dirty="0" err="1"/>
              <a:t>samedi</a:t>
            </a:r>
            <a:r>
              <a:rPr lang="en-GB" sz="1800" dirty="0"/>
              <a:t> 28 et </a:t>
            </a:r>
            <a:r>
              <a:rPr lang="en-GB" sz="1800" dirty="0" err="1"/>
              <a:t>dimanche</a:t>
            </a:r>
            <a:r>
              <a:rPr lang="en-GB" sz="1800" dirty="0"/>
              <a:t> 29 sur </a:t>
            </a:r>
            <a:r>
              <a:rPr lang="en-GB" sz="1800" dirty="0" err="1"/>
              <a:t>tous</a:t>
            </a:r>
            <a:r>
              <a:rPr lang="en-GB" sz="1800" dirty="0"/>
              <a:t> les sites du CERN.</a:t>
            </a:r>
          </a:p>
          <a:p>
            <a:pPr marL="0" indent="0" algn="just">
              <a:buNone/>
            </a:pPr>
            <a:endParaRPr lang="en-GB" sz="1800" u="sng" dirty="0" smtClean="0"/>
          </a:p>
          <a:p>
            <a:pPr marL="0" indent="0" algn="ctr">
              <a:buNone/>
            </a:pPr>
            <a:r>
              <a:rPr lang="en-GB" sz="2000" u="sng" dirty="0" smtClean="0"/>
              <a:t>Containers/</a:t>
            </a:r>
            <a:r>
              <a:rPr lang="en-GB" sz="2000" u="sng" dirty="0" err="1" smtClean="0"/>
              <a:t>Bennes</a:t>
            </a:r>
            <a:endParaRPr lang="en-GB" sz="2000" u="sng" dirty="0" smtClean="0"/>
          </a:p>
          <a:p>
            <a:pPr marL="0" indent="0" algn="ctr">
              <a:buNone/>
            </a:pPr>
            <a:endParaRPr lang="en-GB" sz="1000" u="sng" dirty="0" smtClean="0"/>
          </a:p>
          <a:p>
            <a:pPr algn="just"/>
            <a:r>
              <a:rPr lang="en-GB" sz="2000" dirty="0" err="1"/>
              <a:t>L</a:t>
            </a:r>
            <a:r>
              <a:rPr lang="en-GB" sz="2000" dirty="0" err="1" smtClean="0"/>
              <a:t>undi</a:t>
            </a:r>
            <a:r>
              <a:rPr lang="en-GB" sz="2000" dirty="0" smtClean="0"/>
              <a:t> </a:t>
            </a:r>
            <a:r>
              <a:rPr lang="en-GB" sz="2000" dirty="0"/>
              <a:t>30 </a:t>
            </a:r>
            <a:r>
              <a:rPr lang="en-GB" sz="2000" dirty="0" err="1"/>
              <a:t>septembre</a:t>
            </a:r>
            <a:r>
              <a:rPr lang="en-GB" sz="2000" dirty="0"/>
              <a:t> </a:t>
            </a:r>
            <a:r>
              <a:rPr lang="en-GB" sz="2000" dirty="0" smtClean="0"/>
              <a:t>reprise des containers </a:t>
            </a:r>
            <a:r>
              <a:rPr lang="en-GB" sz="2000" dirty="0" err="1" smtClean="0"/>
              <a:t>fournis</a:t>
            </a:r>
            <a:r>
              <a:rPr lang="en-GB" sz="2000" dirty="0" smtClean="0"/>
              <a:t> par </a:t>
            </a:r>
            <a:r>
              <a:rPr lang="en-GB" sz="2000" dirty="0" err="1" smtClean="0"/>
              <a:t>Transvoirie</a:t>
            </a:r>
            <a:r>
              <a:rPr lang="en-GB" sz="2000" dirty="0" smtClean="0"/>
              <a:t>, et </a:t>
            </a:r>
            <a:r>
              <a:rPr lang="en-GB" sz="2000" dirty="0" err="1" smtClean="0"/>
              <a:t>durant</a:t>
            </a:r>
            <a:r>
              <a:rPr lang="en-GB" sz="2000" dirty="0" smtClean="0"/>
              <a:t> la </a:t>
            </a:r>
            <a:r>
              <a:rPr lang="en-GB" sz="2000" dirty="0" err="1" smtClean="0"/>
              <a:t>semaine</a:t>
            </a:r>
            <a:r>
              <a:rPr lang="en-GB" sz="2000" dirty="0" smtClean="0"/>
              <a:t> remise en place des containers et </a:t>
            </a:r>
            <a:r>
              <a:rPr lang="en-GB" sz="2000" dirty="0" err="1" smtClean="0"/>
              <a:t>bennes</a:t>
            </a:r>
            <a:r>
              <a:rPr lang="en-GB" sz="2000" dirty="0" smtClean="0"/>
              <a:t> </a:t>
            </a:r>
            <a:r>
              <a:rPr lang="en-GB" sz="2000" dirty="0" err="1" smtClean="0"/>
              <a:t>déplacés</a:t>
            </a:r>
            <a:r>
              <a:rPr lang="en-GB" sz="2000" dirty="0" smtClean="0"/>
              <a:t> pour la manifestation.</a:t>
            </a:r>
          </a:p>
          <a:p>
            <a:pPr marL="0" indent="0" algn="just">
              <a:buNone/>
            </a:pPr>
            <a:endParaRPr lang="en-GB" sz="2000" dirty="0" smtClean="0"/>
          </a:p>
          <a:p>
            <a:pPr marL="0" indent="0" algn="ctr">
              <a:buNone/>
            </a:pPr>
            <a:r>
              <a:rPr lang="en-GB" sz="2000" u="sng" dirty="0" err="1" smtClean="0"/>
              <a:t>Collecte</a:t>
            </a:r>
            <a:r>
              <a:rPr lang="en-GB" sz="2000" u="sng" dirty="0" smtClean="0"/>
              <a:t> du </a:t>
            </a:r>
            <a:r>
              <a:rPr lang="en-GB" sz="2000" u="sng" dirty="0" err="1" smtClean="0"/>
              <a:t>Verre</a:t>
            </a:r>
            <a:endParaRPr lang="en-GB" sz="2000" u="sng" dirty="0" smtClean="0"/>
          </a:p>
          <a:p>
            <a:pPr marL="0" indent="0" algn="ctr">
              <a:buNone/>
            </a:pPr>
            <a:endParaRPr lang="en-GB" sz="1000" u="sng" dirty="0"/>
          </a:p>
          <a:p>
            <a:pPr algn="just"/>
            <a:r>
              <a:rPr lang="en-GB" sz="2000" dirty="0" err="1" smtClean="0"/>
              <a:t>Mercredi</a:t>
            </a:r>
            <a:r>
              <a:rPr lang="en-GB" sz="2000" dirty="0" smtClean="0"/>
              <a:t> 2 </a:t>
            </a:r>
            <a:r>
              <a:rPr lang="en-GB" sz="2000" dirty="0" err="1" smtClean="0"/>
              <a:t>octobre</a:t>
            </a:r>
            <a:r>
              <a:rPr lang="en-GB" sz="2000" dirty="0" smtClean="0"/>
              <a:t> </a:t>
            </a:r>
            <a:r>
              <a:rPr lang="en-GB" sz="2000" dirty="0" err="1" smtClean="0"/>
              <a:t>sur</a:t>
            </a:r>
            <a:r>
              <a:rPr lang="en-GB" sz="2000" dirty="0" smtClean="0"/>
              <a:t> </a:t>
            </a:r>
            <a:r>
              <a:rPr lang="en-GB" sz="2000" dirty="0" err="1" smtClean="0"/>
              <a:t>tous</a:t>
            </a:r>
            <a:r>
              <a:rPr lang="en-GB" sz="2000" dirty="0" smtClean="0"/>
              <a:t> les sites du CERN.</a:t>
            </a:r>
          </a:p>
          <a:p>
            <a:pPr marL="914400" lvl="2" indent="0">
              <a:buNone/>
            </a:pPr>
            <a:endParaRPr lang="en-GB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‹#›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217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OPEN </a:t>
            </a:r>
            <a:r>
              <a:rPr lang="fr-CH" dirty="0" smtClean="0"/>
              <a:t>DAY’S - 2013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 err="1"/>
              <a:t>Collecte</a:t>
            </a:r>
            <a:r>
              <a:rPr lang="en-GB" sz="2800" dirty="0"/>
              <a:t> </a:t>
            </a:r>
            <a:r>
              <a:rPr lang="en-GB" sz="2800" dirty="0" err="1" smtClean="0"/>
              <a:t>déchets</a:t>
            </a:r>
            <a:r>
              <a:rPr lang="en-GB" sz="2800" dirty="0" smtClean="0"/>
              <a:t> et containers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1800" u="sng" dirty="0"/>
              <a:t>Durant les Open Day’s</a:t>
            </a:r>
            <a:endParaRPr lang="en-GB" sz="800" u="sng" dirty="0"/>
          </a:p>
          <a:p>
            <a:pPr marL="0" indent="0" algn="just">
              <a:buNone/>
            </a:pPr>
            <a:r>
              <a:rPr lang="en-GB" sz="1800" dirty="0"/>
              <a:t>La </a:t>
            </a:r>
            <a:r>
              <a:rPr lang="en-GB" sz="1800" dirty="0" err="1"/>
              <a:t>collecte</a:t>
            </a:r>
            <a:r>
              <a:rPr lang="en-GB" sz="1800" dirty="0"/>
              <a:t> de </a:t>
            </a:r>
            <a:r>
              <a:rPr lang="en-GB" sz="1800" dirty="0" err="1"/>
              <a:t>tous</a:t>
            </a:r>
            <a:r>
              <a:rPr lang="en-GB" sz="1800" dirty="0"/>
              <a:t> les </a:t>
            </a:r>
            <a:r>
              <a:rPr lang="en-GB" sz="1800" dirty="0" err="1"/>
              <a:t>déchets</a:t>
            </a:r>
            <a:r>
              <a:rPr lang="en-GB" sz="1800" dirty="0"/>
              <a:t> (y </a:t>
            </a:r>
            <a:r>
              <a:rPr lang="en-GB" sz="1800" dirty="0" err="1"/>
              <a:t>compris</a:t>
            </a:r>
            <a:r>
              <a:rPr lang="en-GB" sz="1800" dirty="0"/>
              <a:t> </a:t>
            </a:r>
            <a:r>
              <a:rPr lang="en-GB" sz="1800" dirty="0" err="1"/>
              <a:t>lavures</a:t>
            </a:r>
            <a:r>
              <a:rPr lang="en-GB" sz="1800" dirty="0"/>
              <a:t> des restaurants) </a:t>
            </a:r>
            <a:r>
              <a:rPr lang="en-GB" sz="1800" dirty="0" err="1"/>
              <a:t>s’effectuera</a:t>
            </a:r>
            <a:r>
              <a:rPr lang="en-GB" sz="1800" dirty="0"/>
              <a:t> à </a:t>
            </a:r>
            <a:r>
              <a:rPr lang="en-GB" sz="1800" dirty="0" err="1"/>
              <a:t>l’aide</a:t>
            </a:r>
            <a:r>
              <a:rPr lang="en-GB" sz="1800" dirty="0"/>
              <a:t> de 2 camions </a:t>
            </a:r>
            <a:r>
              <a:rPr lang="en-GB" sz="1800" dirty="0" err="1"/>
              <a:t>hybrides</a:t>
            </a:r>
            <a:r>
              <a:rPr lang="en-GB" sz="1800" dirty="0"/>
              <a:t> + 1 </a:t>
            </a:r>
            <a:r>
              <a:rPr lang="en-GB" sz="1800" dirty="0" err="1"/>
              <a:t>camionnette</a:t>
            </a:r>
            <a:r>
              <a:rPr lang="en-GB" sz="1800" dirty="0"/>
              <a:t>, à </a:t>
            </a:r>
            <a:r>
              <a:rPr lang="en-GB" sz="1800" dirty="0" err="1"/>
              <a:t>partir</a:t>
            </a:r>
            <a:r>
              <a:rPr lang="en-GB" sz="1800" dirty="0"/>
              <a:t> de 21h00 </a:t>
            </a:r>
            <a:r>
              <a:rPr lang="en-GB" sz="1800" dirty="0" smtClean="0"/>
              <a:t>:</a:t>
            </a:r>
          </a:p>
          <a:p>
            <a:pPr algn="just"/>
            <a:r>
              <a:rPr lang="en-GB" sz="1800" dirty="0"/>
              <a:t>les </a:t>
            </a:r>
            <a:r>
              <a:rPr lang="en-GB" sz="1800" dirty="0" err="1"/>
              <a:t>samedi</a:t>
            </a:r>
            <a:r>
              <a:rPr lang="en-GB" sz="1800" dirty="0"/>
              <a:t> 28 et </a:t>
            </a:r>
            <a:r>
              <a:rPr lang="en-GB" sz="1800" dirty="0" err="1"/>
              <a:t>dimanche</a:t>
            </a:r>
            <a:r>
              <a:rPr lang="en-GB" sz="1800" dirty="0"/>
              <a:t> 29 sur </a:t>
            </a:r>
            <a:r>
              <a:rPr lang="en-GB" sz="1800" dirty="0" err="1"/>
              <a:t>tous</a:t>
            </a:r>
            <a:r>
              <a:rPr lang="en-GB" sz="1800" dirty="0"/>
              <a:t> les sites du CERN.</a:t>
            </a:r>
          </a:p>
          <a:p>
            <a:pPr marL="0" indent="0" algn="just">
              <a:buNone/>
            </a:pPr>
            <a:endParaRPr lang="en-GB" sz="1800" u="sng" dirty="0" smtClean="0"/>
          </a:p>
          <a:p>
            <a:pPr marL="0" indent="0" algn="ctr">
              <a:buNone/>
            </a:pPr>
            <a:r>
              <a:rPr lang="en-GB" sz="2000" u="sng" dirty="0" smtClean="0"/>
              <a:t>Containers/</a:t>
            </a:r>
            <a:r>
              <a:rPr lang="en-GB" sz="2000" u="sng" dirty="0" err="1" smtClean="0"/>
              <a:t>Bennes</a:t>
            </a:r>
            <a:endParaRPr lang="en-GB" sz="2000" u="sng" dirty="0" smtClean="0"/>
          </a:p>
          <a:p>
            <a:pPr marL="0" indent="0" algn="ctr">
              <a:buNone/>
            </a:pPr>
            <a:endParaRPr lang="en-GB" sz="1000" u="sng" dirty="0" smtClean="0"/>
          </a:p>
          <a:p>
            <a:pPr algn="just"/>
            <a:r>
              <a:rPr lang="en-GB" sz="2000" dirty="0" err="1"/>
              <a:t>L</a:t>
            </a:r>
            <a:r>
              <a:rPr lang="en-GB" sz="2000" dirty="0" err="1" smtClean="0"/>
              <a:t>undi</a:t>
            </a:r>
            <a:r>
              <a:rPr lang="en-GB" sz="2000" dirty="0" smtClean="0"/>
              <a:t> </a:t>
            </a:r>
            <a:r>
              <a:rPr lang="en-GB" sz="2000" dirty="0"/>
              <a:t>30 </a:t>
            </a:r>
            <a:r>
              <a:rPr lang="en-GB" sz="2000" dirty="0" err="1"/>
              <a:t>septembre</a:t>
            </a:r>
            <a:r>
              <a:rPr lang="en-GB" sz="2000" dirty="0"/>
              <a:t> </a:t>
            </a:r>
            <a:r>
              <a:rPr lang="en-GB" sz="2000" dirty="0" smtClean="0"/>
              <a:t>reprise des containers </a:t>
            </a:r>
            <a:r>
              <a:rPr lang="en-GB" sz="2000" dirty="0" err="1" smtClean="0"/>
              <a:t>fournis</a:t>
            </a:r>
            <a:r>
              <a:rPr lang="en-GB" sz="2000" dirty="0" smtClean="0"/>
              <a:t> par </a:t>
            </a:r>
            <a:r>
              <a:rPr lang="en-GB" sz="2000" dirty="0" err="1" smtClean="0"/>
              <a:t>Transvoirie</a:t>
            </a:r>
            <a:r>
              <a:rPr lang="en-GB" sz="2000" dirty="0" smtClean="0"/>
              <a:t>, et </a:t>
            </a:r>
            <a:r>
              <a:rPr lang="en-GB" sz="2000" dirty="0" err="1" smtClean="0"/>
              <a:t>durant</a:t>
            </a:r>
            <a:r>
              <a:rPr lang="en-GB" sz="2000" dirty="0" smtClean="0"/>
              <a:t> la </a:t>
            </a:r>
            <a:r>
              <a:rPr lang="en-GB" sz="2000" dirty="0" err="1" smtClean="0"/>
              <a:t>semaine</a:t>
            </a:r>
            <a:r>
              <a:rPr lang="en-GB" sz="2000" dirty="0" smtClean="0"/>
              <a:t> remise en place des containers et </a:t>
            </a:r>
            <a:r>
              <a:rPr lang="en-GB" sz="2000" dirty="0" err="1" smtClean="0"/>
              <a:t>bennes</a:t>
            </a:r>
            <a:r>
              <a:rPr lang="en-GB" sz="2000" dirty="0" smtClean="0"/>
              <a:t> </a:t>
            </a:r>
            <a:r>
              <a:rPr lang="en-GB" sz="2000" dirty="0" err="1" smtClean="0"/>
              <a:t>déplacés</a:t>
            </a:r>
            <a:r>
              <a:rPr lang="en-GB" sz="2000" dirty="0" smtClean="0"/>
              <a:t> pour la manifestation.</a:t>
            </a:r>
          </a:p>
          <a:p>
            <a:pPr marL="0" indent="0" algn="just">
              <a:buNone/>
            </a:pPr>
            <a:endParaRPr lang="en-GB" sz="2000" dirty="0" smtClean="0"/>
          </a:p>
          <a:p>
            <a:pPr marL="0" indent="0" algn="ctr">
              <a:buNone/>
            </a:pPr>
            <a:r>
              <a:rPr lang="en-GB" sz="2000" u="sng" dirty="0" err="1" smtClean="0"/>
              <a:t>Collecte</a:t>
            </a:r>
            <a:r>
              <a:rPr lang="en-GB" sz="2000" u="sng" dirty="0" smtClean="0"/>
              <a:t> du </a:t>
            </a:r>
            <a:r>
              <a:rPr lang="en-GB" sz="2000" u="sng" dirty="0" err="1" smtClean="0"/>
              <a:t>Verre</a:t>
            </a:r>
            <a:endParaRPr lang="en-GB" sz="2000" u="sng" dirty="0" smtClean="0"/>
          </a:p>
          <a:p>
            <a:pPr marL="0" indent="0" algn="ctr">
              <a:buNone/>
            </a:pPr>
            <a:endParaRPr lang="en-GB" sz="1000" u="sng" dirty="0"/>
          </a:p>
          <a:p>
            <a:pPr algn="just"/>
            <a:r>
              <a:rPr lang="en-GB" sz="2000" dirty="0" err="1" smtClean="0"/>
              <a:t>Mercredi</a:t>
            </a:r>
            <a:r>
              <a:rPr lang="en-GB" sz="2000" dirty="0" smtClean="0"/>
              <a:t> 2 </a:t>
            </a:r>
            <a:r>
              <a:rPr lang="en-GB" sz="2000" dirty="0" err="1" smtClean="0"/>
              <a:t>octobre</a:t>
            </a:r>
            <a:r>
              <a:rPr lang="en-GB" sz="2000" dirty="0" smtClean="0"/>
              <a:t> </a:t>
            </a:r>
            <a:r>
              <a:rPr lang="en-GB" sz="2000" dirty="0" err="1" smtClean="0"/>
              <a:t>sur</a:t>
            </a:r>
            <a:r>
              <a:rPr lang="en-GB" sz="2000" dirty="0" smtClean="0"/>
              <a:t> </a:t>
            </a:r>
            <a:r>
              <a:rPr lang="en-GB" sz="2000" dirty="0" err="1" smtClean="0"/>
              <a:t>tous</a:t>
            </a:r>
            <a:r>
              <a:rPr lang="en-GB" sz="2000" dirty="0" smtClean="0"/>
              <a:t> les sites du CERN.</a:t>
            </a:r>
          </a:p>
          <a:p>
            <a:pPr marL="914400" lvl="2" indent="0">
              <a:buNone/>
            </a:pPr>
            <a:endParaRPr lang="en-GB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‹#›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49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543800" cy="1421160"/>
          </a:xfrm>
        </p:spPr>
        <p:txBody>
          <a:bodyPr/>
          <a:lstStyle/>
          <a:p>
            <a:r>
              <a:rPr lang="en-GB" dirty="0" smtClean="0"/>
              <a:t>GLOBE - ATLAS  80-3178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Oval 5"/>
          <p:cNvSpPr/>
          <p:nvPr/>
        </p:nvSpPr>
        <p:spPr>
          <a:xfrm>
            <a:off x="2699792" y="249289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\\cern.ch\dfs\Users\m\mlafager\Documents\OPEN DAYS September\Plans\Globe-Atlas 80-317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99" y="1066824"/>
            <a:ext cx="7590439" cy="47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28176" y="1010632"/>
            <a:ext cx="3505287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ATLAS </a:t>
            </a:r>
            <a:r>
              <a:rPr lang="en-GB" dirty="0"/>
              <a:t>: 3 </a:t>
            </a:r>
            <a:r>
              <a:rPr lang="en-GB" dirty="0" smtClean="0"/>
              <a:t>OM </a:t>
            </a:r>
            <a:r>
              <a:rPr lang="en-GB" dirty="0"/>
              <a:t>+ 3 PET + </a:t>
            </a:r>
            <a:r>
              <a:rPr lang="en-GB" dirty="0" smtClean="0"/>
              <a:t>1P/C</a:t>
            </a:r>
          </a:p>
          <a:p>
            <a:r>
              <a:rPr lang="en-GB" dirty="0" smtClean="0"/>
              <a:t>Globe </a:t>
            </a:r>
            <a:r>
              <a:rPr lang="en-GB" dirty="0" err="1" smtClean="0"/>
              <a:t>Exhib</a:t>
            </a:r>
            <a:r>
              <a:rPr lang="en-GB" dirty="0" smtClean="0"/>
              <a:t>. : 4 OM + 1 PET</a:t>
            </a:r>
          </a:p>
          <a:p>
            <a:r>
              <a:rPr lang="en-GB" dirty="0" smtClean="0"/>
              <a:t>Check-in : 1 OM (</a:t>
            </a:r>
            <a:r>
              <a:rPr lang="en-GB" dirty="0" err="1" smtClean="0"/>
              <a:t>tente</a:t>
            </a:r>
            <a:r>
              <a:rPr lang="en-GB" dirty="0" smtClean="0"/>
              <a:t> </a:t>
            </a:r>
            <a:r>
              <a:rPr lang="en-GB" dirty="0" err="1" smtClean="0"/>
              <a:t>près</a:t>
            </a:r>
            <a:r>
              <a:rPr lang="en-GB" dirty="0" smtClean="0"/>
              <a:t> Globe)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5421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101" y="8869"/>
            <a:ext cx="8229600" cy="850106"/>
          </a:xfrm>
        </p:spPr>
        <p:txBody>
          <a:bodyPr>
            <a:normAutofit/>
          </a:bodyPr>
          <a:lstStyle/>
          <a:p>
            <a:r>
              <a:rPr lang="en-GB" sz="3600" dirty="0" err="1" smtClean="0"/>
              <a:t>Prévessin</a:t>
            </a:r>
            <a:r>
              <a:rPr lang="en-GB" sz="3600" dirty="0" smtClean="0"/>
              <a:t> </a:t>
            </a:r>
            <a:r>
              <a:rPr lang="en-GB" sz="3600" dirty="0" smtClean="0"/>
              <a:t>865-866-867 </a:t>
            </a:r>
            <a:r>
              <a:rPr lang="en-GB" sz="1400" dirty="0" smtClean="0"/>
              <a:t>(shop/info/toilets)</a:t>
            </a:r>
            <a:endParaRPr lang="fr-FR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290" name="Picture 2" descr="\\cern.ch\dfs\Users\m\mlafager\Documents\OPEN DAYS September\Plans\Prevessin 866-86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151" y="934244"/>
            <a:ext cx="7701249" cy="517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90029" y="940783"/>
            <a:ext cx="3225371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Shop 867-R-251 :  2 OM + 2 P/C</a:t>
            </a:r>
          </a:p>
          <a:p>
            <a:r>
              <a:rPr lang="en-GB" dirty="0" smtClean="0"/>
              <a:t>Info Desk 865 : 1 OM </a:t>
            </a:r>
            <a:r>
              <a:rPr lang="en-GB" dirty="0"/>
              <a:t>+ </a:t>
            </a:r>
            <a:r>
              <a:rPr lang="en-GB" dirty="0" smtClean="0"/>
              <a:t>1 P/C</a:t>
            </a:r>
          </a:p>
          <a:p>
            <a:r>
              <a:rPr lang="en-GB" dirty="0" smtClean="0"/>
              <a:t>Public Toilets : 1 OM (</a:t>
            </a:r>
            <a:r>
              <a:rPr lang="en-GB" dirty="0" err="1" smtClean="0"/>
              <a:t>près</a:t>
            </a:r>
            <a:r>
              <a:rPr lang="en-GB" dirty="0" smtClean="0"/>
              <a:t> 6369)</a:t>
            </a:r>
          </a:p>
          <a:p>
            <a:r>
              <a:rPr lang="en-GB" dirty="0" smtClean="0"/>
              <a:t>Parking 866 : 2 OM (</a:t>
            </a:r>
            <a:r>
              <a:rPr lang="en-GB" dirty="0" err="1" smtClean="0"/>
              <a:t>tente</a:t>
            </a:r>
            <a:r>
              <a:rPr lang="en-GB" dirty="0" smtClean="0"/>
              <a:t> Beam </a:t>
            </a:r>
            <a:r>
              <a:rPr lang="en-GB" dirty="0" err="1" smtClean="0"/>
              <a:t>Instrum</a:t>
            </a:r>
            <a:r>
              <a:rPr lang="en-GB" dirty="0" smtClean="0"/>
              <a:t>.)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58205218ACB4592EF3EA4C2B881A3" ma:contentTypeVersion="0" ma:contentTypeDescription="Create a new document." ma:contentTypeScope="" ma:versionID="6b4ac0009cf4ae209f2914e9e891814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9EE68BD-E9A7-4AA9-BE8E-803010E1DC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20AB1E-D7AA-4E05-8890-50CFFC33B87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52B9831-0B66-45F9-AA9B-82E125B5B1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1769</TotalTime>
  <Words>600</Words>
  <Application>Microsoft Office PowerPoint</Application>
  <PresentationFormat>On-screen Show (4:3)</PresentationFormat>
  <Paragraphs>85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Tahoma</vt:lpstr>
      <vt:lpstr>Default Design</vt:lpstr>
      <vt:lpstr>OPEN DAY’S - 2013 Gestion des déchets/Organisation</vt:lpstr>
      <vt:lpstr>OPEN DAY’S - 2013 Gestion des déchets/Organisation</vt:lpstr>
      <vt:lpstr>OPEN DAY’S - 2013 Collecte déchets et containers</vt:lpstr>
      <vt:lpstr>OPEN DAY’S - 2013 Collecte déchets et containers</vt:lpstr>
      <vt:lpstr>OPEN DAY’S - 2013 Collecte déchets et containers</vt:lpstr>
      <vt:lpstr>GLOBE - ATLAS  80-3178</vt:lpstr>
      <vt:lpstr>Prévessin 865-866-867 (shop/info/toilets)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rosy</dc:creator>
  <cp:lastModifiedBy>Martine Auerbach</cp:lastModifiedBy>
  <cp:revision>224</cp:revision>
  <cp:lastPrinted>2013-09-16T12:00:23Z</cp:lastPrinted>
  <dcterms:created xsi:type="dcterms:W3CDTF">2006-05-15T08:51:15Z</dcterms:created>
  <dcterms:modified xsi:type="dcterms:W3CDTF">2018-10-18T12:52:11Z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0x01010012258205218ACB4592EF3EA4C2B881A3</vt:lpwstr>
  </property>
</Properties>
</file>