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0"/>
  </p:notesMasterIdLst>
  <p:handoutMasterIdLst>
    <p:handoutMasterId r:id="rId11"/>
  </p:handoutMasterIdLst>
  <p:sldIdLst>
    <p:sldId id="387" r:id="rId5"/>
    <p:sldId id="568" r:id="rId6"/>
    <p:sldId id="567" r:id="rId7"/>
    <p:sldId id="569" r:id="rId8"/>
    <p:sldId id="570" r:id="rId9"/>
  </p:sldIdLst>
  <p:sldSz cx="9906000" cy="6858000" type="A4"/>
  <p:notesSz cx="6797675" cy="9928225"/>
  <p:defaultTextStyle>
    <a:defPPr>
      <a:defRPr lang="en-US"/>
    </a:defPPr>
    <a:lvl1pPr marL="0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78736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57472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436206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914941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393675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872411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351146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829881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B30000"/>
    <a:srgbClr val="CA0000"/>
    <a:srgbClr val="FF3EF4"/>
    <a:srgbClr val="90B8E9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0" autoAdjust="0"/>
    <p:restoredTop sz="94742" autoAdjust="0"/>
  </p:normalViewPr>
  <p:slideViewPr>
    <p:cSldViewPr>
      <p:cViewPr varScale="1">
        <p:scale>
          <a:sx n="81" d="100"/>
          <a:sy n="81" d="100"/>
        </p:scale>
        <p:origin x="1260" y="11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-89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9" d="100"/>
          <a:sy n="69" d="100"/>
        </p:scale>
        <p:origin x="-2936" y="-120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450" cy="49575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652" y="0"/>
            <a:ext cx="2945450" cy="49575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2A7E07-C38B-4762-9B27-A6B114C038BF}" type="datetimeFigureOut">
              <a:rPr lang="en-US" smtClean="0"/>
              <a:pPr/>
              <a:t>10/18/2018</a:t>
            </a:fld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836"/>
            <a:ext cx="2945450" cy="4957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652" y="9430836"/>
            <a:ext cx="2945450" cy="4957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CE4F8F-F093-44B9-9193-8314D38D6928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8751199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450" cy="49575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652" y="0"/>
            <a:ext cx="2945450" cy="49575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DC5582-A90A-4655-93D8-A2A1991EAA8E}" type="datetimeFigureOut">
              <a:rPr lang="en-US" smtClean="0"/>
              <a:pPr/>
              <a:t>10/18/2018</a:t>
            </a:fld>
            <a:endParaRPr lang="fr-FR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09613" y="744538"/>
            <a:ext cx="537845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083" y="4716234"/>
            <a:ext cx="5437510" cy="44667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836"/>
            <a:ext cx="2945450" cy="4957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652" y="9430836"/>
            <a:ext cx="2945450" cy="4957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C79328-F686-4EC9-A040-BB6817154EF6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2789213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78736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57472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436206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914941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393675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872411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351146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829881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C79328-F686-4EC9-A040-BB6817154EF6}" type="slidenum">
              <a:rPr lang="fr-FR" smtClean="0"/>
              <a:pPr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052629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350" y="0"/>
            <a:ext cx="7264400" cy="792162"/>
          </a:xfrm>
        </p:spPr>
        <p:txBody>
          <a:bodyPr>
            <a:noAutofit/>
          </a:bodyPr>
          <a:lstStyle>
            <a:lvl1pPr>
              <a:defRPr sz="4400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400800"/>
            <a:ext cx="2311400" cy="365125"/>
          </a:xfrm>
          <a:prstGeom prst="rect">
            <a:avLst/>
          </a:prstGeom>
        </p:spPr>
        <p:txBody>
          <a:bodyPr vert="horz" lIns="95746" tIns="47874" rIns="95746" bIns="47874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987D14-C9E0-42AC-85F7-32247EF94A2C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3"/>
          </p:nvPr>
        </p:nvSpPr>
        <p:spPr>
          <a:xfrm>
            <a:off x="3505200" y="640080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SMB-SIS Reinoud MARTENS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2"/>
          </p:nvPr>
        </p:nvSpPr>
        <p:spPr>
          <a:xfrm>
            <a:off x="533400" y="6400800"/>
            <a:ext cx="23114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s-ES_tradnl" dirty="0" smtClean="0"/>
              <a:t>18/01/2017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8"/>
            <a:ext cx="84201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787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574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362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149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936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724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3511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8298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fr-FR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400800"/>
            <a:ext cx="2311400" cy="365125"/>
          </a:xfrm>
          <a:prstGeom prst="rect">
            <a:avLst/>
          </a:prstGeom>
        </p:spPr>
        <p:txBody>
          <a:bodyPr vert="horz" lIns="95746" tIns="47874" rIns="95746" bIns="47874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987D14-C9E0-42AC-85F7-32247EF94A2C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3"/>
          </p:nvPr>
        </p:nvSpPr>
        <p:spPr>
          <a:xfrm>
            <a:off x="3505200" y="640080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SMB-SIS Reinoud MARTENS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2"/>
          </p:nvPr>
        </p:nvSpPr>
        <p:spPr>
          <a:xfrm>
            <a:off x="533400" y="6400800"/>
            <a:ext cx="23114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s-ES_tradnl" dirty="0" smtClean="0"/>
              <a:t>18/01/2017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76200"/>
            <a:ext cx="7759700" cy="685800"/>
          </a:xfrm>
        </p:spPr>
        <p:txBody>
          <a:bodyPr>
            <a:noAutofit/>
          </a:bodyPr>
          <a:lstStyle>
            <a:lvl1pPr>
              <a:defRPr sz="4400" baseline="0">
                <a:solidFill>
                  <a:srgbClr val="000000"/>
                </a:solidFill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400800"/>
            <a:ext cx="2311400" cy="365125"/>
          </a:xfrm>
          <a:prstGeom prst="rect">
            <a:avLst/>
          </a:prstGeom>
        </p:spPr>
        <p:txBody>
          <a:bodyPr vert="horz" lIns="95746" tIns="47874" rIns="95746" bIns="47874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987D14-C9E0-42AC-85F7-32247EF94A2C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Footer Placeholder 8"/>
          <p:cNvSpPr>
            <a:spLocks noGrp="1"/>
          </p:cNvSpPr>
          <p:nvPr>
            <p:ph type="ftr" sz="quarter" idx="3"/>
          </p:nvPr>
        </p:nvSpPr>
        <p:spPr>
          <a:xfrm>
            <a:off x="3505200" y="640080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SMB-SIS Reinoud MARTENS</a:t>
            </a:r>
            <a:endParaRPr lang="en-US" dirty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2"/>
          </p:nvPr>
        </p:nvSpPr>
        <p:spPr>
          <a:xfrm>
            <a:off x="533400" y="6400800"/>
            <a:ext cx="23114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s-ES_tradnl" dirty="0" smtClean="0"/>
              <a:t>18/01/2017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400800"/>
            <a:ext cx="2311400" cy="365125"/>
          </a:xfrm>
          <a:prstGeom prst="rect">
            <a:avLst/>
          </a:prstGeom>
        </p:spPr>
        <p:txBody>
          <a:bodyPr vert="horz" lIns="95746" tIns="47874" rIns="95746" bIns="47874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987D14-C9E0-42AC-85F7-32247EF94A2C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6" name="Footer Placeholder 8"/>
          <p:cNvSpPr>
            <a:spLocks noGrp="1"/>
          </p:cNvSpPr>
          <p:nvPr>
            <p:ph type="ftr" sz="quarter" idx="3"/>
          </p:nvPr>
        </p:nvSpPr>
        <p:spPr>
          <a:xfrm>
            <a:off x="3505200" y="640080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SMB-SIS Reinoud MARTENS</a:t>
            </a:r>
            <a:endParaRPr lang="en-US" dirty="0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2"/>
          </p:nvPr>
        </p:nvSpPr>
        <p:spPr>
          <a:xfrm>
            <a:off x="533400" y="6400800"/>
            <a:ext cx="23114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s-ES_tradnl" dirty="0" smtClean="0"/>
              <a:t>18/01/2017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0600" y="91611"/>
            <a:ext cx="7924800" cy="639762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fr-F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5746" tIns="47874" rIns="95746" bIns="47874" rtlCol="0">
            <a:normAutofit/>
          </a:bodyPr>
          <a:lstStyle/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400800"/>
            <a:ext cx="2311400" cy="365125"/>
          </a:xfrm>
          <a:prstGeom prst="rect">
            <a:avLst/>
          </a:prstGeom>
        </p:spPr>
        <p:txBody>
          <a:bodyPr vert="horz" lIns="95746" tIns="47874" rIns="95746" bIns="47874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987D14-C9E0-42AC-85F7-32247EF94A2C}" type="slidenum">
              <a:rPr lang="fr-FR" smtClean="0"/>
              <a:pPr/>
              <a:t>‹#›</a:t>
            </a:fld>
            <a:endParaRPr lang="fr-FR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0" y="838200"/>
            <a:ext cx="9906000" cy="1588"/>
          </a:xfrm>
          <a:prstGeom prst="line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bul-pho-2007-046.jpg"/>
          <p:cNvPicPr>
            <a:picLocks noChangeAspect="1"/>
          </p:cNvPicPr>
          <p:nvPr userDrawn="1"/>
        </p:nvPicPr>
        <p:blipFill>
          <a:blip r:embed="rId6" cstate="print"/>
          <a:stretch>
            <a:fillRect/>
          </a:stretch>
        </p:blipFill>
        <p:spPr>
          <a:xfrm>
            <a:off x="82550" y="68592"/>
            <a:ext cx="742950" cy="685800"/>
          </a:xfrm>
          <a:prstGeom prst="rect">
            <a:avLst/>
          </a:prstGeom>
        </p:spPr>
      </p:pic>
      <p:cxnSp>
        <p:nvCxnSpPr>
          <p:cNvPr id="13" name="Straight Connector 12"/>
          <p:cNvCxnSpPr/>
          <p:nvPr userDrawn="1"/>
        </p:nvCxnSpPr>
        <p:spPr>
          <a:xfrm>
            <a:off x="0" y="6399212"/>
            <a:ext cx="9906000" cy="1588"/>
          </a:xfrm>
          <a:prstGeom prst="line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>
          <a:xfrm>
            <a:off x="3505200" y="640080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SMB-SIS Reinoud MARTENS</a:t>
            </a:r>
            <a:endParaRPr lang="en-US" dirty="0"/>
          </a:p>
        </p:txBody>
      </p:sp>
      <p:sp>
        <p:nvSpPr>
          <p:cNvPr id="14" name="Date Placeholder 4"/>
          <p:cNvSpPr>
            <a:spLocks noGrp="1"/>
          </p:cNvSpPr>
          <p:nvPr>
            <p:ph type="dt" sz="half" idx="2"/>
          </p:nvPr>
        </p:nvSpPr>
        <p:spPr>
          <a:xfrm>
            <a:off x="533400" y="6400800"/>
            <a:ext cx="23114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s-ES_tradnl" dirty="0" smtClean="0"/>
              <a:t>18/01/2017</a:t>
            </a:r>
            <a:endParaRPr lang="en-US" dirty="0"/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8991600" y="25400"/>
            <a:ext cx="762000" cy="762000"/>
            <a:chOff x="5029200" y="2743200"/>
            <a:chExt cx="762000" cy="762000"/>
          </a:xfrm>
        </p:grpSpPr>
        <p:sp>
          <p:nvSpPr>
            <p:cNvPr id="16" name="Oval 15"/>
            <p:cNvSpPr/>
            <p:nvPr/>
          </p:nvSpPr>
          <p:spPr>
            <a:xfrm>
              <a:off x="5029200" y="2743200"/>
              <a:ext cx="762000" cy="762000"/>
            </a:xfrm>
            <a:prstGeom prst="ellipse">
              <a:avLst/>
            </a:prstGeom>
            <a:solidFill>
              <a:srgbClr val="B3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a-ES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029200" y="2931974"/>
              <a:ext cx="762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a-ES" sz="2000" dirty="0" smtClean="0">
                  <a:solidFill>
                    <a:schemeClr val="bg1"/>
                  </a:solidFill>
                  <a:latin typeface="DIN Alternate Bold"/>
                  <a:cs typeface="DIN Alternate Bold"/>
                </a:rPr>
                <a:t>SMB</a:t>
              </a:r>
              <a:endParaRPr lang="ca-ES" sz="2000" dirty="0">
                <a:solidFill>
                  <a:schemeClr val="bg1"/>
                </a:solidFill>
                <a:latin typeface="DIN Alternate Bold"/>
                <a:cs typeface="DIN Alternate Bold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4" r:id="rId3"/>
    <p:sldLayoutId id="2147483655" r:id="rId4"/>
  </p:sldLayoutIdLst>
  <p:hf hdr="0"/>
  <p:txStyles>
    <p:titleStyle>
      <a:lvl1pPr algn="ctr" defTabSz="957472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9052" indent="-359052" algn="l" defTabSz="957472" rtl="0" eaLnBrk="1" latinLnBrk="0" hangingPunct="1">
        <a:spcBef>
          <a:spcPct val="20000"/>
        </a:spcBef>
        <a:buFont typeface="Arial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1pPr>
      <a:lvl2pPr marL="777945" indent="-299209" algn="l" defTabSz="957472" rtl="0" eaLnBrk="1" latinLnBrk="0" hangingPunct="1">
        <a:spcBef>
          <a:spcPct val="20000"/>
        </a:spcBef>
        <a:buFont typeface="Arial" pitchFamily="34" charset="0"/>
        <a:buChar char="–"/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196838" indent="-239368" algn="l" defTabSz="957472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675571" indent="-239368" algn="l" defTabSz="957472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54307" indent="-239368" algn="l" defTabSz="957472" rtl="0" eaLnBrk="1" latinLnBrk="0" hangingPunct="1">
        <a:spcBef>
          <a:spcPct val="20000"/>
        </a:spcBef>
        <a:buFont typeface="Arial" pitchFamily="34" charset="0"/>
        <a:buChar char="»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33043" indent="-239368" algn="l" defTabSz="957472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11779" indent="-239368" algn="l" defTabSz="957472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590513" indent="-239368" algn="l" defTabSz="957472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069249" indent="-239368" algn="l" defTabSz="957472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5747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78736" algn="l" defTabSz="95747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57472" algn="l" defTabSz="95747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36206" algn="l" defTabSz="95747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14941" algn="l" defTabSz="95747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93675" algn="l" defTabSz="95747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72411" algn="l" defTabSz="95747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51146" algn="l" defTabSz="95747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29881" algn="l" defTabSz="95747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Opendays</a:t>
            </a:r>
            <a:r>
              <a:rPr lang="en-US" dirty="0" smtClean="0"/>
              <a:t> 14-15 </a:t>
            </a:r>
            <a:r>
              <a:rPr lang="en-US" dirty="0" err="1" smtClean="0"/>
              <a:t>septembre</a:t>
            </a:r>
            <a:r>
              <a:rPr lang="en-US" dirty="0" smtClean="0"/>
              <a:t> 2018</a:t>
            </a:r>
            <a:endParaRPr lang="en-US" sz="2200" dirty="0">
              <a:solidFill>
                <a:srgbClr val="1F497D"/>
              </a:solidFill>
            </a:endParaRPr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Transport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1</a:t>
            </a:fld>
            <a:endParaRPr lang="fr-FR" dirty="0"/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dirty="0" smtClean="0"/>
              <a:t>SMB-SIS – Site Services</a:t>
            </a:r>
            <a:endParaRPr lang="fr-FR" dirty="0"/>
          </a:p>
        </p:txBody>
      </p:sp>
      <p:sp>
        <p:nvSpPr>
          <p:cNvPr id="9" name="Date Placeholder 6"/>
          <p:cNvSpPr>
            <a:spLocks noGrp="1"/>
          </p:cNvSpPr>
          <p:nvPr>
            <p:ph type="dt" sz="half" idx="2"/>
          </p:nvPr>
        </p:nvSpPr>
        <p:spPr>
          <a:xfrm>
            <a:off x="330200" y="6478361"/>
            <a:ext cx="2311400" cy="365125"/>
          </a:xfrm>
        </p:spPr>
        <p:txBody>
          <a:bodyPr vert="horz" lIns="91440" tIns="45720" rIns="91440" bIns="45720" rtlCol="0" anchor="ctr"/>
          <a:lstStyle/>
          <a:p>
            <a:r>
              <a:rPr lang="es-ES_tradnl" dirty="0" smtClean="0">
                <a:solidFill>
                  <a:schemeClr val="tx1">
                    <a:tint val="75000"/>
                  </a:schemeClr>
                </a:solidFill>
              </a:rPr>
              <a:t>18.10.2018</a:t>
            </a:r>
          </a:p>
          <a:p>
            <a:endParaRPr lang="es-ES_tradnl" dirty="0">
              <a:solidFill>
                <a:schemeClr val="tx1">
                  <a:tint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Historique</a:t>
            </a:r>
            <a:r>
              <a:rPr lang="en-US" dirty="0" smtClean="0"/>
              <a:t> – Plan circulation</a:t>
            </a:r>
            <a:endParaRPr lang="en-US" dirty="0"/>
          </a:p>
        </p:txBody>
      </p:sp>
      <p:sp>
        <p:nvSpPr>
          <p:cNvPr id="10" name="Espace réservé du contenu 2"/>
          <p:cNvSpPr txBox="1">
            <a:spLocks/>
          </p:cNvSpPr>
          <p:nvPr/>
        </p:nvSpPr>
        <p:spPr>
          <a:xfrm>
            <a:off x="0" y="985171"/>
            <a:ext cx="9906000" cy="5334000"/>
          </a:xfrm>
          <a:prstGeom prst="rect">
            <a:avLst/>
          </a:prstGeom>
        </p:spPr>
        <p:txBody>
          <a:bodyPr vert="horz" lIns="95746" tIns="47874" rIns="95746" bIns="47874" rtlCol="0">
            <a:normAutofit/>
          </a:bodyPr>
          <a:lstStyle>
            <a:lvl1pPr marL="359052" indent="-359052" algn="l" defTabSz="95747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77945" indent="-299209" algn="l" defTabSz="957472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96838" indent="-239368" algn="l" defTabSz="95747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75571" indent="-239368" algn="l" defTabSz="957472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54307" indent="-239368" algn="l" defTabSz="957472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33043" indent="-239368" algn="l" defTabSz="95747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11779" indent="-239368" algn="l" defTabSz="95747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90513" indent="-239368" algn="l" defTabSz="95747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69249" indent="-239368" algn="l" defTabSz="95747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78736" lvl="1" indent="0">
              <a:buNone/>
            </a:pPr>
            <a:endParaRPr lang="fr-BE" sz="3100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400800"/>
            <a:ext cx="2311400" cy="365125"/>
          </a:xfrm>
        </p:spPr>
        <p:txBody>
          <a:bodyPr/>
          <a:lstStyle/>
          <a:p>
            <a:fld id="{D3D560D5-3C01-4834-8590-09C4E79361AB}" type="slidenum">
              <a:rPr lang="fr-FR" smtClean="0"/>
              <a:t>2</a:t>
            </a:fld>
            <a:endParaRPr lang="fr-FR" dirty="0"/>
          </a:p>
        </p:txBody>
      </p:sp>
      <p:sp>
        <p:nvSpPr>
          <p:cNvPr id="12" name="Footer Placeholder 7"/>
          <p:cNvSpPr>
            <a:spLocks noGrp="1"/>
          </p:cNvSpPr>
          <p:nvPr>
            <p:ph type="ftr" sz="quarter" idx="3"/>
          </p:nvPr>
        </p:nvSpPr>
        <p:spPr>
          <a:xfrm>
            <a:off x="3505200" y="6400800"/>
            <a:ext cx="3136900" cy="365125"/>
          </a:xfrm>
        </p:spPr>
        <p:txBody>
          <a:bodyPr/>
          <a:lstStyle/>
          <a:p>
            <a:r>
              <a:rPr lang="fr-FR" dirty="0" smtClean="0"/>
              <a:t>SMB</a:t>
            </a:r>
            <a:endParaRPr lang="fr-FR" dirty="0"/>
          </a:p>
        </p:txBody>
      </p:sp>
      <p:sp>
        <p:nvSpPr>
          <p:cNvPr id="13" name="Date Placeholder 6"/>
          <p:cNvSpPr>
            <a:spLocks noGrp="1"/>
          </p:cNvSpPr>
          <p:nvPr>
            <p:ph type="dt" sz="half" idx="2"/>
          </p:nvPr>
        </p:nvSpPr>
        <p:spPr>
          <a:xfrm>
            <a:off x="330200" y="6478361"/>
            <a:ext cx="2311400" cy="365125"/>
          </a:xfrm>
        </p:spPr>
        <p:txBody>
          <a:bodyPr vert="horz" lIns="91440" tIns="45720" rIns="91440" bIns="45720" rtlCol="0" anchor="ctr"/>
          <a:lstStyle/>
          <a:p>
            <a:r>
              <a:rPr lang="es-ES_tradnl" dirty="0" smtClean="0">
                <a:solidFill>
                  <a:schemeClr val="tx1">
                    <a:tint val="75000"/>
                  </a:schemeClr>
                </a:solidFill>
              </a:rPr>
              <a:t>26.11.2018</a:t>
            </a:r>
          </a:p>
          <a:p>
            <a:endParaRPr lang="es-ES_tradnl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2400" y="781917"/>
            <a:ext cx="937260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Communication riverains via divers support (Bulletin municipal, envoi postaux, etc.)</a:t>
            </a:r>
          </a:p>
          <a:p>
            <a:r>
              <a:rPr lang="fr-CH" dirty="0" smtClean="0"/>
              <a:t>Fermeture: Route de Meyrin, RD35; route Europe réservée aux ayants droits</a:t>
            </a:r>
          </a:p>
          <a:p>
            <a:endParaRPr lang="fr-CH" dirty="0"/>
          </a:p>
          <a:p>
            <a:endParaRPr lang="fr-CH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54023" y="1272069"/>
            <a:ext cx="1787182" cy="197157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032" y="1412421"/>
            <a:ext cx="1633922" cy="182435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1215" y="1435140"/>
            <a:ext cx="2704082" cy="137651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14112" y="1412421"/>
            <a:ext cx="2225799" cy="169087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7780" y="3184920"/>
            <a:ext cx="4953691" cy="2876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8005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8153400" cy="792162"/>
          </a:xfrm>
        </p:spPr>
        <p:txBody>
          <a:bodyPr/>
          <a:lstStyle/>
          <a:p>
            <a:r>
              <a:rPr lang="en-US" dirty="0" err="1" smtClean="0"/>
              <a:t>Historique</a:t>
            </a:r>
            <a:r>
              <a:rPr lang="en-US" dirty="0" smtClean="0"/>
              <a:t> – </a:t>
            </a:r>
            <a:r>
              <a:rPr lang="en-US" dirty="0" err="1" smtClean="0"/>
              <a:t>organisation</a:t>
            </a:r>
            <a:r>
              <a:rPr lang="en-US" dirty="0" smtClean="0"/>
              <a:t> transport</a:t>
            </a:r>
            <a:endParaRPr lang="en-US" dirty="0"/>
          </a:p>
        </p:txBody>
      </p:sp>
      <p:sp>
        <p:nvSpPr>
          <p:cNvPr id="10" name="Espace réservé du contenu 2"/>
          <p:cNvSpPr txBox="1">
            <a:spLocks/>
          </p:cNvSpPr>
          <p:nvPr/>
        </p:nvSpPr>
        <p:spPr>
          <a:xfrm>
            <a:off x="0" y="985171"/>
            <a:ext cx="9906000" cy="5334000"/>
          </a:xfrm>
          <a:prstGeom prst="rect">
            <a:avLst/>
          </a:prstGeom>
        </p:spPr>
        <p:txBody>
          <a:bodyPr vert="horz" lIns="95746" tIns="47874" rIns="95746" bIns="47874" rtlCol="0">
            <a:normAutofit/>
          </a:bodyPr>
          <a:lstStyle>
            <a:lvl1pPr marL="359052" indent="-359052" algn="l" defTabSz="95747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77945" indent="-299209" algn="l" defTabSz="957472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96838" indent="-239368" algn="l" defTabSz="95747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75571" indent="-239368" algn="l" defTabSz="957472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54307" indent="-239368" algn="l" defTabSz="957472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33043" indent="-239368" algn="l" defTabSz="95747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11779" indent="-239368" algn="l" defTabSz="95747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90513" indent="-239368" algn="l" defTabSz="95747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69249" indent="-239368" algn="l" defTabSz="95747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78736" lvl="1" indent="0">
              <a:buNone/>
            </a:pPr>
            <a:endParaRPr lang="fr-BE" sz="3100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400800"/>
            <a:ext cx="2311400" cy="365125"/>
          </a:xfrm>
        </p:spPr>
        <p:txBody>
          <a:bodyPr/>
          <a:lstStyle/>
          <a:p>
            <a:fld id="{D3D560D5-3C01-4834-8590-09C4E79361AB}" type="slidenum">
              <a:rPr lang="fr-FR" smtClean="0"/>
              <a:t>3</a:t>
            </a:fld>
            <a:endParaRPr lang="fr-FR" dirty="0"/>
          </a:p>
        </p:txBody>
      </p:sp>
      <p:sp>
        <p:nvSpPr>
          <p:cNvPr id="12" name="Footer Placeholder 7"/>
          <p:cNvSpPr>
            <a:spLocks noGrp="1"/>
          </p:cNvSpPr>
          <p:nvPr>
            <p:ph type="ftr" sz="quarter" idx="3"/>
          </p:nvPr>
        </p:nvSpPr>
        <p:spPr>
          <a:xfrm>
            <a:off x="3505200" y="6400800"/>
            <a:ext cx="3136900" cy="365125"/>
          </a:xfrm>
        </p:spPr>
        <p:txBody>
          <a:bodyPr/>
          <a:lstStyle/>
          <a:p>
            <a:r>
              <a:rPr lang="fr-FR" dirty="0" smtClean="0"/>
              <a:t>SMB</a:t>
            </a:r>
            <a:endParaRPr lang="fr-FR" dirty="0"/>
          </a:p>
        </p:txBody>
      </p:sp>
      <p:sp>
        <p:nvSpPr>
          <p:cNvPr id="13" name="Date Placeholder 6"/>
          <p:cNvSpPr>
            <a:spLocks noGrp="1"/>
          </p:cNvSpPr>
          <p:nvPr>
            <p:ph type="dt" sz="half" idx="2"/>
          </p:nvPr>
        </p:nvSpPr>
        <p:spPr>
          <a:xfrm>
            <a:off x="330200" y="6478361"/>
            <a:ext cx="2311400" cy="365125"/>
          </a:xfrm>
        </p:spPr>
        <p:txBody>
          <a:bodyPr vert="horz" lIns="91440" tIns="45720" rIns="91440" bIns="45720" rtlCol="0" anchor="ctr"/>
          <a:lstStyle/>
          <a:p>
            <a:r>
              <a:rPr lang="es-ES_tradnl" dirty="0" smtClean="0">
                <a:solidFill>
                  <a:schemeClr val="tx1">
                    <a:tint val="75000"/>
                  </a:schemeClr>
                </a:solidFill>
              </a:rPr>
              <a:t>26.11.2018</a:t>
            </a:r>
          </a:p>
          <a:p>
            <a:endParaRPr lang="es-ES_tradnl" dirty="0">
              <a:solidFill>
                <a:schemeClr val="tx1">
                  <a:tint val="75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1114425"/>
            <a:ext cx="6172200" cy="462915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8800" y="1828800"/>
            <a:ext cx="3968845" cy="289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4503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Historique</a:t>
            </a:r>
            <a:r>
              <a:rPr lang="en-US" dirty="0" smtClean="0"/>
              <a:t> – </a:t>
            </a:r>
            <a:r>
              <a:rPr lang="en-US" dirty="0" err="1" smtClean="0"/>
              <a:t>gares</a:t>
            </a:r>
            <a:r>
              <a:rPr lang="en-US" dirty="0" smtClean="0"/>
              <a:t> </a:t>
            </a:r>
            <a:r>
              <a:rPr lang="en-US" dirty="0" err="1" smtClean="0"/>
              <a:t>routières</a:t>
            </a:r>
            <a:endParaRPr lang="en-US" dirty="0"/>
          </a:p>
        </p:txBody>
      </p:sp>
      <p:sp>
        <p:nvSpPr>
          <p:cNvPr id="10" name="Espace réservé du contenu 2"/>
          <p:cNvSpPr txBox="1">
            <a:spLocks/>
          </p:cNvSpPr>
          <p:nvPr/>
        </p:nvSpPr>
        <p:spPr>
          <a:xfrm>
            <a:off x="0" y="985171"/>
            <a:ext cx="9906000" cy="5334000"/>
          </a:xfrm>
          <a:prstGeom prst="rect">
            <a:avLst/>
          </a:prstGeom>
        </p:spPr>
        <p:txBody>
          <a:bodyPr vert="horz" lIns="95746" tIns="47874" rIns="95746" bIns="47874" rtlCol="0">
            <a:normAutofit/>
          </a:bodyPr>
          <a:lstStyle>
            <a:lvl1pPr marL="359052" indent="-359052" algn="l" defTabSz="95747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77945" indent="-299209" algn="l" defTabSz="957472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96838" indent="-239368" algn="l" defTabSz="95747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75571" indent="-239368" algn="l" defTabSz="957472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54307" indent="-239368" algn="l" defTabSz="957472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33043" indent="-239368" algn="l" defTabSz="95747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11779" indent="-239368" algn="l" defTabSz="95747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90513" indent="-239368" algn="l" defTabSz="95747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69249" indent="-239368" algn="l" defTabSz="95747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78736" lvl="1" indent="0">
              <a:buNone/>
            </a:pPr>
            <a:endParaRPr lang="fr-BE" sz="3100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400800"/>
            <a:ext cx="2311400" cy="365125"/>
          </a:xfrm>
        </p:spPr>
        <p:txBody>
          <a:bodyPr/>
          <a:lstStyle/>
          <a:p>
            <a:fld id="{D3D560D5-3C01-4834-8590-09C4E79361AB}" type="slidenum">
              <a:rPr lang="fr-FR" smtClean="0"/>
              <a:t>4</a:t>
            </a:fld>
            <a:endParaRPr lang="fr-FR" dirty="0"/>
          </a:p>
        </p:txBody>
      </p:sp>
      <p:sp>
        <p:nvSpPr>
          <p:cNvPr id="12" name="Footer Placeholder 7"/>
          <p:cNvSpPr>
            <a:spLocks noGrp="1"/>
          </p:cNvSpPr>
          <p:nvPr>
            <p:ph type="ftr" sz="quarter" idx="3"/>
          </p:nvPr>
        </p:nvSpPr>
        <p:spPr>
          <a:xfrm>
            <a:off x="3505200" y="6400800"/>
            <a:ext cx="3136900" cy="365125"/>
          </a:xfrm>
        </p:spPr>
        <p:txBody>
          <a:bodyPr/>
          <a:lstStyle/>
          <a:p>
            <a:r>
              <a:rPr lang="fr-FR" dirty="0" smtClean="0"/>
              <a:t>SMB</a:t>
            </a:r>
            <a:endParaRPr lang="fr-FR" dirty="0"/>
          </a:p>
        </p:txBody>
      </p:sp>
      <p:sp>
        <p:nvSpPr>
          <p:cNvPr id="13" name="Date Placeholder 6"/>
          <p:cNvSpPr>
            <a:spLocks noGrp="1"/>
          </p:cNvSpPr>
          <p:nvPr>
            <p:ph type="dt" sz="half" idx="2"/>
          </p:nvPr>
        </p:nvSpPr>
        <p:spPr>
          <a:xfrm>
            <a:off x="330200" y="6478361"/>
            <a:ext cx="2311400" cy="365125"/>
          </a:xfrm>
        </p:spPr>
        <p:txBody>
          <a:bodyPr vert="horz" lIns="91440" tIns="45720" rIns="91440" bIns="45720" rtlCol="0" anchor="ctr"/>
          <a:lstStyle/>
          <a:p>
            <a:r>
              <a:rPr lang="es-ES_tradnl" dirty="0" smtClean="0">
                <a:solidFill>
                  <a:schemeClr val="tx1">
                    <a:tint val="75000"/>
                  </a:schemeClr>
                </a:solidFill>
              </a:rPr>
              <a:t>26.11.2018</a:t>
            </a:r>
          </a:p>
          <a:p>
            <a:endParaRPr lang="es-ES_tradnl" dirty="0">
              <a:solidFill>
                <a:schemeClr val="tx1">
                  <a:tint val="75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200" y="856476"/>
            <a:ext cx="4420217" cy="554432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0239" y="895257"/>
            <a:ext cx="4324220" cy="5423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8389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Historique</a:t>
            </a:r>
            <a:r>
              <a:rPr lang="en-US" dirty="0" smtClean="0"/>
              <a:t> – </a:t>
            </a:r>
            <a:r>
              <a:rPr lang="en-US" dirty="0" err="1" smtClean="0"/>
              <a:t>cout</a:t>
            </a:r>
            <a:endParaRPr lang="en-US" dirty="0"/>
          </a:p>
        </p:txBody>
      </p:sp>
      <p:sp>
        <p:nvSpPr>
          <p:cNvPr id="10" name="Espace réservé du contenu 2"/>
          <p:cNvSpPr txBox="1">
            <a:spLocks/>
          </p:cNvSpPr>
          <p:nvPr/>
        </p:nvSpPr>
        <p:spPr>
          <a:xfrm>
            <a:off x="0" y="985171"/>
            <a:ext cx="9906000" cy="5334000"/>
          </a:xfrm>
          <a:prstGeom prst="rect">
            <a:avLst/>
          </a:prstGeom>
        </p:spPr>
        <p:txBody>
          <a:bodyPr vert="horz" lIns="95746" tIns="47874" rIns="95746" bIns="47874" rtlCol="0">
            <a:normAutofit/>
          </a:bodyPr>
          <a:lstStyle>
            <a:lvl1pPr marL="359052" indent="-359052" algn="l" defTabSz="95747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77945" indent="-299209" algn="l" defTabSz="957472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96838" indent="-239368" algn="l" defTabSz="95747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75571" indent="-239368" algn="l" defTabSz="957472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54307" indent="-239368" algn="l" defTabSz="957472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33043" indent="-239368" algn="l" defTabSz="95747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11779" indent="-239368" algn="l" defTabSz="95747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90513" indent="-239368" algn="l" defTabSz="95747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69249" indent="-239368" algn="l" defTabSz="95747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78736" lvl="1" indent="0">
              <a:buNone/>
            </a:pPr>
            <a:endParaRPr lang="fr-BE" sz="3100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400800"/>
            <a:ext cx="2311400" cy="365125"/>
          </a:xfrm>
        </p:spPr>
        <p:txBody>
          <a:bodyPr/>
          <a:lstStyle/>
          <a:p>
            <a:fld id="{D3D560D5-3C01-4834-8590-09C4E79361AB}" type="slidenum">
              <a:rPr lang="fr-FR" smtClean="0"/>
              <a:t>5</a:t>
            </a:fld>
            <a:endParaRPr lang="fr-FR" dirty="0"/>
          </a:p>
        </p:txBody>
      </p:sp>
      <p:sp>
        <p:nvSpPr>
          <p:cNvPr id="12" name="Footer Placeholder 7"/>
          <p:cNvSpPr>
            <a:spLocks noGrp="1"/>
          </p:cNvSpPr>
          <p:nvPr>
            <p:ph type="ftr" sz="quarter" idx="3"/>
          </p:nvPr>
        </p:nvSpPr>
        <p:spPr>
          <a:xfrm>
            <a:off x="3505200" y="6400800"/>
            <a:ext cx="3136900" cy="365125"/>
          </a:xfrm>
        </p:spPr>
        <p:txBody>
          <a:bodyPr/>
          <a:lstStyle/>
          <a:p>
            <a:r>
              <a:rPr lang="fr-FR" dirty="0" smtClean="0"/>
              <a:t>SMB</a:t>
            </a:r>
            <a:endParaRPr lang="fr-FR" dirty="0"/>
          </a:p>
        </p:txBody>
      </p:sp>
      <p:sp>
        <p:nvSpPr>
          <p:cNvPr id="13" name="Date Placeholder 6"/>
          <p:cNvSpPr>
            <a:spLocks noGrp="1"/>
          </p:cNvSpPr>
          <p:nvPr>
            <p:ph type="dt" sz="half" idx="2"/>
          </p:nvPr>
        </p:nvSpPr>
        <p:spPr>
          <a:xfrm>
            <a:off x="330200" y="6478361"/>
            <a:ext cx="2311400" cy="365125"/>
          </a:xfrm>
        </p:spPr>
        <p:txBody>
          <a:bodyPr vert="horz" lIns="91440" tIns="45720" rIns="91440" bIns="45720" rtlCol="0" anchor="ctr"/>
          <a:lstStyle/>
          <a:p>
            <a:r>
              <a:rPr lang="es-ES_tradnl" dirty="0" smtClean="0">
                <a:solidFill>
                  <a:schemeClr val="tx1">
                    <a:tint val="75000"/>
                  </a:schemeClr>
                </a:solidFill>
              </a:rPr>
              <a:t>26.11.2018</a:t>
            </a:r>
          </a:p>
          <a:p>
            <a:endParaRPr lang="es-ES_tradnl" dirty="0">
              <a:solidFill>
                <a:schemeClr val="tx1">
                  <a:tint val="75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1676400"/>
            <a:ext cx="5455614" cy="131292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3962400"/>
            <a:ext cx="8830293" cy="1781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3342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FE690D9DD83FB459860091F666B769D" ma:contentTypeVersion="0" ma:contentTypeDescription="Create a new document." ma:contentTypeScope="" ma:versionID="26d82a32f8895811e2fee568425d5aed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ED60604-48BA-4B55-B87D-A5199D3B881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5A549806-FAAB-4268-AEBA-06ACB6437F19}">
  <ds:schemaRefs>
    <ds:schemaRef ds:uri="http://schemas.microsoft.com/office/2006/metadata/properties"/>
    <ds:schemaRef ds:uri="http://purl.org/dc/terms/"/>
    <ds:schemaRef ds:uri="http://schemas.microsoft.com/office/2006/documentManagement/types"/>
    <ds:schemaRef ds:uri="http://purl.org/dc/elements/1.1/"/>
    <ds:schemaRef ds:uri="http://www.w3.org/XML/1998/namespace"/>
    <ds:schemaRef ds:uri="http://purl.org/dc/dcmitype/"/>
    <ds:schemaRef ds:uri="http://schemas.microsoft.com/office/infopath/2007/PartnerControls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84E01F0F-0DAE-445E-AD52-238B5493FE8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113551</TotalTime>
  <Words>67</Words>
  <Application>Microsoft Office PowerPoint</Application>
  <PresentationFormat>A4 Paper (210x297 mm)</PresentationFormat>
  <Paragraphs>24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DIN Alternate Bold</vt:lpstr>
      <vt:lpstr>Office Theme</vt:lpstr>
      <vt:lpstr>Opendays 14-15 septembre 2018</vt:lpstr>
      <vt:lpstr>Historique – Plan circulation</vt:lpstr>
      <vt:lpstr>Historique – organisation transport</vt:lpstr>
      <vt:lpstr>Historique – gares routières</vt:lpstr>
      <vt:lpstr>Historique – cout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Safety objective 2013</dc:title>
  <dc:subject/>
  <dc:creator>Ll. Miralles</dc:creator>
  <cp:keywords/>
  <dc:description/>
  <cp:lastModifiedBy>Veronique Sogno</cp:lastModifiedBy>
  <cp:revision>758</cp:revision>
  <cp:lastPrinted>2017-02-23T10:32:08Z</cp:lastPrinted>
  <dcterms:created xsi:type="dcterms:W3CDTF">2011-12-06T21:21:22Z</dcterms:created>
  <dcterms:modified xsi:type="dcterms:W3CDTF">2018-10-18T12:59:52Z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EDMS">
    <vt:lpwstr>XXXXX1</vt:lpwstr>
  </property>
  <property fmtid="{D5CDD505-2E9C-101B-9397-08002B2CF9AE}" pid="3" name="Author">
    <vt:lpwstr>L. Scibile</vt:lpwstr>
  </property>
  <property fmtid="{D5CDD505-2E9C-101B-9397-08002B2CF9AE}" pid="4" name="ContentTypeId">
    <vt:lpwstr>0x0101005FE690D9DD83FB459860091F666B769D</vt:lpwstr>
  </property>
</Properties>
</file>