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363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5216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461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33093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662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1016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5149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098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091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1461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1975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66782-891F-4D8F-AD4B-C63B3CE97F9A}" type="datetimeFigureOut">
              <a:rPr lang="fr-CH" smtClean="0"/>
              <a:t>18.10.2018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9BABE-FC4D-4B0E-A67E-0A6F05BFA03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412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68000" cy="35099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14 &amp; 15 septembre 2019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915140"/>
          </a:xfrm>
        </p:spPr>
        <p:txBody>
          <a:bodyPr>
            <a:normAutofit fontScale="85000" lnSpcReduction="10000"/>
          </a:bodyPr>
          <a:lstStyle/>
          <a:p>
            <a:r>
              <a:rPr lang="fr-CH" sz="4700" u="sng" dirty="0" smtClean="0"/>
              <a:t>SERVICE NETTOYAGE</a:t>
            </a:r>
          </a:p>
          <a:p>
            <a:endParaRPr lang="fr-CH" sz="4700" u="sng" dirty="0" smtClean="0"/>
          </a:p>
          <a:p>
            <a:r>
              <a:rPr lang="fr-CH" sz="4000" dirty="0" smtClean="0"/>
              <a:t>Superviseurs CERN : Paulo Da Costa ( 16 20 56 )</a:t>
            </a:r>
          </a:p>
          <a:p>
            <a:r>
              <a:rPr lang="fr-CH" sz="4000" dirty="0"/>
              <a:t> </a:t>
            </a:r>
            <a:r>
              <a:rPr lang="fr-CH" sz="4000" dirty="0" smtClean="0"/>
              <a:t>                                       David Chameaux ( 16 63 95 )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9853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011" y="2928650"/>
            <a:ext cx="10515600" cy="341396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CH" u="sng" dirty="0" smtClean="0"/>
              <a:t>Organisation avant évènement </a:t>
            </a:r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Prise de connaissance des sites concernés, soit, les bâtiments, les points d’accès aux cavernes, parkings….</a:t>
            </a:r>
          </a:p>
          <a:p>
            <a:pPr>
              <a:buFontTx/>
              <a:buChar char="-"/>
            </a:pPr>
            <a:r>
              <a:rPr lang="fr-CH" dirty="0" smtClean="0"/>
              <a:t>Contact avec les TSO afin de définir les locaux concernés et des nettoyages a faire ( devis ),</a:t>
            </a:r>
          </a:p>
          <a:p>
            <a:pPr>
              <a:buFontTx/>
              <a:buChar char="-"/>
            </a:pPr>
            <a:r>
              <a:rPr lang="fr-CH" dirty="0" smtClean="0"/>
              <a:t>Contact avec la coordination LHC, SPS, PS… pour définir les lieux concerné</a:t>
            </a:r>
          </a:p>
          <a:p>
            <a:pPr marL="0" indent="0">
              <a:buNone/>
            </a:pPr>
            <a:r>
              <a:rPr lang="fr-CH" dirty="0"/>
              <a:t> </a:t>
            </a:r>
            <a:r>
              <a:rPr lang="fr-CH" dirty="0" smtClean="0"/>
              <a:t>  a nettoyer ( devis et planification des interventions ),</a:t>
            </a:r>
          </a:p>
          <a:p>
            <a:pPr>
              <a:buFontTx/>
              <a:buChar char="-"/>
            </a:pPr>
            <a:r>
              <a:rPr lang="fr-CH" dirty="0" smtClean="0"/>
              <a:t>Inventaire des sanitaires pour commander en plus des toilettes mobiles, </a:t>
            </a:r>
          </a:p>
          <a:p>
            <a:pPr marL="0" indent="0">
              <a:buNone/>
            </a:pPr>
            <a:r>
              <a:rPr lang="fr-CH" dirty="0"/>
              <a:t> </a:t>
            </a:r>
            <a:r>
              <a:rPr lang="fr-CH" dirty="0" smtClean="0"/>
              <a:t>  ( devis ),</a:t>
            </a:r>
          </a:p>
          <a:p>
            <a:pPr>
              <a:buFontTx/>
              <a:buChar char="-"/>
            </a:pPr>
            <a:endParaRPr lang="fr-CH" dirty="0" smtClean="0"/>
          </a:p>
          <a:p>
            <a:pPr marL="0" indent="0" algn="ctr">
              <a:buNone/>
            </a:pPr>
            <a:endParaRPr lang="fr-CH" u="sng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00" y="157942"/>
            <a:ext cx="6172200" cy="271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467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1537"/>
          </a:xfrm>
        </p:spPr>
        <p:txBody>
          <a:bodyPr>
            <a:normAutofit fontScale="90000"/>
          </a:bodyPr>
          <a:lstStyle/>
          <a:p>
            <a:pPr algn="ctr"/>
            <a:r>
              <a:rPr lang="fr-CH" sz="3600" u="sng" dirty="0" smtClean="0"/>
              <a:t>Organisation avant évènement ( suite )</a:t>
            </a:r>
            <a:r>
              <a:rPr lang="fr-CH" dirty="0" smtClean="0"/>
              <a:t/>
            </a:r>
            <a:br>
              <a:rPr lang="fr-CH" dirty="0" smtClean="0"/>
            </a:b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64276"/>
            <a:ext cx="10515600" cy="575240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CH" dirty="0" smtClean="0"/>
              <a:t>Planification et suivi des interventions de nettoyage,</a:t>
            </a:r>
          </a:p>
          <a:p>
            <a:pPr>
              <a:buFontTx/>
              <a:buChar char="-"/>
            </a:pPr>
            <a:r>
              <a:rPr lang="fr-CH" dirty="0"/>
              <a:t>D</a:t>
            </a:r>
            <a:r>
              <a:rPr lang="fr-CH" dirty="0" smtClean="0"/>
              <a:t>iscussion avec service voirie pour définir l’emplacement des points de collectes ( containers ) durant l'évènement,</a:t>
            </a:r>
          </a:p>
          <a:p>
            <a:pPr>
              <a:buFontTx/>
              <a:buChar char="-"/>
            </a:pPr>
            <a:r>
              <a:rPr lang="fr-CH" dirty="0" smtClean="0"/>
              <a:t>Etude et organisation avec les entreprises de nettoyage concernant les équipes de piquet durant l’évènement. ( devis, numéro de </a:t>
            </a:r>
            <a:r>
              <a:rPr lang="fr-CH" dirty="0" err="1" smtClean="0"/>
              <a:t>tèl</a:t>
            </a:r>
            <a:r>
              <a:rPr lang="fr-CH" dirty="0" smtClean="0"/>
              <a:t> ),</a:t>
            </a:r>
          </a:p>
          <a:p>
            <a:pPr>
              <a:buFontTx/>
              <a:buChar char="-"/>
            </a:pPr>
            <a:r>
              <a:rPr lang="fr-CH" dirty="0" smtClean="0"/>
              <a:t>Commande et mise en place des sanitaires mobile sur les différents sites + prévoir une vidange le dimanche matin,</a:t>
            </a:r>
          </a:p>
          <a:p>
            <a:pPr>
              <a:buFontTx/>
              <a:buChar char="-"/>
            </a:pPr>
            <a:r>
              <a:rPr lang="fr-CH" dirty="0" smtClean="0"/>
              <a:t>Commander des sacs poubelles de 110 litres a distribuer aux différents stands, </a:t>
            </a:r>
          </a:p>
          <a:p>
            <a:pPr>
              <a:buFontTx/>
              <a:buChar char="-"/>
            </a:pPr>
            <a:r>
              <a:rPr lang="fr-CH" dirty="0" smtClean="0"/>
              <a:t>Inventaire des panneaux indiquant les toilettes, </a:t>
            </a:r>
          </a:p>
          <a:p>
            <a:pPr>
              <a:buFontTx/>
              <a:buChar char="-"/>
            </a:pPr>
            <a:endParaRPr lang="fr-CH" dirty="0" smtClean="0"/>
          </a:p>
          <a:p>
            <a:pPr>
              <a:buFontTx/>
              <a:buChar char="-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92693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Pendant l’évènement</a:t>
            </a:r>
            <a:br>
              <a:rPr lang="fr-CH" dirty="0" smtClean="0"/>
            </a:br>
            <a:r>
              <a:rPr lang="fr-CH" sz="2800" b="1" dirty="0" smtClean="0"/>
              <a:t>1</a:t>
            </a:r>
            <a:r>
              <a:rPr lang="fr-CH" sz="2800" b="1" baseline="30000" dirty="0" smtClean="0"/>
              <a:t>er</a:t>
            </a:r>
            <a:r>
              <a:rPr lang="fr-CH" sz="2800" b="1" dirty="0" smtClean="0"/>
              <a:t> jour ( samedi )</a:t>
            </a:r>
            <a:endParaRPr lang="fr-C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/>
              <a:t>- </a:t>
            </a:r>
            <a:r>
              <a:rPr lang="fr-CH" dirty="0" smtClean="0"/>
              <a:t>Point avec les chefs d’équipes des entreprises,</a:t>
            </a:r>
          </a:p>
          <a:p>
            <a:pPr marL="0" indent="0">
              <a:buNone/>
            </a:pPr>
            <a:r>
              <a:rPr lang="fr-CH" dirty="0" smtClean="0"/>
              <a:t>- </a:t>
            </a:r>
            <a:r>
              <a:rPr lang="fr-CH" dirty="0" smtClean="0"/>
              <a:t>Contrôle </a:t>
            </a:r>
            <a:r>
              <a:rPr lang="fr-CH" dirty="0" smtClean="0"/>
              <a:t>de tous les sites avant l’arrivé des visiteurs,</a:t>
            </a:r>
          </a:p>
          <a:p>
            <a:pPr>
              <a:buFontTx/>
              <a:buChar char="-"/>
            </a:pPr>
            <a:r>
              <a:rPr lang="fr-CH" dirty="0" smtClean="0"/>
              <a:t>Pendant la journée, les équipes de piquet auront pour taches, le contrôle, le nettoyage et l’approvisionnement de tous les toilettes,</a:t>
            </a:r>
          </a:p>
          <a:p>
            <a:pPr marL="0" indent="0">
              <a:buNone/>
            </a:pPr>
            <a:r>
              <a:rPr lang="fr-CH" dirty="0" smtClean="0"/>
              <a:t>   le vidage des poubelles et l’évacuation dans les points de collectes, </a:t>
            </a:r>
          </a:p>
          <a:p>
            <a:pPr marL="0" indent="0">
              <a:buNone/>
            </a:pPr>
            <a:r>
              <a:rPr lang="fr-CH" dirty="0"/>
              <a:t> </a:t>
            </a:r>
            <a:r>
              <a:rPr lang="fr-CH" dirty="0" smtClean="0"/>
              <a:t>  le ramassage des détritus au sol sur tous les sites et parkings ( ils </a:t>
            </a:r>
          </a:p>
          <a:p>
            <a:pPr marL="0" indent="0">
              <a:buNone/>
            </a:pPr>
            <a:r>
              <a:rPr lang="fr-CH" dirty="0"/>
              <a:t> </a:t>
            </a:r>
            <a:r>
              <a:rPr lang="fr-CH" dirty="0" smtClean="0"/>
              <a:t>  doivent être actif toute la journée ).</a:t>
            </a:r>
          </a:p>
          <a:p>
            <a:pPr marL="0" indent="0">
              <a:buNone/>
            </a:pPr>
            <a:r>
              <a:rPr lang="fr-CH" dirty="0" smtClean="0"/>
              <a:t>- Le soir un nettoyage de remise a niveau des locaux et parkings.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74861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smtClean="0"/>
              <a:t>2</a:t>
            </a:r>
            <a:r>
              <a:rPr lang="fr-CH" sz="3600" baseline="30000" dirty="0" smtClean="0"/>
              <a:t>ème</a:t>
            </a:r>
            <a:r>
              <a:rPr lang="fr-CH" sz="3600" dirty="0" smtClean="0"/>
              <a:t> jour ( dimanche ) </a:t>
            </a:r>
            <a:endParaRPr lang="fr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fr-CH" dirty="0" smtClean="0"/>
              <a:t>Point avec les chefs d’équipes des entreprises et superviseurs CERN,</a:t>
            </a:r>
          </a:p>
          <a:p>
            <a:pPr>
              <a:buFontTx/>
              <a:buChar char="-"/>
            </a:pPr>
            <a:r>
              <a:rPr lang="fr-CH" dirty="0" smtClean="0"/>
              <a:t>Avant l’évènement, les équipes s’assurent de la propreté des sites </a:t>
            </a:r>
          </a:p>
          <a:p>
            <a:pPr marL="0" indent="0">
              <a:buNone/>
            </a:pPr>
            <a:r>
              <a:rPr lang="fr-CH" dirty="0"/>
              <a:t> </a:t>
            </a:r>
            <a:r>
              <a:rPr lang="fr-CH" dirty="0" smtClean="0"/>
              <a:t>  et parkings,</a:t>
            </a:r>
          </a:p>
          <a:p>
            <a:pPr marL="0" indent="0">
              <a:buNone/>
            </a:pPr>
            <a:r>
              <a:rPr lang="fr-CH" dirty="0" smtClean="0"/>
              <a:t>- Vidange des toilettes mobiles par la société concerné,</a:t>
            </a:r>
          </a:p>
          <a:p>
            <a:pPr marL="0" indent="0">
              <a:buNone/>
            </a:pPr>
            <a:r>
              <a:rPr lang="fr-CH" dirty="0" smtClean="0"/>
              <a:t>- Pendant la journée, même prestation que la veille.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17554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smtClean="0"/>
              <a:t>Le lendemain des portes ouvertes ( lundi )</a:t>
            </a:r>
            <a:endParaRPr lang="fr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fr-CH" dirty="0" smtClean="0"/>
              <a:t>Remise a niveau de propreté des bâtiments et sites concernés.</a:t>
            </a:r>
          </a:p>
          <a:p>
            <a:pPr>
              <a:buFontTx/>
              <a:buChar char="-"/>
            </a:pPr>
            <a:r>
              <a:rPr lang="fr-CH" dirty="0" smtClean="0"/>
              <a:t>Évacuation des toilettes mobiles,</a:t>
            </a:r>
          </a:p>
          <a:p>
            <a:pPr>
              <a:buFontTx/>
              <a:buChar char="-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09394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374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14 &amp; 15 septembre 2019</vt:lpstr>
      <vt:lpstr> </vt:lpstr>
      <vt:lpstr>Organisation avant évènement ( suite ) </vt:lpstr>
      <vt:lpstr>Pendant l’évènement 1er jour ( samedi )</vt:lpstr>
      <vt:lpstr>2ème jour ( dimanche ) </vt:lpstr>
      <vt:lpstr>Le lendemain des portes ouvertes ( lundi 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Joseph Rene Chameaux</dc:creator>
  <cp:lastModifiedBy>David Joseph Rene Chameaux</cp:lastModifiedBy>
  <cp:revision>10</cp:revision>
  <dcterms:created xsi:type="dcterms:W3CDTF">2018-10-18T08:40:55Z</dcterms:created>
  <dcterms:modified xsi:type="dcterms:W3CDTF">2018-10-18T10:00:46Z</dcterms:modified>
</cp:coreProperties>
</file>