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3" r:id="rId2"/>
  </p:sldMasterIdLst>
  <p:notesMasterIdLst>
    <p:notesMasterId r:id="rId7"/>
  </p:notesMasterIdLst>
  <p:handoutMasterIdLst>
    <p:handoutMasterId r:id="rId8"/>
  </p:handoutMasterIdLst>
  <p:sldIdLst>
    <p:sldId id="257" r:id="rId3"/>
    <p:sldId id="403" r:id="rId4"/>
    <p:sldId id="391" r:id="rId5"/>
    <p:sldId id="272" r:id="rId6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-Michel Jouanigot" initials="JJ" lastIdx="1" clrIdx="0">
    <p:extLst/>
  </p:cmAuthor>
  <p:cmAuthor id="2" name="Caroline Laignel" initials="CL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B387C"/>
    <a:srgbClr val="FFFF99"/>
    <a:srgbClr val="0C377B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96" y="3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F5AAD-5030-4C9D-9D7A-61EA67A6EE43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3D8C4-2C95-4A7D-8F3C-36930017ED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3416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35B71-7934-417E-B84F-F9E3D5CE26E7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SMB-SIS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E30C6-E5FA-4097-9C10-19E55012E9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57320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149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2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14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3</a:t>
            </a:fld>
            <a:endParaRPr lang="fr-FR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Kuantic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SMB-SIS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74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fr-FR" dirty="0" smtClean="0"/>
              <a:t>11-sept 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92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fr-FR" dirty="0" smtClean="0"/>
              <a:t>11-sept 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84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dirty="0" smtClean="0"/>
              <a:t>11-sept -17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8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fr-FR" dirty="0" smtClean="0"/>
              <a:t>11-sept -17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3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91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22-mai-17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57472"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SMS-SE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FR" dirty="0" smtClean="0"/>
              <a:t>11-sept -17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472"/>
              <a:endParaRPr lang="ca-ES" sz="1754" dirty="0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7472"/>
              <a:r>
                <a:rPr lang="ca-ES" sz="1846" dirty="0" smtClean="0">
                  <a:solidFill>
                    <a:prstClr val="white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prstClr val="white"/>
                </a:solidFill>
                <a:latin typeface="DIN Alternate Bold"/>
                <a:cs typeface="DIN Alternate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23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9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gisdev.cern.ch/?share=88dfc693-9197-4041-b5a4-5e6afcb2ce02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36334"/>
            <a:ext cx="8470232" cy="1542840"/>
          </a:xfrm>
        </p:spPr>
        <p:txBody>
          <a:bodyPr>
            <a:noAutofit/>
          </a:bodyPr>
          <a:lstStyle/>
          <a:p>
            <a:r>
              <a:rPr lang="fr-FR" sz="3600" b="1" dirty="0" err="1" smtClean="0">
                <a:solidFill>
                  <a:srgbClr val="0055A0"/>
                </a:solidFill>
              </a:rPr>
              <a:t>Patrimony</a:t>
            </a:r>
            <a:r>
              <a:rPr lang="fr-FR" sz="3600" b="1" dirty="0" smtClean="0">
                <a:solidFill>
                  <a:srgbClr val="0055A0"/>
                </a:solidFill>
              </a:rPr>
              <a:t> and site Information</a:t>
            </a:r>
            <a:br>
              <a:rPr lang="fr-FR" sz="3600" b="1" dirty="0" smtClean="0">
                <a:solidFill>
                  <a:srgbClr val="0055A0"/>
                </a:solidFill>
              </a:rPr>
            </a:br>
            <a:r>
              <a:rPr lang="fr-FR" sz="3600" b="1" dirty="0" err="1" smtClean="0">
                <a:solidFill>
                  <a:srgbClr val="0055A0"/>
                </a:solidFill>
              </a:rPr>
              <a:t>during</a:t>
            </a:r>
            <a:r>
              <a:rPr lang="fr-FR" sz="3600" b="1" dirty="0" smtClean="0">
                <a:solidFill>
                  <a:srgbClr val="0055A0"/>
                </a:solidFill>
              </a:rPr>
              <a:t> </a:t>
            </a:r>
            <a:r>
              <a:rPr lang="fr-FR" sz="3600" b="1" dirty="0" err="1" smtClean="0">
                <a:solidFill>
                  <a:srgbClr val="0055A0"/>
                </a:solidFill>
              </a:rPr>
              <a:t>Opendays</a:t>
            </a:r>
            <a:r>
              <a:rPr lang="fr-FR" sz="3600" b="1" dirty="0" smtClean="0">
                <a:solidFill>
                  <a:srgbClr val="0055A0"/>
                </a:solidFill>
              </a:rPr>
              <a:t> 2013</a:t>
            </a:r>
            <a:r>
              <a:rPr lang="fr-FR" sz="3200" b="1" dirty="0" smtClean="0">
                <a:solidFill>
                  <a:srgbClr val="0070C0"/>
                </a:solidFill>
              </a:rPr>
              <a:t/>
            </a:r>
            <a:br>
              <a:rPr lang="fr-FR" sz="3200" b="1" dirty="0" smtClean="0">
                <a:solidFill>
                  <a:srgbClr val="0070C0"/>
                </a:solidFill>
              </a:rPr>
            </a:b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fr-FR" dirty="0"/>
              <a:t>18 -</a:t>
            </a:r>
            <a:r>
              <a:rPr lang="fr-FR" dirty="0" err="1"/>
              <a:t>oct</a:t>
            </a:r>
            <a:r>
              <a:rPr lang="fr-FR" dirty="0"/>
              <a:t> -18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Y. Robert / CERN - SMB-SE  	EDMS: </a:t>
            </a:r>
            <a:r>
              <a:rPr lang="fr-CH" b="1" dirty="0" smtClean="0"/>
              <a:t>XXXXXX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712" y="3440369"/>
            <a:ext cx="5831592" cy="145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fr-FR" dirty="0"/>
              <a:t>18 -</a:t>
            </a:r>
            <a:r>
              <a:rPr lang="fr-FR" dirty="0" err="1"/>
              <a:t>oct</a:t>
            </a:r>
            <a:r>
              <a:rPr lang="fr-FR" dirty="0"/>
              <a:t> -18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Y. Robert / CERN - SMB-SE  	EDMS:XXXXXX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4800" dirty="0">
              <a:solidFill>
                <a:srgbClr val="0070C0"/>
              </a:solidFill>
            </a:endParaRPr>
          </a:p>
        </p:txBody>
      </p:sp>
      <p:sp>
        <p:nvSpPr>
          <p:cNvPr id="10" name="TextBox 18"/>
          <p:cNvSpPr txBox="1">
            <a:spLocks noGrp="1"/>
          </p:cNvSpPr>
          <p:nvPr>
            <p:ph type="ctrTitle"/>
          </p:nvPr>
        </p:nvSpPr>
        <p:spPr>
          <a:xfrm>
            <a:off x="544461" y="1145847"/>
            <a:ext cx="7772400" cy="3174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3200" b="1" dirty="0" smtClean="0">
                <a:solidFill>
                  <a:srgbClr val="000000"/>
                </a:solidFill>
              </a:rPr>
              <a:t>Localisation of networks</a:t>
            </a:r>
            <a:r>
              <a:rPr lang="fr-FR" sz="2400" b="1" dirty="0" smtClean="0">
                <a:solidFill>
                  <a:srgbClr val="000000"/>
                </a:solidFill>
              </a:rPr>
              <a:t/>
            </a:r>
            <a:br>
              <a:rPr lang="fr-FR" sz="2400" b="1" dirty="0" smtClean="0">
                <a:solidFill>
                  <a:srgbClr val="000000"/>
                </a:solidFill>
              </a:rPr>
            </a:br>
            <a:r>
              <a:rPr lang="fr-FR" sz="2400" b="1" dirty="0">
                <a:solidFill>
                  <a:srgbClr val="000000"/>
                </a:solidFill>
              </a:rPr>
              <a:t/>
            </a:r>
            <a:br>
              <a:rPr lang="fr-FR" sz="2400" b="1" dirty="0">
                <a:solidFill>
                  <a:srgbClr val="000000"/>
                </a:solidFill>
              </a:rPr>
            </a:br>
            <a:r>
              <a:rPr lang="fr-FR" sz="2400" b="1" dirty="0" smtClean="0">
                <a:solidFill>
                  <a:srgbClr val="000000"/>
                </a:solidFill>
              </a:rPr>
              <a:t>- </a:t>
            </a:r>
            <a:r>
              <a:rPr lang="fr-FR" sz="2400" b="1" dirty="0" err="1" smtClean="0">
                <a:solidFill>
                  <a:srgbClr val="000000"/>
                </a:solidFill>
              </a:rPr>
              <a:t>where</a:t>
            </a:r>
            <a:r>
              <a:rPr lang="fr-FR" sz="2400" b="1" dirty="0" smtClean="0">
                <a:solidFill>
                  <a:srgbClr val="000000"/>
                </a:solidFill>
              </a:rPr>
              <a:t> to </a:t>
            </a:r>
            <a:r>
              <a:rPr lang="fr-FR" sz="2400" b="1" dirty="0" err="1" smtClean="0">
                <a:solidFill>
                  <a:srgbClr val="000000"/>
                </a:solidFill>
              </a:rPr>
              <a:t>connect</a:t>
            </a:r>
            <a:r>
              <a:rPr lang="fr-FR" sz="2400" b="1" dirty="0" smtClean="0">
                <a:solidFill>
                  <a:srgbClr val="000000"/>
                </a:solidFill>
              </a:rPr>
              <a:t>:  </a:t>
            </a:r>
            <a:r>
              <a:rPr lang="fr-FR" sz="2400" b="1" dirty="0" err="1" smtClean="0">
                <a:solidFill>
                  <a:srgbClr val="000000"/>
                </a:solidFill>
              </a:rPr>
              <a:t>electricity</a:t>
            </a:r>
            <a:r>
              <a:rPr lang="fr-FR" sz="2400" b="1" dirty="0" smtClean="0">
                <a:solidFill>
                  <a:srgbClr val="000000"/>
                </a:solidFill>
              </a:rPr>
              <a:t>, water</a:t>
            </a:r>
            <a:br>
              <a:rPr lang="fr-FR" sz="2400" b="1" dirty="0" smtClean="0">
                <a:solidFill>
                  <a:srgbClr val="000000"/>
                </a:solidFill>
              </a:rPr>
            </a:br>
            <a:r>
              <a:rPr lang="fr-FR" sz="2400" b="1" dirty="0" smtClean="0">
                <a:solidFill>
                  <a:srgbClr val="000000"/>
                </a:solidFill>
              </a:rPr>
              <a:t/>
            </a:r>
            <a:br>
              <a:rPr lang="fr-FR" sz="2400" b="1" dirty="0" smtClean="0">
                <a:solidFill>
                  <a:srgbClr val="000000"/>
                </a:solidFill>
              </a:rPr>
            </a:br>
            <a:r>
              <a:rPr lang="fr-FR" sz="2400" b="1" dirty="0" smtClean="0">
                <a:solidFill>
                  <a:srgbClr val="000000"/>
                </a:solidFill>
              </a:rPr>
              <a:t>- </a:t>
            </a:r>
            <a:r>
              <a:rPr lang="fr-FR" sz="2400" b="1" dirty="0" err="1" smtClean="0">
                <a:solidFill>
                  <a:srgbClr val="000000"/>
                </a:solidFill>
              </a:rPr>
              <a:t>where</a:t>
            </a:r>
            <a:r>
              <a:rPr lang="fr-FR" sz="2400" b="1" dirty="0" smtClean="0">
                <a:solidFill>
                  <a:srgbClr val="000000"/>
                </a:solidFill>
              </a:rPr>
              <a:t> to set up </a:t>
            </a:r>
            <a:r>
              <a:rPr lang="fr-FR" sz="2400" b="1" dirty="0" err="1" smtClean="0">
                <a:solidFill>
                  <a:srgbClr val="000000"/>
                </a:solidFill>
              </a:rPr>
              <a:t>tents</a:t>
            </a:r>
            <a:r>
              <a:rPr lang="fr-FR" sz="2400" b="1" dirty="0" smtClean="0">
                <a:solidFill>
                  <a:srgbClr val="000000"/>
                </a:solidFill>
              </a:rPr>
              <a:t> : </a:t>
            </a:r>
            <a:r>
              <a:rPr lang="fr-F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</a:t>
            </a:r>
            <a:r>
              <a:rPr lang="fr-F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anchored</a:t>
            </a:r>
            <a:r>
              <a:rPr lang="fr-F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in the </a:t>
            </a:r>
            <a:r>
              <a:rPr lang="fr-F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ground</a:t>
            </a:r>
            <a:r>
              <a:rPr lang="fr-F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caution has to </a:t>
            </a:r>
            <a:r>
              <a:rPr lang="fr-F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</a:t>
            </a:r>
            <a:r>
              <a:rPr lang="fr-F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made to </a:t>
            </a:r>
            <a:r>
              <a:rPr lang="fr-F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burried</a:t>
            </a:r>
            <a:r>
              <a:rPr lang="fr-F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networks</a:t>
            </a:r>
            <a:r>
              <a:rPr lang="fr-FR" sz="2400" b="1" dirty="0" smtClean="0">
                <a:solidFill>
                  <a:srgbClr val="000000"/>
                </a:solidFill>
              </a:rPr>
              <a:t/>
            </a:r>
            <a:br>
              <a:rPr lang="fr-FR" sz="2400" b="1" dirty="0" smtClean="0">
                <a:solidFill>
                  <a:srgbClr val="000000"/>
                </a:solidFill>
              </a:rPr>
            </a:br>
            <a:r>
              <a:rPr lang="fr-FR" sz="2400" b="1" dirty="0" smtClean="0">
                <a:solidFill>
                  <a:srgbClr val="000000"/>
                </a:solidFill>
              </a:rPr>
              <a:t/>
            </a:r>
            <a:br>
              <a:rPr lang="fr-FR" sz="2400" b="1" dirty="0" smtClean="0">
                <a:solidFill>
                  <a:srgbClr val="000000"/>
                </a:solidFill>
              </a:rPr>
            </a:br>
            <a:endParaRPr lang="fr-FR" sz="2400" b="1" dirty="0" smtClean="0">
              <a:solidFill>
                <a:srgbClr val="000000"/>
              </a:solidFill>
            </a:endParaRPr>
          </a:p>
        </p:txBody>
      </p:sp>
      <p:sp>
        <p:nvSpPr>
          <p:cNvPr id="12" name="TextBox 18"/>
          <p:cNvSpPr txBox="1">
            <a:spLocks/>
          </p:cNvSpPr>
          <p:nvPr/>
        </p:nvSpPr>
        <p:spPr>
          <a:xfrm>
            <a:off x="544461" y="3902025"/>
            <a:ext cx="7772400" cy="1697121"/>
          </a:xfrm>
          <a:prstGeom prst="rect">
            <a:avLst/>
          </a:prstGeom>
          <a:noFill/>
        </p:spPr>
        <p:txBody>
          <a:bodyPr vert="horz" wrap="square" lIns="95746" tIns="47874" rIns="95746" bIns="47874" rtlCol="0" anchor="ctr">
            <a:sp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rgbClr val="000000"/>
                </a:solidFill>
              </a:rPr>
              <a:t>Localisation of </a:t>
            </a:r>
            <a:r>
              <a:rPr lang="fr-FR" sz="3200" b="1" dirty="0" err="1" smtClean="0">
                <a:solidFill>
                  <a:srgbClr val="000000"/>
                </a:solidFill>
              </a:rPr>
              <a:t>field</a:t>
            </a:r>
            <a:r>
              <a:rPr lang="fr-FR" sz="3200" b="1" dirty="0" smtClean="0">
                <a:solidFill>
                  <a:srgbClr val="000000"/>
                </a:solidFill>
              </a:rPr>
              <a:t> plots and </a:t>
            </a:r>
            <a:r>
              <a:rPr lang="fr-FR" sz="3200" b="1" dirty="0" err="1" smtClean="0">
                <a:solidFill>
                  <a:srgbClr val="000000"/>
                </a:solidFill>
              </a:rPr>
              <a:t>owners</a:t>
            </a:r>
            <a:endParaRPr lang="fr-FR" sz="3200" b="1" dirty="0" smtClean="0">
              <a:solidFill>
                <a:srgbClr val="000000"/>
              </a:solidFill>
            </a:endParaRPr>
          </a:p>
          <a:p>
            <a:pPr algn="l"/>
            <a:r>
              <a:rPr lang="fr-FR" sz="2400" b="1" dirty="0" smtClean="0">
                <a:solidFill>
                  <a:srgbClr val="000000"/>
                </a:solidFill>
              </a:rPr>
              <a:t/>
            </a:r>
            <a:br>
              <a:rPr lang="fr-FR" sz="2400" b="1" dirty="0" smtClean="0">
                <a:solidFill>
                  <a:srgbClr val="000000"/>
                </a:solidFill>
              </a:rPr>
            </a:br>
            <a:r>
              <a:rPr lang="fr-FR" sz="2400" b="1" dirty="0" smtClean="0">
                <a:solidFill>
                  <a:srgbClr val="000000"/>
                </a:solidFill>
              </a:rPr>
              <a:t>     - for </a:t>
            </a:r>
            <a:r>
              <a:rPr lang="fr-FR" sz="2400" b="1" dirty="0" err="1" smtClean="0">
                <a:solidFill>
                  <a:srgbClr val="000000"/>
                </a:solidFill>
              </a:rPr>
              <a:t>additionnal</a:t>
            </a:r>
            <a:r>
              <a:rPr lang="fr-FR" sz="2400" b="1" dirty="0" smtClean="0">
                <a:solidFill>
                  <a:srgbClr val="000000"/>
                </a:solidFill>
              </a:rPr>
              <a:t> car Parks</a:t>
            </a:r>
            <a:br>
              <a:rPr lang="fr-FR" sz="2400" b="1" dirty="0" smtClean="0">
                <a:solidFill>
                  <a:srgbClr val="000000"/>
                </a:solidFill>
              </a:rPr>
            </a:br>
            <a:endParaRPr lang="fr-FR" sz="2400" b="1" dirty="0" smtClean="0">
              <a:solidFill>
                <a:srgbClr val="000000"/>
              </a:solidFill>
            </a:endParaRP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990600" y="113216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smtClean="0">
                <a:solidFill>
                  <a:srgbClr val="0055A0"/>
                </a:solidFill>
              </a:rPr>
              <a:t>Patrimony and site Information</a:t>
            </a:r>
            <a:br>
              <a:rPr lang="fr-FR" sz="1800" b="1" smtClean="0">
                <a:solidFill>
                  <a:srgbClr val="0055A0"/>
                </a:solidFill>
              </a:rPr>
            </a:br>
            <a:r>
              <a:rPr lang="fr-FR" sz="1800" b="1" smtClean="0">
                <a:solidFill>
                  <a:srgbClr val="0055A0"/>
                </a:solidFill>
              </a:rPr>
              <a:t>during Opendays 2013</a:t>
            </a:r>
            <a:endParaRPr lang="fr-FR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1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800" b="1" dirty="0" err="1">
                <a:solidFill>
                  <a:srgbClr val="0055A0"/>
                </a:solidFill>
              </a:rPr>
              <a:t>Patrimony</a:t>
            </a:r>
            <a:r>
              <a:rPr lang="fr-FR" sz="1800" b="1" dirty="0">
                <a:solidFill>
                  <a:srgbClr val="0055A0"/>
                </a:solidFill>
              </a:rPr>
              <a:t> and site Information</a:t>
            </a:r>
            <a:br>
              <a:rPr lang="fr-FR" sz="1800" b="1" dirty="0">
                <a:solidFill>
                  <a:srgbClr val="0055A0"/>
                </a:solidFill>
              </a:rPr>
            </a:br>
            <a:r>
              <a:rPr lang="fr-FR" sz="1800" b="1" dirty="0" err="1">
                <a:solidFill>
                  <a:srgbClr val="0055A0"/>
                </a:solidFill>
              </a:rPr>
              <a:t>during</a:t>
            </a:r>
            <a:r>
              <a:rPr lang="fr-FR" sz="1800" b="1" dirty="0">
                <a:solidFill>
                  <a:srgbClr val="0055A0"/>
                </a:solidFill>
              </a:rPr>
              <a:t> </a:t>
            </a:r>
            <a:r>
              <a:rPr lang="fr-FR" sz="1800" b="1" dirty="0" err="1">
                <a:solidFill>
                  <a:srgbClr val="0055A0"/>
                </a:solidFill>
              </a:rPr>
              <a:t>Opendays</a:t>
            </a:r>
            <a:r>
              <a:rPr lang="fr-FR" sz="1800" b="1" dirty="0">
                <a:solidFill>
                  <a:srgbClr val="0055A0"/>
                </a:solidFill>
              </a:rPr>
              <a:t> 2013</a:t>
            </a:r>
            <a:endParaRPr lang="fr-FR" sz="1800" dirty="0">
              <a:solidFill>
                <a:srgbClr val="0070C0"/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fr-FR" dirty="0" smtClean="0"/>
              <a:t>18 -</a:t>
            </a:r>
            <a:r>
              <a:rPr lang="fr-FR" dirty="0" err="1" smtClean="0"/>
              <a:t>oct</a:t>
            </a:r>
            <a:r>
              <a:rPr lang="fr-FR" dirty="0" smtClean="0"/>
              <a:t> </a:t>
            </a:r>
            <a:r>
              <a:rPr lang="fr-FR" dirty="0"/>
              <a:t>-</a:t>
            </a:r>
            <a:r>
              <a:rPr lang="fr-FR" dirty="0" smtClean="0"/>
              <a:t>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18"/>
          <p:cNvSpPr txBox="1"/>
          <p:nvPr/>
        </p:nvSpPr>
        <p:spPr>
          <a:xfrm>
            <a:off x="657471" y="710509"/>
            <a:ext cx="795706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2000" b="1" dirty="0">
              <a:solidFill>
                <a:srgbClr val="00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2800" b="1" dirty="0">
                <a:solidFill>
                  <a:srgbClr val="000000"/>
                </a:solidFill>
              </a:rPr>
              <a:t> </a:t>
            </a:r>
            <a:r>
              <a:rPr lang="fr-FR" sz="2800" b="1" dirty="0" smtClean="0">
                <a:solidFill>
                  <a:srgbClr val="000000"/>
                </a:solidFill>
              </a:rPr>
              <a:t>Use </a:t>
            </a:r>
            <a:r>
              <a:rPr lang="fr-FR" sz="3200" b="1" dirty="0" smtClean="0">
                <a:solidFill>
                  <a:srgbClr val="000000"/>
                </a:solidFill>
              </a:rPr>
              <a:t>of GIS as a sharing </a:t>
            </a:r>
            <a:r>
              <a:rPr lang="fr-FR" sz="2800" b="1" dirty="0" smtClean="0">
                <a:solidFill>
                  <a:srgbClr val="000000"/>
                </a:solidFill>
              </a:rPr>
              <a:t>plateforme:</a:t>
            </a:r>
          </a:p>
          <a:p>
            <a:pPr algn="just"/>
            <a:endParaRPr lang="fr-FR" sz="2400" b="1" dirty="0" smtClean="0">
              <a:solidFill>
                <a:srgbClr val="000000"/>
              </a:solidFill>
            </a:endParaRPr>
          </a:p>
          <a:p>
            <a:pPr lvl="1" algn="just"/>
            <a:r>
              <a:rPr lang="fr-FR" sz="2400" b="1" dirty="0" smtClean="0">
                <a:solidFill>
                  <a:srgbClr val="000000"/>
                </a:solidFill>
              </a:rPr>
              <a:t>- One </a:t>
            </a:r>
            <a:r>
              <a:rPr lang="fr-FR" sz="2400" b="1" dirty="0" err="1" smtClean="0">
                <a:solidFill>
                  <a:srgbClr val="000000"/>
                </a:solidFill>
              </a:rPr>
              <a:t>person</a:t>
            </a:r>
            <a:r>
              <a:rPr lang="fr-FR" sz="2400" b="1" dirty="0" smtClean="0">
                <a:solidFill>
                  <a:srgbClr val="000000"/>
                </a:solidFill>
              </a:rPr>
              <a:t> </a:t>
            </a:r>
            <a:r>
              <a:rPr lang="fr-FR" sz="2400" b="1" dirty="0" err="1" smtClean="0">
                <a:solidFill>
                  <a:srgbClr val="000000"/>
                </a:solidFill>
              </a:rPr>
              <a:t>had</a:t>
            </a:r>
            <a:r>
              <a:rPr lang="fr-FR" sz="2400" b="1" dirty="0" smtClean="0">
                <a:solidFill>
                  <a:srgbClr val="000000"/>
                </a:solidFill>
              </a:rPr>
              <a:t> the </a:t>
            </a:r>
            <a:r>
              <a:rPr lang="fr-FR" sz="2400" b="1" dirty="0" err="1" smtClean="0">
                <a:solidFill>
                  <a:srgbClr val="000000"/>
                </a:solidFill>
              </a:rPr>
              <a:t>responsability</a:t>
            </a:r>
            <a:r>
              <a:rPr lang="fr-FR" sz="2400" b="1" dirty="0" smtClean="0">
                <a:solidFill>
                  <a:srgbClr val="000000"/>
                </a:solidFill>
              </a:rPr>
              <a:t> to enter and </a:t>
            </a:r>
            <a:r>
              <a:rPr lang="fr-FR" sz="2400" b="1" dirty="0" err="1" smtClean="0">
                <a:solidFill>
                  <a:srgbClr val="000000"/>
                </a:solidFill>
              </a:rPr>
              <a:t>keep</a:t>
            </a:r>
            <a:r>
              <a:rPr lang="fr-FR" sz="2400" b="1" dirty="0" smtClean="0">
                <a:solidFill>
                  <a:srgbClr val="000000"/>
                </a:solidFill>
              </a:rPr>
              <a:t> up to date the information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19" y="3025908"/>
            <a:ext cx="2009775" cy="3152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694" y="3014080"/>
            <a:ext cx="1266825" cy="895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6594" y="4164452"/>
            <a:ext cx="1343025" cy="4381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746369" y="3025908"/>
            <a:ext cx="27261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64 tentes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 barrières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itinéraires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248 points d’intérêt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Annotations diverses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50924" y="5158066"/>
            <a:ext cx="5063613" cy="648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hlinkClick r:id="rId6"/>
              </a:rPr>
              <a:t>https://gisdev.cern.ch/?share=88dfc693-9197-4041-b5a4-5e6afcb2ce02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550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40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23716</TotalTime>
  <Words>102</Words>
  <Application>Microsoft Office PowerPoint</Application>
  <PresentationFormat>On-screen Show (4:3)</PresentationFormat>
  <Paragraphs>33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DIN Alternate Bold</vt:lpstr>
      <vt:lpstr>Times New Roman</vt:lpstr>
      <vt:lpstr>Wingdings</vt:lpstr>
      <vt:lpstr>CERNCorporate4-3</vt:lpstr>
      <vt:lpstr>Office Theme</vt:lpstr>
      <vt:lpstr>Patrimony and site Information during Opendays 2013 </vt:lpstr>
      <vt:lpstr>Localisation of networks  - where to connect:  electricity, water  - where to set up tents : If anchored in the ground caution has to be made to burried networks  </vt:lpstr>
      <vt:lpstr>Patrimony and site Information during Opendays 2013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Jean-Michel Jouanigot</dc:creator>
  <cp:lastModifiedBy>Youri Robert</cp:lastModifiedBy>
  <cp:revision>511</cp:revision>
  <cp:lastPrinted>2017-10-10T07:23:59Z</cp:lastPrinted>
  <dcterms:created xsi:type="dcterms:W3CDTF">2015-06-11T08:19:58Z</dcterms:created>
  <dcterms:modified xsi:type="dcterms:W3CDTF">2018-10-18T07:58:24Z</dcterms:modified>
</cp:coreProperties>
</file>