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64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0293F-EBC8-4754-A383-4B4CCED67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7893C2-7796-4002-AA91-2200A32C5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C0DFF-8C99-46DD-90C0-AEAB85FE2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80227-B59F-4BE6-A1FC-2F907009F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14DD0-9A83-4D7A-B361-B9979BAA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862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5BC88-28C5-4A35-84C7-3D4F75C59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A0E41-069E-4505-A9D9-687998962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F7145-B75E-449E-936C-905352A3E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56FC1-8F7A-486D-BCEC-3E15D9D4C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29368-D2C0-4616-B3DE-1814968D3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441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45B0BB-5831-4A7E-B46B-189B27CFEA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50F56-B97D-427A-9AF9-54A4B8EC4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59746-E96D-41E8-8AA4-887D9DC49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88735-4B0A-4900-B3B0-85459403F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5767C-F1A0-499A-9B62-C963FD2B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66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81A34-EB19-4C4C-83A5-DE31D4942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587D7-31EB-430E-988E-CA912DF3C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53F1C-B6AE-4729-AE7C-3110E369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85016-C6E1-4B2F-91C9-BF556BE7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63160-4526-4272-8186-F745DEF0B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071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BD499-4CC6-4F82-B5EB-465E53336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CC2D1-8F2F-4043-B2FC-6E8C08816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4D5CB-07C7-41D8-A371-A7DA1ABC5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B794F-327C-4FF4-A337-F93C76977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90CF8-1D3E-444A-9045-166B4D73C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5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EB0D9-0F30-4786-BF29-A5CAE130F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B6AAF-15A6-4D16-9FE4-172B33BAA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AE035-2AD1-4620-99B3-7C22A03E87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E20795-6D66-44A5-9869-6ADC2ABCB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C0934E-0599-4A03-BF0D-EA756FF3B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F4FF61-404A-4B83-AB12-9DE3D50CE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4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313F5-2B8C-45D3-9D2D-893EF6CF9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A7249-AE70-44FB-98E8-64EB635A2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4B9FF-9BC3-4DA8-B666-B422BE584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5B1E16-A5DF-4F0D-9A0A-A535E15AE0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99D8AE-A437-4B48-9406-23BE61773D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F0567B-CEAC-4B17-B965-206197475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2709BE-C464-40FF-A173-09180336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53B59C-5ACA-4A66-B0F7-2B187BD36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14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9B8F9-71F1-48CF-8455-AF15AFFC7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7276B-6472-4E0E-AD57-6AB70F6D2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B28F2E-8445-449C-AF00-0C6EADFEA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9C367E-BCE4-4748-B69C-610027EDE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65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EC7E5D-C26D-408D-813C-0E60B60C7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1049AE-8C06-4E40-BDAC-C4127BADB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14E0E-9B79-448B-8D48-CDBDD0740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061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438EF-74BE-43CE-BD87-32E442B19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8126C-7080-4B3A-8EB0-63FC4287D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99E8A-2B51-4144-9C36-C0A425EE6F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09234-6923-4B9E-869C-13621E4C7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B2362-0A89-48AD-9B67-7A80B69D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4C17B-032F-4015-BC81-E22BD8042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836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81ADA-5235-4319-AAE8-9B9876944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7F53C5-AFB8-4B05-BA6A-4C43920C15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BD694A-BCF8-4B6C-8218-24FE3E7CF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9A561-1AA3-4577-A430-9F9102D24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DF9DC-C00C-4330-BEC1-DEE32B578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F141D-DF96-4DF1-8D09-8D322F828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92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C5BCEA-DE96-4231-9403-42C025E95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339C3-CDC8-4F6A-9128-FC6061413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E3306-4DC3-41DB-958F-B87C51606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E9CAD-EDE2-40B9-B47C-8A380B999149}" type="datetimeFigureOut">
              <a:rPr lang="en-GB" smtClean="0"/>
              <a:t>17/10/2018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4FB49-3A02-4E22-85A9-8A3450A3B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A40F0-63CD-40FC-98B4-55DE429BB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82CA0-14B7-48B5-8882-69C1F5EB02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77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DE390-E800-4ED3-AB00-7C87E9D3D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122363"/>
            <a:ext cx="11201400" cy="2387600"/>
          </a:xfrm>
        </p:spPr>
        <p:txBody>
          <a:bodyPr>
            <a:normAutofit fontScale="90000"/>
          </a:bodyPr>
          <a:lstStyle/>
          <a:p>
            <a:r>
              <a:rPr lang="fr-CH" dirty="0"/>
              <a:t>Open Days 2019</a:t>
            </a:r>
            <a:br>
              <a:rPr lang="fr-CH" dirty="0"/>
            </a:br>
            <a:r>
              <a:rPr lang="fr-CH" dirty="0"/>
              <a:t> Service Management / Service Desk</a:t>
            </a:r>
            <a:br>
              <a:rPr lang="fr-CH" dirty="0"/>
            </a:br>
            <a:r>
              <a:rPr lang="fr-CH" dirty="0" err="1"/>
              <a:t>Orchestrate</a:t>
            </a:r>
            <a:r>
              <a:rPr lang="fr-CH" dirty="0"/>
              <a:t> support </a:t>
            </a:r>
            <a:r>
              <a:rPr lang="fr-CH" dirty="0" err="1"/>
              <a:t>activies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4E04BD-57C9-496C-89D1-467B79AAB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058" y="4976149"/>
            <a:ext cx="4785775" cy="1109568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8FA06340-B028-48E5-958C-F3FB81E42E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131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F072-008A-432A-8918-23B098BCE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FCD4A7-E86F-4B14-88CA-872FA9224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05" y="968529"/>
            <a:ext cx="11654790" cy="439388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A6838E-E883-4370-8A47-7A96F098D5A3}"/>
              </a:ext>
            </a:extLst>
          </p:cNvPr>
          <p:cNvSpPr/>
          <p:nvPr/>
        </p:nvSpPr>
        <p:spPr>
          <a:xfrm>
            <a:off x="2398815" y="4857008"/>
            <a:ext cx="3811979" cy="142504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74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2C7F-FD43-44B5-8EE5-983F1260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Centralise, </a:t>
            </a:r>
            <a:r>
              <a:rPr lang="fr-CH" dirty="0" err="1"/>
              <a:t>coordinate</a:t>
            </a:r>
            <a:r>
              <a:rPr lang="fr-CH" dirty="0"/>
              <a:t>, follow </a:t>
            </a:r>
            <a:r>
              <a:rPr lang="fr-CH" dirty="0" err="1"/>
              <a:t>it</a:t>
            </a:r>
            <a:r>
              <a:rPr lang="fr-CH" dirty="0"/>
              <a:t> up </a:t>
            </a:r>
            <a:r>
              <a:rPr lang="fr-CH" dirty="0" err="1"/>
              <a:t>general</a:t>
            </a:r>
            <a:r>
              <a:rPr lang="fr-CH" dirty="0"/>
              <a:t>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849F6-5A5D-4E0F-A147-230847A6B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List of services involved includes contacts and different procedure when applicable</a:t>
            </a:r>
            <a:endParaRPr lang="en-GB" i="1" dirty="0"/>
          </a:p>
          <a:p>
            <a:r>
              <a:rPr lang="fr-CH" dirty="0"/>
              <a:t>By service:</a:t>
            </a:r>
          </a:p>
          <a:p>
            <a:pPr lvl="1"/>
            <a:r>
              <a:rPr lang="fr-CH" dirty="0" err="1"/>
              <a:t>Identify</a:t>
            </a:r>
            <a:r>
              <a:rPr lang="fr-CH" dirty="0"/>
              <a:t> </a:t>
            </a:r>
            <a:r>
              <a:rPr lang="fr-CH" i="1" dirty="0"/>
              <a:t>service piquet</a:t>
            </a:r>
          </a:p>
          <a:p>
            <a:pPr lvl="1"/>
            <a:r>
              <a:rPr lang="fr-CH" i="1" dirty="0"/>
              <a:t>Service </a:t>
            </a:r>
            <a:r>
              <a:rPr lang="fr-CH" i="1" dirty="0" err="1"/>
              <a:t>offering</a:t>
            </a:r>
            <a:endParaRPr lang="fr-CH" i="1" dirty="0"/>
          </a:p>
          <a:p>
            <a:pPr lvl="1"/>
            <a:r>
              <a:rPr lang="fr-CH" i="1" dirty="0" err="1"/>
              <a:t>Procedure</a:t>
            </a:r>
            <a:endParaRPr lang="fr-CH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7AE582-E224-447E-B32B-4E6B93325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31810"/>
            <a:ext cx="461772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3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2C7F-FD43-44B5-8EE5-983F1260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Centralise, </a:t>
            </a:r>
            <a:r>
              <a:rPr lang="fr-CH" dirty="0" err="1"/>
              <a:t>coordinate</a:t>
            </a:r>
            <a:r>
              <a:rPr lang="fr-CH" dirty="0"/>
              <a:t>, follow </a:t>
            </a:r>
            <a:r>
              <a:rPr lang="fr-CH" dirty="0" err="1"/>
              <a:t>it</a:t>
            </a:r>
            <a:r>
              <a:rPr lang="fr-CH" dirty="0"/>
              <a:t> up </a:t>
            </a:r>
            <a:r>
              <a:rPr lang="fr-CH" dirty="0" err="1"/>
              <a:t>general</a:t>
            </a:r>
            <a:r>
              <a:rPr lang="fr-CH" dirty="0"/>
              <a:t> issues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6135CC-5CB9-4909-B1B1-7EB9A10EA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06932" cy="4351338"/>
          </a:xfrm>
        </p:spPr>
        <p:txBody>
          <a:bodyPr/>
          <a:lstStyle/>
          <a:p>
            <a:r>
              <a:rPr lang="fr-CH" dirty="0"/>
              <a:t>Service desk contact the «Service piquet»</a:t>
            </a:r>
          </a:p>
          <a:p>
            <a:pPr lvl="1"/>
            <a:r>
              <a:rPr lang="fr-CH" dirty="0"/>
              <a:t>Service piquet </a:t>
            </a:r>
            <a:r>
              <a:rPr lang="fr-CH" dirty="0" err="1"/>
              <a:t>gives</a:t>
            </a:r>
            <a:r>
              <a:rPr lang="fr-CH" dirty="0"/>
              <a:t> information about </a:t>
            </a:r>
            <a:r>
              <a:rPr lang="fr-CH" dirty="0" err="1"/>
              <a:t>delay</a:t>
            </a:r>
            <a:r>
              <a:rPr lang="fr-CH" dirty="0"/>
              <a:t>, etc…</a:t>
            </a:r>
          </a:p>
          <a:p>
            <a:r>
              <a:rPr lang="fr-CH" dirty="0" err="1"/>
              <a:t>Register</a:t>
            </a:r>
            <a:r>
              <a:rPr lang="fr-CH" dirty="0"/>
              <a:t> the issue</a:t>
            </a:r>
          </a:p>
          <a:p>
            <a:r>
              <a:rPr lang="fr-CH" dirty="0"/>
              <a:t>Service piquet </a:t>
            </a:r>
            <a:r>
              <a:rPr lang="fr-CH" dirty="0" err="1"/>
              <a:t>called</a:t>
            </a:r>
            <a:r>
              <a:rPr lang="fr-CH" dirty="0"/>
              <a:t> back service desk once </a:t>
            </a:r>
            <a:r>
              <a:rPr lang="fr-CH" dirty="0" err="1"/>
              <a:t>solved</a:t>
            </a:r>
            <a:endParaRPr lang="fr-CH" dirty="0"/>
          </a:p>
          <a:p>
            <a:r>
              <a:rPr lang="fr-CH" dirty="0"/>
              <a:t>Caller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informed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28D14A-C40F-4974-9C06-94D2C1878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507" y="1140033"/>
            <a:ext cx="5590699" cy="524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26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2C7F-FD43-44B5-8EE5-983F1260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Centralise, </a:t>
            </a:r>
            <a:r>
              <a:rPr lang="fr-CH" dirty="0" err="1"/>
              <a:t>coordinate</a:t>
            </a:r>
            <a:r>
              <a:rPr lang="fr-CH" dirty="0"/>
              <a:t>, follow </a:t>
            </a:r>
            <a:r>
              <a:rPr lang="fr-CH" dirty="0" err="1"/>
              <a:t>it</a:t>
            </a:r>
            <a:r>
              <a:rPr lang="fr-CH" dirty="0"/>
              <a:t> up </a:t>
            </a:r>
            <a:r>
              <a:rPr lang="fr-CH" dirty="0" err="1"/>
              <a:t>general</a:t>
            </a:r>
            <a:r>
              <a:rPr lang="fr-CH" dirty="0"/>
              <a:t> issues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0E086F-6F5E-4765-8E34-17EAE0DDE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6693"/>
            <a:ext cx="10515600" cy="4351338"/>
          </a:xfrm>
        </p:spPr>
        <p:txBody>
          <a:bodyPr/>
          <a:lstStyle/>
          <a:p>
            <a:r>
              <a:rPr lang="fr-CH" dirty="0"/>
              <a:t>Dashboard to follow the issues:</a:t>
            </a:r>
          </a:p>
          <a:p>
            <a:pPr lvl="1"/>
            <a:r>
              <a:rPr lang="fr-CH" dirty="0" err="1"/>
              <a:t>HeatMap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all the open tickets on the </a:t>
            </a:r>
            <a:r>
              <a:rPr lang="fr-CH" dirty="0" err="1"/>
              <a:t>map</a:t>
            </a:r>
            <a:endParaRPr lang="fr-CH" dirty="0"/>
          </a:p>
          <a:p>
            <a:pPr lvl="1"/>
            <a:r>
              <a:rPr lang="fr-CH" dirty="0"/>
              <a:t>Open Days Dashboard </a:t>
            </a:r>
            <a:r>
              <a:rPr lang="fr-CH" dirty="0" err="1"/>
              <a:t>with</a:t>
            </a:r>
            <a:r>
              <a:rPr lang="fr-CH" dirty="0"/>
              <a:t> open tickets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09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2C7F-FD43-44B5-8EE5-983F1260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>
                <a:solidFill>
                  <a:srgbClr val="FF0000"/>
                </a:solidFill>
              </a:rPr>
              <a:t>Safety</a:t>
            </a:r>
            <a:r>
              <a:rPr lang="fr-CH" b="1" dirty="0">
                <a:solidFill>
                  <a:srgbClr val="FF0000"/>
                </a:solidFill>
              </a:rPr>
              <a:t> / Security /Access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849F6-5A5D-4E0F-A147-230847A6B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To </a:t>
            </a:r>
            <a:r>
              <a:rPr lang="fr-CH" dirty="0" err="1">
                <a:solidFill>
                  <a:srgbClr val="FF0000"/>
                </a:solidFill>
              </a:rPr>
              <a:t>define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special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procedure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/>
              <a:t>for </a:t>
            </a:r>
            <a:r>
              <a:rPr lang="fr-CH" dirty="0" err="1"/>
              <a:t>security</a:t>
            </a:r>
            <a:r>
              <a:rPr lang="fr-CH" dirty="0"/>
              <a:t>, </a:t>
            </a:r>
            <a:r>
              <a:rPr lang="fr-CH" dirty="0" err="1"/>
              <a:t>safety</a:t>
            </a:r>
            <a:r>
              <a:rPr lang="fr-CH" dirty="0"/>
              <a:t> and </a:t>
            </a:r>
            <a:r>
              <a:rPr lang="fr-CH" dirty="0" err="1"/>
              <a:t>access</a:t>
            </a:r>
            <a:r>
              <a:rPr lang="fr-CH" dirty="0"/>
              <a:t> issues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6358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2C7F-FD43-44B5-8EE5-983F1260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Desk  -General information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849F6-5A5D-4E0F-A147-230847A6B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6244"/>
            <a:ext cx="10515600" cy="435133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fr-CH" dirty="0"/>
              <a:t>General information on the Event: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going</a:t>
            </a:r>
            <a:r>
              <a:rPr lang="fr-CH" dirty="0"/>
              <a:t> on? </a:t>
            </a:r>
            <a:endParaRPr lang="en-GB" dirty="0"/>
          </a:p>
          <a:p>
            <a:r>
              <a:rPr lang="en-GB" dirty="0"/>
              <a:t>Contacts in the Operation </a:t>
            </a:r>
            <a:r>
              <a:rPr lang="en-GB" dirty="0" err="1"/>
              <a:t>Center</a:t>
            </a:r>
            <a:r>
              <a:rPr lang="en-GB" dirty="0"/>
              <a:t> (</a:t>
            </a:r>
            <a:r>
              <a:rPr lang="en-GB" dirty="0" err="1"/>
              <a:t>blg</a:t>
            </a:r>
            <a:r>
              <a:rPr lang="en-GB" dirty="0"/>
              <a:t> 160)</a:t>
            </a:r>
          </a:p>
          <a:p>
            <a:r>
              <a:rPr lang="en-GB" dirty="0"/>
              <a:t>The organization chart of the Core Team with the names of the project managers.</a:t>
            </a:r>
          </a:p>
          <a:p>
            <a:r>
              <a:rPr lang="en-GB" dirty="0"/>
              <a:t>The telephone numbers of the information points where the volunteers are</a:t>
            </a:r>
          </a:p>
          <a:p>
            <a:r>
              <a:rPr lang="en-GB" dirty="0"/>
              <a:t>Cleaning, transport and waste collection services schedules / interventions</a:t>
            </a:r>
          </a:p>
        </p:txBody>
      </p:sp>
    </p:spTree>
    <p:extLst>
      <p:ext uri="{BB962C8B-B14F-4D97-AF65-F5344CB8AC3E}">
        <p14:creationId xmlns:p14="http://schemas.microsoft.com/office/powerpoint/2010/main" val="3177654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72C7F-FD43-44B5-8EE5-983F1260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Desk - Event application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849F6-5A5D-4E0F-A147-230847A6B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CERN Open Days Flow Monitor</a:t>
            </a:r>
          </a:p>
          <a:p>
            <a:pPr lvl="1"/>
            <a:r>
              <a:rPr lang="fr-CH" dirty="0"/>
              <a:t>Train Service desk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43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192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Open Days 2019  Service Management / Service Desk Orchestrate support activies</vt:lpstr>
      <vt:lpstr>PowerPoint Presentation</vt:lpstr>
      <vt:lpstr>Centralise, coordinate, follow it up general issues</vt:lpstr>
      <vt:lpstr>Centralise, coordinate, follow it up general issues</vt:lpstr>
      <vt:lpstr>Centralise, coordinate, follow it up general issues</vt:lpstr>
      <vt:lpstr>Safety / Security /Access</vt:lpstr>
      <vt:lpstr>Service Desk  -General information</vt:lpstr>
      <vt:lpstr>Service Desk - Event application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Days: Service Management / Service Desk</dc:title>
  <dc:creator>REINOUD MARTENS</dc:creator>
  <cp:lastModifiedBy> </cp:lastModifiedBy>
  <cp:revision>4</cp:revision>
  <dcterms:created xsi:type="dcterms:W3CDTF">2018-10-17T20:06:31Z</dcterms:created>
  <dcterms:modified xsi:type="dcterms:W3CDTF">2018-10-17T20:42:26Z</dcterms:modified>
</cp:coreProperties>
</file>