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1" r:id="rId1"/>
  </p:sldMasterIdLst>
  <p:notesMasterIdLst>
    <p:notesMasterId r:id="rId8"/>
  </p:notesMasterIdLst>
  <p:sldIdLst>
    <p:sldId id="662" r:id="rId2"/>
    <p:sldId id="657" r:id="rId3"/>
    <p:sldId id="605" r:id="rId4"/>
    <p:sldId id="660" r:id="rId5"/>
    <p:sldId id="658" r:id="rId6"/>
    <p:sldId id="661" r:id="rId7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42DF3"/>
    <a:srgbClr val="0070C0"/>
    <a:srgbClr val="F5A70B"/>
    <a:srgbClr val="69A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3" autoAdjust="0"/>
    <p:restoredTop sz="90765" autoAdjust="0"/>
  </p:normalViewPr>
  <p:slideViewPr>
    <p:cSldViewPr>
      <p:cViewPr varScale="1">
        <p:scale>
          <a:sx n="91" d="100"/>
          <a:sy n="91" d="100"/>
        </p:scale>
        <p:origin x="4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102"/>
      </p:cViewPr>
      <p:guideLst>
        <p:guide orient="horz" pos="3128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26" cy="496490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6" y="1"/>
            <a:ext cx="2890626" cy="496490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3276D018-3892-4583-B526-6EC6ECB3F400}" type="datetimeFigureOut">
              <a:rPr lang="en-US" smtClean="0"/>
              <a:pPr/>
              <a:t>18-Oct-18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2"/>
            <a:ext cx="5336540" cy="4468416"/>
          </a:xfrm>
          <a:prstGeom prst="rect">
            <a:avLst/>
          </a:prstGeom>
        </p:spPr>
        <p:txBody>
          <a:bodyPr vert="horz" lIns="92437" tIns="46218" rIns="92437" bIns="462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890626" cy="496490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6" y="9431600"/>
            <a:ext cx="2890626" cy="496490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8A8FA751-120D-44B6-ABCA-69BB05AA9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5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FA751-120D-44B6-ABCA-69BB05AA9C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38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FA751-120D-44B6-ABCA-69BB05AA9C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41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FA751-120D-44B6-ABCA-69BB05AA9C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06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ACCU Meeting - M. Tiirakari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3E94A-4687-42E9-84DE-52A2FF7F20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ACCU Meeting - M. Tiirakari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DDB85-7684-4CB1-8321-421515841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048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General Infrastructure Services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599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March 2010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70C0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ACCU Meeting - M. Tiirakari</a:t>
            </a:r>
            <a:endParaRPr lang="en-US" dirty="0"/>
          </a:p>
        </p:txBody>
      </p:sp>
      <p:sp>
        <p:nvSpPr>
          <p:cNvPr id="192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617404-7310-4B8F-B648-23233D7BCDE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5" descr="CERN Logo ble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714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ERN Logo bleu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714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0" baseline="0">
          <a:solidFill>
            <a:srgbClr val="0070C0"/>
          </a:solidFill>
          <a:effectLst/>
          <a:latin typeface="Verdana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jpe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9.wmf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10" Type="http://schemas.openxmlformats.org/officeDocument/2006/relationships/image" Target="../media/image8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96623" y="1905000"/>
            <a:ext cx="687091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OPENDAYS 2019</a:t>
            </a:r>
          </a:p>
          <a:p>
            <a:pPr algn="ctr"/>
            <a:endParaRPr lang="en-US" sz="4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CUSTOMS – FISCAL - VAT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5037024"/>
            <a:ext cx="5784908" cy="181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7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3"/>
          <p:cNvSpPr>
            <a:spLocks noChangeShapeType="1"/>
          </p:cNvSpPr>
          <p:nvPr/>
        </p:nvSpPr>
        <p:spPr bwMode="auto">
          <a:xfrm>
            <a:off x="1143000" y="6477000"/>
            <a:ext cx="7315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CH"/>
          </a:p>
        </p:txBody>
      </p:sp>
      <p:pic>
        <p:nvPicPr>
          <p:cNvPr id="2054" name="Picture 5" descr="SiteMa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CFA"/>
              </a:clrFrom>
              <a:clrTo>
                <a:srgbClr val="F4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836613"/>
            <a:ext cx="554513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0" name="Object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1013382"/>
              </p:ext>
            </p:extLst>
          </p:nvPr>
        </p:nvGraphicFramePr>
        <p:xfrm>
          <a:off x="2860836" y="4724400"/>
          <a:ext cx="444500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26" name="Document" r:id="rId4" imgW="445751" imgH="312942" progId="Word.Document.8">
                  <p:embed/>
                </p:oleObj>
              </mc:Choice>
              <mc:Fallback>
                <p:oleObj name="Document" r:id="rId4" imgW="445751" imgH="312942" progId="Word.Documen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0836" y="4724400"/>
                        <a:ext cx="444500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71438"/>
              </p:ext>
            </p:extLst>
          </p:nvPr>
        </p:nvGraphicFramePr>
        <p:xfrm>
          <a:off x="2869898" y="5873013"/>
          <a:ext cx="5048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27" name="Document" r:id="rId6" imgW="419100" imgH="286512" progId="Word.Document.8">
                  <p:embed/>
                </p:oleObj>
              </mc:Choice>
              <mc:Fallback>
                <p:oleObj name="Document" r:id="rId6" imgW="419100" imgH="286512" progId="Word.Documen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9898" y="5873013"/>
                        <a:ext cx="504825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211960" y="5856257"/>
            <a:ext cx="1512168" cy="309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6" descr="flag E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0877" y="1196751"/>
            <a:ext cx="536711" cy="371921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21" y="5389417"/>
            <a:ext cx="2125240" cy="1377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6400800" cy="5794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CERN – SITUATION SPECIFIQUE</a:t>
            </a:r>
            <a:endParaRPr lang="en-US" b="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92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76250"/>
            <a:ext cx="7686675" cy="5853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592263" y="5483519"/>
            <a:ext cx="4419600" cy="70788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dirty="0" smtClean="0">
                <a:latin typeface="Arial Narrow" panose="020B0606020202030204" pitchFamily="34" charset="0"/>
              </a:rPr>
              <a:t>LA FRONTIERE FRANCO-SUISSE COUPE LE SITE EN DEUX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948901"/>
              </p:ext>
            </p:extLst>
          </p:nvPr>
        </p:nvGraphicFramePr>
        <p:xfrm>
          <a:off x="4554538" y="835025"/>
          <a:ext cx="430212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44" name="Document" r:id="rId4" imgW="444960" imgH="313200" progId="Word.Document.8">
                  <p:embed/>
                </p:oleObj>
              </mc:Choice>
              <mc:Fallback>
                <p:oleObj name="Document" r:id="rId4" imgW="444960" imgH="3132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835025"/>
                        <a:ext cx="430212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3" name="Object 5"/>
          <p:cNvGraphicFramePr>
            <a:graphicFrameLocks noChangeAspect="1"/>
          </p:cNvGraphicFramePr>
          <p:nvPr/>
        </p:nvGraphicFramePr>
        <p:xfrm>
          <a:off x="7235825" y="765175"/>
          <a:ext cx="5048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45" name="Document" r:id="rId6" imgW="419760" imgH="285840" progId="Word.Document.8">
                  <p:embed/>
                </p:oleObj>
              </mc:Choice>
              <mc:Fallback>
                <p:oleObj name="Document" r:id="rId6" imgW="419760" imgH="2858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765175"/>
                        <a:ext cx="5048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4" name="Line 6"/>
          <p:cNvSpPr>
            <a:spLocks noChangeShapeType="1"/>
          </p:cNvSpPr>
          <p:nvPr/>
        </p:nvSpPr>
        <p:spPr bwMode="auto">
          <a:xfrm flipV="1">
            <a:off x="2051050" y="4652963"/>
            <a:ext cx="73025" cy="6477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 flipV="1">
            <a:off x="2124075" y="3644900"/>
            <a:ext cx="215900" cy="1008063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sp>
        <p:nvSpPr>
          <p:cNvPr id="130056" name="Line 8"/>
          <p:cNvSpPr>
            <a:spLocks noChangeShapeType="1"/>
          </p:cNvSpPr>
          <p:nvPr/>
        </p:nvSpPr>
        <p:spPr bwMode="auto">
          <a:xfrm>
            <a:off x="2339975" y="3644900"/>
            <a:ext cx="2736850" cy="360363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5076825" y="4005263"/>
            <a:ext cx="1150938" cy="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 flipV="1">
            <a:off x="6227763" y="2420938"/>
            <a:ext cx="73025" cy="1584325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 flipH="1" flipV="1">
            <a:off x="6011863" y="692150"/>
            <a:ext cx="288925" cy="1728788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CH"/>
          </a:p>
        </p:txBody>
      </p:sp>
      <p:pic>
        <p:nvPicPr>
          <p:cNvPr id="31" name="Picture 15" descr="Panneau arrêt au poste de douane-Classe 1 et 2, Ø450 à Ø1250 m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25" y="642938"/>
            <a:ext cx="5889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5" descr="Panneau arrêt au poste de douane-Classe 1 et 2, Ø450 à Ø1250 m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2225" y="692150"/>
            <a:ext cx="5889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 descr="Panneau arrêt au poste de douane-Classe 1 et 2, Ø450 à Ø1250 m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2819400"/>
            <a:ext cx="990600" cy="96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7268" name="Object 4"/>
          <p:cNvGraphicFramePr>
            <a:graphicFrameLocks noChangeAspect="1"/>
          </p:cNvGraphicFramePr>
          <p:nvPr/>
        </p:nvGraphicFramePr>
        <p:xfrm>
          <a:off x="2590801" y="1600200"/>
          <a:ext cx="62345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46" name="Document" r:id="rId9" imgW="381600" imgH="279360" progId="Word.Document.8">
                  <p:embed/>
                </p:oleObj>
              </mc:Choice>
              <mc:Fallback>
                <p:oleObj name="Document" r:id="rId9" imgW="381600" imgH="27936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1" y="1600200"/>
                        <a:ext cx="623454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1143000"/>
            <a:ext cx="8458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/>
              <a:t>Vente de gadgets, vêtements, </a:t>
            </a:r>
            <a:r>
              <a:rPr lang="fr-CH" dirty="0" smtClean="0"/>
              <a:t>souvenirs etc</a:t>
            </a:r>
            <a:r>
              <a:rPr lang="fr-CH" dirty="0"/>
              <a:t>.</a:t>
            </a:r>
            <a:r>
              <a:rPr lang="fr-CH" dirty="0" smtClean="0"/>
              <a:t> </a:t>
            </a:r>
            <a:r>
              <a:rPr lang="fr-CH" dirty="0" smtClean="0"/>
              <a:t>au public (visiteurs) par le shop et les </a:t>
            </a:r>
            <a:r>
              <a:rPr lang="fr-CH" dirty="0" smtClean="0"/>
              <a:t>expériences sur France et sur Suisse </a:t>
            </a:r>
          </a:p>
          <a:p>
            <a:pPr marL="285750" indent="-285750">
              <a:buFontTx/>
              <a:buChar char="-"/>
            </a:pP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Vente de nourriture par </a:t>
            </a:r>
            <a:r>
              <a:rPr lang="fr-CH" dirty="0" smtClean="0"/>
              <a:t>NOVAE ? - </a:t>
            </a:r>
            <a:r>
              <a:rPr lang="fr-CH" dirty="0" smtClean="0"/>
              <a:t>Provenance? Accessoires</a:t>
            </a:r>
            <a:r>
              <a:rPr lang="fr-CH" dirty="0" smtClean="0"/>
              <a:t>?</a:t>
            </a:r>
          </a:p>
          <a:p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Vente de boissons alcoolisées au public</a:t>
            </a:r>
            <a:r>
              <a:rPr lang="fr-CH" dirty="0" smtClean="0"/>
              <a:t>? </a:t>
            </a:r>
            <a:r>
              <a:rPr lang="fr-CH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Transferts </a:t>
            </a:r>
            <a:r>
              <a:rPr lang="fr-CH" dirty="0" smtClean="0"/>
              <a:t>FRA</a:t>
            </a:r>
            <a:r>
              <a:rPr lang="fr-CH" dirty="0" smtClean="0">
                <a:latin typeface="Webdings" panose="05030102010509060703" pitchFamily="18" charset="2"/>
              </a:rPr>
              <a:t>4</a:t>
            </a:r>
            <a:r>
              <a:rPr lang="fr-CH" dirty="0" smtClean="0"/>
              <a:t>CH </a:t>
            </a:r>
            <a:r>
              <a:rPr lang="fr-CH" dirty="0" smtClean="0"/>
              <a:t>ou </a:t>
            </a:r>
            <a:r>
              <a:rPr lang="fr-CH" dirty="0" smtClean="0"/>
              <a:t>CH</a:t>
            </a:r>
            <a:r>
              <a:rPr lang="fr-CH" dirty="0">
                <a:latin typeface="Webdings" panose="05030102010509060703" pitchFamily="18" charset="2"/>
              </a:rPr>
              <a:t>4</a:t>
            </a:r>
            <a:r>
              <a:rPr lang="fr-CH" dirty="0" smtClean="0"/>
              <a:t>FRA </a:t>
            </a:r>
            <a:r>
              <a:rPr lang="fr-CH" dirty="0" smtClean="0"/>
              <a:t>d’accessoires, équipements, appareils, meubles, </a:t>
            </a:r>
            <a:r>
              <a:rPr lang="fr-CH" i="1" dirty="0" smtClean="0"/>
              <a:t>nourritures</a:t>
            </a:r>
            <a:r>
              <a:rPr lang="fr-CH" dirty="0" smtClean="0"/>
              <a:t>, etc</a:t>
            </a:r>
            <a:r>
              <a:rPr lang="fr-CH" dirty="0" smtClean="0"/>
              <a:t>.. </a:t>
            </a:r>
            <a:r>
              <a:rPr lang="fr-CH" dirty="0">
                <a:latin typeface="Webdings" panose="05030102010509060703" pitchFamily="18" charset="2"/>
              </a:rPr>
              <a:t>4</a:t>
            </a:r>
            <a:r>
              <a:rPr lang="fr-CH" dirty="0" smtClean="0"/>
              <a:t>Location? Prêt? Vente?</a:t>
            </a:r>
          </a:p>
          <a:p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smtClean="0"/>
              <a:t>Responsabilités du partenaire/fournisseur sur export/import</a:t>
            </a:r>
          </a:p>
          <a:p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smtClean="0"/>
              <a:t>Carnet ATA, passavant douanier, export/import temporaire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Calendriers, préavis, bulletins de livraison, listes </a:t>
            </a:r>
            <a:r>
              <a:rPr lang="fr-CH" dirty="0" smtClean="0"/>
              <a:t>colisage, contacts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Tout ne peut pas être importé en franchise par le CERN</a:t>
            </a:r>
          </a:p>
          <a:p>
            <a:pPr marL="285750" indent="-285750">
              <a:buFontTx/>
              <a:buChar char="-"/>
            </a:pP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peut pas être transféré par fiche de transfert 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</a:t>
            </a: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8593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POINTS A DEFINIR – DOUANES / FISCALITE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457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81000"/>
            <a:ext cx="7848600" cy="333321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810000"/>
            <a:ext cx="6199120" cy="286547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358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62200"/>
            <a:ext cx="8547714" cy="35814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04800" y="12954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/>
              <a:t>Vente </a:t>
            </a:r>
            <a:r>
              <a:rPr lang="fr-CH" dirty="0" smtClean="0"/>
              <a:t>de boissons alcoolisées au </a:t>
            </a:r>
            <a:r>
              <a:rPr lang="fr-CH" dirty="0" smtClean="0"/>
              <a:t>public soumise à autorisations</a:t>
            </a:r>
          </a:p>
          <a:p>
            <a:pPr marL="285750" indent="-285750">
              <a:buFontTx/>
              <a:buChar char="-"/>
            </a:pPr>
            <a:r>
              <a:rPr lang="fr-CH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Procédure difficile et déconseillée </a:t>
            </a:r>
            <a:r>
              <a:rPr lang="fr-CH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1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PresCERN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10677</TotalTime>
  <Words>157</Words>
  <Application>Microsoft Office PowerPoint</Application>
  <PresentationFormat>On-screen Show (4:3)</PresentationFormat>
  <Paragraphs>28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Verdana</vt:lpstr>
      <vt:lpstr>Webdings</vt:lpstr>
      <vt:lpstr>TemplatePresCERN</vt:lpstr>
      <vt:lpstr>Document</vt:lpstr>
      <vt:lpstr>PowerPoint Presentation</vt:lpstr>
      <vt:lpstr>LE CERN – SITUATION SPECIFIQUE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GS-SEM</dc:title>
  <dc:subject>PRESENTATION GROUPE GS-SEM</dc:subject>
  <dc:creator>TOM WEGELIUS GS-SEM-LS</dc:creator>
  <cp:lastModifiedBy>Tom Wegelius</cp:lastModifiedBy>
  <cp:revision>1136</cp:revision>
  <dcterms:created xsi:type="dcterms:W3CDTF">2009-06-09T15:00:29Z</dcterms:created>
  <dcterms:modified xsi:type="dcterms:W3CDTF">2018-10-18T11:34:44Z</dcterms:modified>
</cp:coreProperties>
</file>