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06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112" y="3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96504-0513-411A-8F9A-27CB547C9318}" type="datetimeFigureOut">
              <a:rPr lang="fr-FR" smtClean="0"/>
              <a:t>17/10/2018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D0191-6B4D-4AB1-AD42-71C54BEAD98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0894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96504-0513-411A-8F9A-27CB547C9318}" type="datetimeFigureOut">
              <a:rPr lang="fr-FR" smtClean="0"/>
              <a:t>17/10/2018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D0191-6B4D-4AB1-AD42-71C54BEAD98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49208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96504-0513-411A-8F9A-27CB547C9318}" type="datetimeFigureOut">
              <a:rPr lang="fr-FR" smtClean="0"/>
              <a:t>17/10/2018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D0191-6B4D-4AB1-AD42-71C54BEAD98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80430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96504-0513-411A-8F9A-27CB547C9318}" type="datetimeFigureOut">
              <a:rPr lang="fr-FR" smtClean="0"/>
              <a:t>17/10/2018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D0191-6B4D-4AB1-AD42-71C54BEAD98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68917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96504-0513-411A-8F9A-27CB547C9318}" type="datetimeFigureOut">
              <a:rPr lang="fr-FR" smtClean="0"/>
              <a:t>17/10/2018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D0191-6B4D-4AB1-AD42-71C54BEAD98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46301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96504-0513-411A-8F9A-27CB547C9318}" type="datetimeFigureOut">
              <a:rPr lang="fr-FR" smtClean="0"/>
              <a:t>17/10/2018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D0191-6B4D-4AB1-AD42-71C54BEAD98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27436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96504-0513-411A-8F9A-27CB547C9318}" type="datetimeFigureOut">
              <a:rPr lang="fr-FR" smtClean="0"/>
              <a:t>17/10/2018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D0191-6B4D-4AB1-AD42-71C54BEAD98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01028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96504-0513-411A-8F9A-27CB547C9318}" type="datetimeFigureOut">
              <a:rPr lang="fr-FR" smtClean="0"/>
              <a:t>17/10/2018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D0191-6B4D-4AB1-AD42-71C54BEAD98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9657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96504-0513-411A-8F9A-27CB547C9318}" type="datetimeFigureOut">
              <a:rPr lang="fr-FR" smtClean="0"/>
              <a:t>17/10/2018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D0191-6B4D-4AB1-AD42-71C54BEAD98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69094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96504-0513-411A-8F9A-27CB547C9318}" type="datetimeFigureOut">
              <a:rPr lang="fr-FR" smtClean="0"/>
              <a:t>17/10/2018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D0191-6B4D-4AB1-AD42-71C54BEAD98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0163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96504-0513-411A-8F9A-27CB547C9318}" type="datetimeFigureOut">
              <a:rPr lang="fr-FR" smtClean="0"/>
              <a:t>17/10/2018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D0191-6B4D-4AB1-AD42-71C54BEAD98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172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396504-0513-411A-8F9A-27CB547C9318}" type="datetimeFigureOut">
              <a:rPr lang="fr-FR" smtClean="0"/>
              <a:t>17/10/2018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0D0191-6B4D-4AB1-AD42-71C54BEAD98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5699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5222" y="2581221"/>
            <a:ext cx="9144000" cy="2424465"/>
          </a:xfrm>
        </p:spPr>
        <p:txBody>
          <a:bodyPr>
            <a:normAutofit fontScale="90000"/>
          </a:bodyPr>
          <a:lstStyle/>
          <a:p>
            <a:r>
              <a:rPr lang="fr-CH" b="1" dirty="0" smtClean="0">
                <a:solidFill>
                  <a:schemeClr val="accent5">
                    <a:lumMod val="75000"/>
                  </a:schemeClr>
                </a:solidFill>
              </a:rPr>
              <a:t>Sûreté </a:t>
            </a:r>
            <a:br>
              <a:rPr lang="fr-CH" b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fr-CH" b="1" dirty="0" smtClean="0">
                <a:solidFill>
                  <a:schemeClr val="accent5">
                    <a:lumMod val="75000"/>
                  </a:schemeClr>
                </a:solidFill>
              </a:rPr>
              <a:t>Open </a:t>
            </a:r>
            <a:r>
              <a:rPr lang="fr-CH" b="1" dirty="0" err="1" smtClean="0">
                <a:solidFill>
                  <a:schemeClr val="accent5">
                    <a:lumMod val="75000"/>
                  </a:schemeClr>
                </a:solidFill>
              </a:rPr>
              <a:t>Days</a:t>
            </a:r>
            <a:r>
              <a:rPr lang="fr-CH" b="1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fr-CH" b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fr-CH" b="1" dirty="0" smtClean="0">
                <a:solidFill>
                  <a:schemeClr val="accent5">
                    <a:lumMod val="75000"/>
                  </a:schemeClr>
                </a:solidFill>
              </a:rPr>
              <a:t>2019</a:t>
            </a:r>
            <a:endParaRPr lang="fr-FR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2" y="144602"/>
            <a:ext cx="2734154" cy="1014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91690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50889"/>
          </a:xfrm>
        </p:spPr>
        <p:txBody>
          <a:bodyPr>
            <a:normAutofit fontScale="90000"/>
          </a:bodyPr>
          <a:lstStyle/>
          <a:p>
            <a:r>
              <a:rPr lang="fr-CH" b="1" dirty="0" smtClean="0">
                <a:solidFill>
                  <a:schemeClr val="accent5">
                    <a:lumMod val="75000"/>
                  </a:schemeClr>
                </a:solidFill>
              </a:rPr>
              <a:t>Sûreté Open </a:t>
            </a:r>
            <a:r>
              <a:rPr lang="fr-CH" b="1" dirty="0" err="1" smtClean="0">
                <a:solidFill>
                  <a:schemeClr val="accent5">
                    <a:lumMod val="75000"/>
                  </a:schemeClr>
                </a:solidFill>
              </a:rPr>
              <a:t>Days</a:t>
            </a:r>
            <a:r>
              <a:rPr lang="fr-CH" b="1" dirty="0" smtClean="0">
                <a:solidFill>
                  <a:schemeClr val="accent5">
                    <a:lumMod val="75000"/>
                  </a:schemeClr>
                </a:solidFill>
              </a:rPr>
              <a:t> 2019</a:t>
            </a:r>
            <a:br>
              <a:rPr lang="fr-CH" b="1" dirty="0" smtClean="0">
                <a:solidFill>
                  <a:schemeClr val="accent5">
                    <a:lumMod val="75000"/>
                  </a:schemeClr>
                </a:solidFill>
              </a:rPr>
            </a:b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fr-CH" sz="3200" b="1" dirty="0" smtClean="0"/>
              <a:t>Feedback Open </a:t>
            </a:r>
            <a:r>
              <a:rPr lang="fr-CH" sz="3200" b="1" dirty="0" err="1" smtClean="0"/>
              <a:t>Days</a:t>
            </a:r>
            <a:r>
              <a:rPr lang="fr-CH" sz="3200" b="1" dirty="0" smtClean="0"/>
              <a:t> 2013:</a:t>
            </a:r>
          </a:p>
          <a:p>
            <a:endParaRPr lang="fr-CH" dirty="0"/>
          </a:p>
          <a:p>
            <a:r>
              <a:rPr lang="fr-CH" b="1" dirty="0" smtClean="0"/>
              <a:t>Points positifs:</a:t>
            </a:r>
          </a:p>
          <a:p>
            <a:pPr marL="0" indent="0">
              <a:buNone/>
            </a:pPr>
            <a:r>
              <a:rPr lang="fr-CH" dirty="0" smtClean="0"/>
              <a:t>Environ 70 000 visiteurs sans aucun incident majeur de sûreté</a:t>
            </a:r>
          </a:p>
          <a:p>
            <a:pPr marL="0" indent="0">
              <a:buNone/>
            </a:pPr>
            <a:r>
              <a:rPr lang="fr-CH" dirty="0" smtClean="0"/>
              <a:t>Bonne coordination entre les forces de police et de gendarmerie françaises et suisse et la Sûreté du </a:t>
            </a:r>
            <a:r>
              <a:rPr lang="fr-CH" dirty="0" smtClean="0"/>
              <a:t>CERN</a:t>
            </a:r>
          </a:p>
          <a:p>
            <a:pPr marL="0" indent="0">
              <a:buNone/>
            </a:pPr>
            <a:r>
              <a:rPr lang="fr-CH" dirty="0" smtClean="0"/>
              <a:t>Poste de commandement et de coordination avec un représentant de chaque service</a:t>
            </a:r>
            <a:endParaRPr lang="fr-CH" dirty="0" smtClean="0"/>
          </a:p>
          <a:p>
            <a:pPr marL="0" indent="0">
              <a:buNone/>
            </a:pPr>
            <a:endParaRPr lang="fr-CH" dirty="0" smtClean="0"/>
          </a:p>
          <a:p>
            <a:pPr marL="0" indent="0">
              <a:buNone/>
            </a:pPr>
            <a:endParaRPr lang="fr-CH" dirty="0" smtClean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2584" y="365125"/>
            <a:ext cx="2514600" cy="93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123659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35213"/>
          </a:xfrm>
        </p:spPr>
        <p:txBody>
          <a:bodyPr>
            <a:normAutofit fontScale="90000"/>
          </a:bodyPr>
          <a:lstStyle/>
          <a:p>
            <a:r>
              <a:rPr lang="fr-CH" b="1" dirty="0" smtClean="0">
                <a:solidFill>
                  <a:schemeClr val="accent5">
                    <a:lumMod val="75000"/>
                  </a:schemeClr>
                </a:solidFill>
              </a:rPr>
              <a:t>Sûreté Open </a:t>
            </a:r>
            <a:r>
              <a:rPr lang="fr-CH" b="1" dirty="0" err="1" smtClean="0">
                <a:solidFill>
                  <a:schemeClr val="accent5">
                    <a:lumMod val="75000"/>
                  </a:schemeClr>
                </a:solidFill>
              </a:rPr>
              <a:t>Days</a:t>
            </a:r>
            <a:r>
              <a:rPr lang="fr-CH" b="1" dirty="0" smtClean="0">
                <a:solidFill>
                  <a:schemeClr val="accent5">
                    <a:lumMod val="75000"/>
                  </a:schemeClr>
                </a:solidFill>
              </a:rPr>
              <a:t> 2019				</a:t>
            </a:r>
            <a:br>
              <a:rPr lang="fr-CH" b="1" dirty="0" smtClean="0">
                <a:solidFill>
                  <a:schemeClr val="accent5">
                    <a:lumMod val="75000"/>
                  </a:schemeClr>
                </a:solidFill>
              </a:rPr>
            </a:b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19794"/>
            <a:ext cx="10515600" cy="4557169"/>
          </a:xfrm>
        </p:spPr>
        <p:txBody>
          <a:bodyPr>
            <a:normAutofit fontScale="55000" lnSpcReduction="20000"/>
          </a:bodyPr>
          <a:lstStyle/>
          <a:p>
            <a:pPr lvl="1"/>
            <a:r>
              <a:rPr lang="fr-CH" sz="3000" b="1" dirty="0" smtClean="0"/>
              <a:t>Points négatifs:</a:t>
            </a:r>
          </a:p>
          <a:p>
            <a:pPr marL="457200" lvl="1" indent="0">
              <a:buNone/>
            </a:pPr>
            <a:endParaRPr lang="fr-CH" b="1" dirty="0"/>
          </a:p>
          <a:p>
            <a:pPr marL="457200" lvl="1" indent="0">
              <a:buNone/>
            </a:pPr>
            <a:endParaRPr lang="fr-CH" b="1" dirty="0" smtClean="0"/>
          </a:p>
          <a:p>
            <a:pPr marL="0" indent="0">
              <a:buNone/>
            </a:pPr>
            <a:r>
              <a:rPr lang="fr-CH" dirty="0" smtClean="0"/>
              <a:t>Problèmes de circulation routière en particulier sur l’axe Franco/Suisse </a:t>
            </a:r>
          </a:p>
          <a:p>
            <a:pPr marL="0" indent="0">
              <a:buNone/>
            </a:pPr>
            <a:r>
              <a:rPr lang="fr-CH" dirty="0" smtClean="0"/>
              <a:t>Route de Meyrin.</a:t>
            </a:r>
          </a:p>
          <a:p>
            <a:pPr marL="0" indent="0">
              <a:buNone/>
            </a:pPr>
            <a:r>
              <a:rPr lang="fr-CH" dirty="0" smtClean="0"/>
              <a:t>Stationnement anarchique à l’extérieur des sites du CERN</a:t>
            </a:r>
          </a:p>
          <a:p>
            <a:pPr marL="0" indent="0">
              <a:buNone/>
            </a:pPr>
            <a:r>
              <a:rPr lang="fr-CH" dirty="0" smtClean="0"/>
              <a:t>Renfort d’agents de sûreté ne connaissant pas le site du CERN incapable de renseigner de façon fiable les </a:t>
            </a:r>
            <a:r>
              <a:rPr lang="fr-CH" dirty="0" smtClean="0"/>
              <a:t>visiteurs</a:t>
            </a:r>
          </a:p>
          <a:p>
            <a:pPr marL="0" indent="0">
              <a:buNone/>
            </a:pPr>
            <a:endParaRPr lang="fr-CH" dirty="0"/>
          </a:p>
          <a:p>
            <a:pPr marL="0" indent="0">
              <a:buNone/>
            </a:pPr>
            <a:r>
              <a:rPr lang="fr-CH" dirty="0" smtClean="0"/>
              <a:t>Problèmes logistiques : </a:t>
            </a:r>
          </a:p>
          <a:p>
            <a:pPr marL="0" indent="0">
              <a:buNone/>
            </a:pPr>
            <a:r>
              <a:rPr lang="fr-CH" dirty="0" smtClean="0"/>
              <a:t>Plateaux repas en quantité insuffisante</a:t>
            </a:r>
          </a:p>
          <a:p>
            <a:pPr marL="0" indent="0">
              <a:buNone/>
            </a:pPr>
            <a:r>
              <a:rPr lang="fr-CH" dirty="0" smtClean="0"/>
              <a:t>Signalisation </a:t>
            </a:r>
            <a:r>
              <a:rPr lang="fr-CH" smtClean="0"/>
              <a:t>jugées insuffisante</a:t>
            </a:r>
            <a:endParaRPr lang="fr-CH" dirty="0" smtClean="0"/>
          </a:p>
          <a:p>
            <a:pPr marL="0" indent="0">
              <a:buNone/>
            </a:pPr>
            <a:endParaRPr lang="fr-CH" dirty="0" smtClean="0"/>
          </a:p>
          <a:p>
            <a:pPr marL="0" indent="0">
              <a:buNone/>
            </a:pPr>
            <a:endParaRPr lang="fr-CH" dirty="0" smtClean="0"/>
          </a:p>
          <a:p>
            <a:pPr marL="0" indent="0">
              <a:buNone/>
            </a:pPr>
            <a:r>
              <a:rPr lang="fr-CH" dirty="0"/>
              <a:t>	</a:t>
            </a:r>
            <a:endParaRPr lang="fr-CH" dirty="0" smtClean="0"/>
          </a:p>
          <a:p>
            <a:pPr marL="0" indent="0">
              <a:buNone/>
            </a:pPr>
            <a:r>
              <a:rPr lang="fr-CH" dirty="0" smtClean="0"/>
              <a:t>	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2584" y="365125"/>
            <a:ext cx="2514600" cy="93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718158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45664"/>
          </a:xfrm>
        </p:spPr>
        <p:txBody>
          <a:bodyPr>
            <a:normAutofit fontScale="90000"/>
          </a:bodyPr>
          <a:lstStyle/>
          <a:p>
            <a:r>
              <a:rPr lang="fr-CH" b="1" dirty="0" smtClean="0">
                <a:solidFill>
                  <a:schemeClr val="accent5">
                    <a:lumMod val="75000"/>
                  </a:schemeClr>
                </a:solidFill>
              </a:rPr>
              <a:t>Sûreté Open </a:t>
            </a:r>
            <a:r>
              <a:rPr lang="fr-CH" b="1" dirty="0" err="1" smtClean="0">
                <a:solidFill>
                  <a:schemeClr val="accent5">
                    <a:lumMod val="75000"/>
                  </a:schemeClr>
                </a:solidFill>
              </a:rPr>
              <a:t>Days</a:t>
            </a:r>
            <a:r>
              <a:rPr lang="fr-CH" b="1" dirty="0" smtClean="0">
                <a:solidFill>
                  <a:schemeClr val="accent5">
                    <a:lumMod val="75000"/>
                  </a:schemeClr>
                </a:solidFill>
              </a:rPr>
              <a:t> 2019				</a:t>
            </a:r>
            <a:br>
              <a:rPr lang="fr-CH" b="1" dirty="0" smtClean="0">
                <a:solidFill>
                  <a:schemeClr val="accent5">
                    <a:lumMod val="75000"/>
                  </a:schemeClr>
                </a:solidFill>
              </a:rPr>
            </a:b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fr-CH" sz="4000" b="1" dirty="0"/>
              <a:t>S</a:t>
            </a:r>
            <a:r>
              <a:rPr lang="fr-CH" sz="4000" b="1" dirty="0" smtClean="0"/>
              <a:t>uggestions des mesures à adopter:</a:t>
            </a:r>
          </a:p>
          <a:p>
            <a:pPr marL="0" indent="0">
              <a:buNone/>
            </a:pPr>
            <a:endParaRPr lang="fr-CH" b="1" dirty="0" smtClean="0"/>
          </a:p>
          <a:p>
            <a:r>
              <a:rPr lang="fr-CH" dirty="0" smtClean="0"/>
              <a:t>Inscription préalable obligatoire sur le site du CERN via un événement </a:t>
            </a:r>
            <a:r>
              <a:rPr lang="fr-CH" dirty="0" err="1" smtClean="0"/>
              <a:t>Indico</a:t>
            </a:r>
            <a:r>
              <a:rPr lang="fr-CH" dirty="0" smtClean="0"/>
              <a:t> pour:</a:t>
            </a:r>
          </a:p>
          <a:p>
            <a:r>
              <a:rPr lang="fr-CH" dirty="0" smtClean="0"/>
              <a:t>Connaitre le nombre de participants </a:t>
            </a:r>
          </a:p>
          <a:p>
            <a:r>
              <a:rPr lang="fr-CH" dirty="0" smtClean="0"/>
              <a:t>Badger les visiteurs</a:t>
            </a:r>
          </a:p>
          <a:p>
            <a:r>
              <a:rPr lang="fr-CH" dirty="0" smtClean="0"/>
              <a:t>Pouvoir imposer des créneaux horaires afin de répartir de façon uniforme la fréquentation en supprimant les pics de fréquentation</a:t>
            </a:r>
          </a:p>
          <a:p>
            <a:pPr marL="0" indent="0">
              <a:buNone/>
            </a:pPr>
            <a:endParaRPr lang="fr-CH" dirty="0"/>
          </a:p>
          <a:p>
            <a:pPr marL="0" indent="0">
              <a:buNone/>
            </a:pPr>
            <a:r>
              <a:rPr lang="fr-CH" dirty="0" smtClean="0"/>
              <a:t>Disposer des guides chargés de renseigner les visiteurs et bien identifiable (gilets fluorescents de couleur) au niveau des entrées de sites, des départs de navette etc.</a:t>
            </a:r>
          </a:p>
          <a:p>
            <a:pPr marL="0" indent="0">
              <a:buNone/>
            </a:pPr>
            <a:r>
              <a:rPr lang="fr-CH" dirty="0" smtClean="0"/>
              <a:t>Mettre en place une signalisation à partir des entrées de site pour l’ensemble des attractions (développer une application CERN pour GSM avec géolocalisation).</a:t>
            </a:r>
          </a:p>
          <a:p>
            <a:endParaRPr lang="fr-CH" dirty="0" smtClean="0"/>
          </a:p>
          <a:p>
            <a:pPr marL="0" indent="0">
              <a:buNone/>
            </a:pPr>
            <a:r>
              <a:rPr lang="fr-CH" dirty="0"/>
              <a:t>	</a:t>
            </a:r>
            <a:r>
              <a:rPr lang="fr-CH" dirty="0" smtClean="0"/>
              <a:t> </a:t>
            </a:r>
            <a:endParaRPr lang="fr-FR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1759" y="230188"/>
            <a:ext cx="2514600" cy="93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720811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217</Words>
  <Application>Microsoft Office PowerPoint</Application>
  <PresentationFormat>Widescreen</PresentationFormat>
  <Paragraphs>37</Paragraphs>
  <Slides>4</Slides>
  <Notes>0</Notes>
  <HiddenSlides>1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Sûreté  Open Days 2019</vt:lpstr>
      <vt:lpstr>Sûreté Open Days 2019 </vt:lpstr>
      <vt:lpstr>Sûreté Open Days 2019     </vt:lpstr>
      <vt:lpstr>Sûreté Open Days 2019     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Sûreté Open Days 2019</dc:title>
  <dc:creator>Hubert Montané</dc:creator>
  <cp:lastModifiedBy>Hubert Montané</cp:lastModifiedBy>
  <cp:revision>7</cp:revision>
  <dcterms:created xsi:type="dcterms:W3CDTF">2018-10-17T13:49:23Z</dcterms:created>
  <dcterms:modified xsi:type="dcterms:W3CDTF">2018-10-17T14:51:07Z</dcterms:modified>
</cp:coreProperties>
</file>