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4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45"/>
  </p:notesMasterIdLst>
  <p:sldIdLst>
    <p:sldId id="256" r:id="rId2"/>
    <p:sldId id="398" r:id="rId3"/>
    <p:sldId id="414" r:id="rId4"/>
    <p:sldId id="415" r:id="rId5"/>
    <p:sldId id="399" r:id="rId6"/>
    <p:sldId id="416" r:id="rId7"/>
    <p:sldId id="417" r:id="rId8"/>
    <p:sldId id="403" r:id="rId9"/>
    <p:sldId id="401" r:id="rId10"/>
    <p:sldId id="402" r:id="rId11"/>
    <p:sldId id="425" r:id="rId12"/>
    <p:sldId id="428" r:id="rId13"/>
    <p:sldId id="419" r:id="rId14"/>
    <p:sldId id="421" r:id="rId15"/>
    <p:sldId id="422" r:id="rId16"/>
    <p:sldId id="423" r:id="rId17"/>
    <p:sldId id="412" r:id="rId18"/>
    <p:sldId id="370" r:id="rId19"/>
    <p:sldId id="391" r:id="rId20"/>
    <p:sldId id="390" r:id="rId21"/>
    <p:sldId id="433" r:id="rId22"/>
    <p:sldId id="434" r:id="rId23"/>
    <p:sldId id="431" r:id="rId24"/>
    <p:sldId id="432" r:id="rId25"/>
    <p:sldId id="429" r:id="rId26"/>
    <p:sldId id="430" r:id="rId27"/>
    <p:sldId id="361" r:id="rId28"/>
    <p:sldId id="413" r:id="rId29"/>
    <p:sldId id="397" r:id="rId30"/>
    <p:sldId id="362" r:id="rId31"/>
    <p:sldId id="363" r:id="rId32"/>
    <p:sldId id="365" r:id="rId33"/>
    <p:sldId id="366" r:id="rId34"/>
    <p:sldId id="367" r:id="rId35"/>
    <p:sldId id="368" r:id="rId36"/>
    <p:sldId id="369" r:id="rId37"/>
    <p:sldId id="410" r:id="rId38"/>
    <p:sldId id="393" r:id="rId39"/>
    <p:sldId id="394" r:id="rId40"/>
    <p:sldId id="395" r:id="rId41"/>
    <p:sldId id="396" r:id="rId42"/>
    <p:sldId id="335" r:id="rId43"/>
    <p:sldId id="322" r:id="rId44"/>
  </p:sldIdLst>
  <p:sldSz cx="9144000" cy="6858000" type="screen4x3"/>
  <p:notesSz cx="7099300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Pařízek" initials="JP" lastIdx="1" clrIdx="0">
    <p:extLst>
      <p:ext uri="{19B8F6BF-5375-455C-9EA6-DF929625EA0E}">
        <p15:presenceInfo xmlns:p15="http://schemas.microsoft.com/office/powerpoint/2012/main" userId="S-1-5-21-1212490831-24540571-4184143992-21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AC8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Střední styl 3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76" autoAdjust="0"/>
    <p:restoredTop sz="94093" autoAdjust="0"/>
  </p:normalViewPr>
  <p:slideViewPr>
    <p:cSldViewPr>
      <p:cViewPr varScale="1">
        <p:scale>
          <a:sx n="67" d="100"/>
          <a:sy n="67" d="100"/>
        </p:scale>
        <p:origin x="78" y="24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997915869430146"/>
          <c:y val="0.11576505997285551"/>
          <c:w val="0.7304413494286075"/>
          <c:h val="0.70706331043149684"/>
        </c:manualLayout>
      </c:layout>
      <c:scatterChart>
        <c:scatterStyle val="smoothMarker"/>
        <c:varyColors val="0"/>
        <c:ser>
          <c:idx val="1"/>
          <c:order val="1"/>
          <c:tx>
            <c:strRef>
              <c:f>'List1 (2)'!$H$2</c:f>
              <c:strCache>
                <c:ptCount val="1"/>
                <c:pt idx="0">
                  <c:v>55Fe@5,9keV</c:v>
                </c:pt>
              </c:strCache>
            </c:strRef>
          </c:tx>
          <c:marker>
            <c:symbol val="none"/>
          </c:marker>
          <c:xVal>
            <c:numRef>
              <c:f>'List1 (2)'!$C$3:$C$1026</c:f>
              <c:numCache>
                <c:formatCode>General</c:formatCode>
                <c:ptCount val="1024"/>
                <c:pt idx="0">
                  <c:v>0</c:v>
                </c:pt>
                <c:pt idx="1">
                  <c:v>0.34482758620689657</c:v>
                </c:pt>
                <c:pt idx="2">
                  <c:v>0.68965517241379315</c:v>
                </c:pt>
                <c:pt idx="3">
                  <c:v>1.0344827586206897</c:v>
                </c:pt>
                <c:pt idx="4">
                  <c:v>1.3793103448275863</c:v>
                </c:pt>
                <c:pt idx="5">
                  <c:v>1.7241379310344829</c:v>
                </c:pt>
                <c:pt idx="6">
                  <c:v>2.0689655172413794</c:v>
                </c:pt>
                <c:pt idx="7">
                  <c:v>2.4137931034482758</c:v>
                </c:pt>
                <c:pt idx="8">
                  <c:v>2.7586206896551726</c:v>
                </c:pt>
                <c:pt idx="9">
                  <c:v>3.103448275862069</c:v>
                </c:pt>
                <c:pt idx="10">
                  <c:v>3.4482758620689657</c:v>
                </c:pt>
                <c:pt idx="11">
                  <c:v>3.7931034482758621</c:v>
                </c:pt>
                <c:pt idx="12">
                  <c:v>4.1379310344827589</c:v>
                </c:pt>
                <c:pt idx="13">
                  <c:v>4.4827586206896557</c:v>
                </c:pt>
                <c:pt idx="14">
                  <c:v>4.8275862068965516</c:v>
                </c:pt>
                <c:pt idx="15">
                  <c:v>5.1724137931034484</c:v>
                </c:pt>
                <c:pt idx="16">
                  <c:v>5.5172413793103452</c:v>
                </c:pt>
                <c:pt idx="17">
                  <c:v>5.862068965517242</c:v>
                </c:pt>
                <c:pt idx="18">
                  <c:v>6.2068965517241379</c:v>
                </c:pt>
                <c:pt idx="19">
                  <c:v>6.5517241379310347</c:v>
                </c:pt>
                <c:pt idx="20">
                  <c:v>6.8965517241379315</c:v>
                </c:pt>
                <c:pt idx="21">
                  <c:v>7.2413793103448274</c:v>
                </c:pt>
                <c:pt idx="22">
                  <c:v>7.5862068965517242</c:v>
                </c:pt>
                <c:pt idx="23">
                  <c:v>7.931034482758621</c:v>
                </c:pt>
                <c:pt idx="24">
                  <c:v>8.2758620689655178</c:v>
                </c:pt>
                <c:pt idx="25">
                  <c:v>8.6206896551724146</c:v>
                </c:pt>
                <c:pt idx="26">
                  <c:v>8.9655172413793114</c:v>
                </c:pt>
                <c:pt idx="27">
                  <c:v>9.3103448275862064</c:v>
                </c:pt>
                <c:pt idx="28">
                  <c:v>9.6551724137931032</c:v>
                </c:pt>
                <c:pt idx="29">
                  <c:v>10</c:v>
                </c:pt>
                <c:pt idx="30">
                  <c:v>10.344827586206897</c:v>
                </c:pt>
                <c:pt idx="31">
                  <c:v>10.689655172413794</c:v>
                </c:pt>
                <c:pt idx="32">
                  <c:v>11.03448275862069</c:v>
                </c:pt>
                <c:pt idx="33">
                  <c:v>11.379310344827587</c:v>
                </c:pt>
                <c:pt idx="34">
                  <c:v>11.724137931034484</c:v>
                </c:pt>
                <c:pt idx="35">
                  <c:v>12.068965517241379</c:v>
                </c:pt>
                <c:pt idx="36">
                  <c:v>12.413793103448276</c:v>
                </c:pt>
                <c:pt idx="37">
                  <c:v>12.758620689655173</c:v>
                </c:pt>
                <c:pt idx="38">
                  <c:v>13.103448275862069</c:v>
                </c:pt>
                <c:pt idx="39">
                  <c:v>13.448275862068966</c:v>
                </c:pt>
                <c:pt idx="40">
                  <c:v>13.793103448275863</c:v>
                </c:pt>
                <c:pt idx="41">
                  <c:v>14.13793103448276</c:v>
                </c:pt>
                <c:pt idx="42">
                  <c:v>14.482758620689655</c:v>
                </c:pt>
                <c:pt idx="43">
                  <c:v>14.827586206896552</c:v>
                </c:pt>
                <c:pt idx="44">
                  <c:v>15.172413793103448</c:v>
                </c:pt>
                <c:pt idx="45">
                  <c:v>15.517241379310345</c:v>
                </c:pt>
                <c:pt idx="46">
                  <c:v>15.862068965517242</c:v>
                </c:pt>
                <c:pt idx="47">
                  <c:v>16.206896551724139</c:v>
                </c:pt>
                <c:pt idx="48">
                  <c:v>16.551724137931036</c:v>
                </c:pt>
                <c:pt idx="49">
                  <c:v>16.896551724137932</c:v>
                </c:pt>
                <c:pt idx="50">
                  <c:v>17.241379310344829</c:v>
                </c:pt>
                <c:pt idx="51">
                  <c:v>17.586206896551726</c:v>
                </c:pt>
                <c:pt idx="52">
                  <c:v>17.931034482758623</c:v>
                </c:pt>
                <c:pt idx="53">
                  <c:v>18.27586206896552</c:v>
                </c:pt>
                <c:pt idx="54">
                  <c:v>18.620689655172413</c:v>
                </c:pt>
                <c:pt idx="55">
                  <c:v>18.96551724137931</c:v>
                </c:pt>
                <c:pt idx="56">
                  <c:v>19.310344827586206</c:v>
                </c:pt>
                <c:pt idx="57">
                  <c:v>19.655172413793103</c:v>
                </c:pt>
                <c:pt idx="58">
                  <c:v>20</c:v>
                </c:pt>
                <c:pt idx="59">
                  <c:v>20.344827586206897</c:v>
                </c:pt>
                <c:pt idx="60">
                  <c:v>20.689655172413794</c:v>
                </c:pt>
                <c:pt idx="61">
                  <c:v>21.03448275862069</c:v>
                </c:pt>
                <c:pt idx="62">
                  <c:v>21.379310344827587</c:v>
                </c:pt>
                <c:pt idx="63">
                  <c:v>21.724137931034484</c:v>
                </c:pt>
                <c:pt idx="64">
                  <c:v>22.068965517241381</c:v>
                </c:pt>
                <c:pt idx="65">
                  <c:v>22.413793103448278</c:v>
                </c:pt>
                <c:pt idx="66">
                  <c:v>22.758620689655174</c:v>
                </c:pt>
                <c:pt idx="67">
                  <c:v>23.103448275862071</c:v>
                </c:pt>
                <c:pt idx="68">
                  <c:v>23.448275862068968</c:v>
                </c:pt>
                <c:pt idx="69">
                  <c:v>23.793103448275861</c:v>
                </c:pt>
                <c:pt idx="70">
                  <c:v>24.137931034482758</c:v>
                </c:pt>
                <c:pt idx="71">
                  <c:v>24.482758620689655</c:v>
                </c:pt>
                <c:pt idx="72">
                  <c:v>24.827586206896552</c:v>
                </c:pt>
                <c:pt idx="73">
                  <c:v>25.172413793103448</c:v>
                </c:pt>
                <c:pt idx="74">
                  <c:v>25.517241379310345</c:v>
                </c:pt>
                <c:pt idx="75">
                  <c:v>25.862068965517242</c:v>
                </c:pt>
                <c:pt idx="76">
                  <c:v>26.206896551724139</c:v>
                </c:pt>
                <c:pt idx="77">
                  <c:v>26.551724137931036</c:v>
                </c:pt>
                <c:pt idx="78">
                  <c:v>26.896551724137932</c:v>
                </c:pt>
                <c:pt idx="79">
                  <c:v>27.241379310344829</c:v>
                </c:pt>
                <c:pt idx="80">
                  <c:v>27.586206896551726</c:v>
                </c:pt>
                <c:pt idx="81">
                  <c:v>27.931034482758623</c:v>
                </c:pt>
                <c:pt idx="82">
                  <c:v>28.27586206896552</c:v>
                </c:pt>
                <c:pt idx="83">
                  <c:v>28.620689655172416</c:v>
                </c:pt>
                <c:pt idx="84">
                  <c:v>28.96551724137931</c:v>
                </c:pt>
                <c:pt idx="85">
                  <c:v>29.310344827586206</c:v>
                </c:pt>
                <c:pt idx="86">
                  <c:v>29.655172413793103</c:v>
                </c:pt>
                <c:pt idx="87">
                  <c:v>30</c:v>
                </c:pt>
                <c:pt idx="88">
                  <c:v>30.344827586206897</c:v>
                </c:pt>
                <c:pt idx="89">
                  <c:v>30.689655172413794</c:v>
                </c:pt>
                <c:pt idx="90">
                  <c:v>31.03448275862069</c:v>
                </c:pt>
                <c:pt idx="91">
                  <c:v>31.379310344827587</c:v>
                </c:pt>
                <c:pt idx="92">
                  <c:v>31.724137931034484</c:v>
                </c:pt>
                <c:pt idx="93">
                  <c:v>32.068965517241381</c:v>
                </c:pt>
                <c:pt idx="94">
                  <c:v>32.413793103448278</c:v>
                </c:pt>
                <c:pt idx="95">
                  <c:v>32.758620689655174</c:v>
                </c:pt>
                <c:pt idx="96">
                  <c:v>33.103448275862071</c:v>
                </c:pt>
                <c:pt idx="97">
                  <c:v>33.448275862068968</c:v>
                </c:pt>
                <c:pt idx="98">
                  <c:v>33.793103448275865</c:v>
                </c:pt>
                <c:pt idx="99">
                  <c:v>34.137931034482762</c:v>
                </c:pt>
                <c:pt idx="100">
                  <c:v>34.482758620689658</c:v>
                </c:pt>
                <c:pt idx="101">
                  <c:v>34.827586206896555</c:v>
                </c:pt>
                <c:pt idx="102">
                  <c:v>35.172413793103452</c:v>
                </c:pt>
                <c:pt idx="103">
                  <c:v>35.517241379310349</c:v>
                </c:pt>
                <c:pt idx="104">
                  <c:v>35.862068965517246</c:v>
                </c:pt>
                <c:pt idx="105">
                  <c:v>36.206896551724142</c:v>
                </c:pt>
                <c:pt idx="106">
                  <c:v>36.551724137931039</c:v>
                </c:pt>
                <c:pt idx="107">
                  <c:v>36.896551724137929</c:v>
                </c:pt>
                <c:pt idx="108">
                  <c:v>37.241379310344826</c:v>
                </c:pt>
                <c:pt idx="109">
                  <c:v>37.586206896551722</c:v>
                </c:pt>
                <c:pt idx="110">
                  <c:v>37.931034482758619</c:v>
                </c:pt>
                <c:pt idx="111">
                  <c:v>38.275862068965516</c:v>
                </c:pt>
                <c:pt idx="112">
                  <c:v>38.620689655172413</c:v>
                </c:pt>
                <c:pt idx="113">
                  <c:v>38.96551724137931</c:v>
                </c:pt>
                <c:pt idx="114">
                  <c:v>39.310344827586206</c:v>
                </c:pt>
                <c:pt idx="115">
                  <c:v>39.655172413793103</c:v>
                </c:pt>
                <c:pt idx="116">
                  <c:v>40</c:v>
                </c:pt>
                <c:pt idx="117">
                  <c:v>40.344827586206897</c:v>
                </c:pt>
                <c:pt idx="118">
                  <c:v>40.689655172413794</c:v>
                </c:pt>
                <c:pt idx="119">
                  <c:v>41.03448275862069</c:v>
                </c:pt>
                <c:pt idx="120">
                  <c:v>41.379310344827587</c:v>
                </c:pt>
                <c:pt idx="121">
                  <c:v>41.724137931034484</c:v>
                </c:pt>
                <c:pt idx="122">
                  <c:v>42.068965517241381</c:v>
                </c:pt>
                <c:pt idx="123">
                  <c:v>42.413793103448278</c:v>
                </c:pt>
                <c:pt idx="124">
                  <c:v>42.758620689655174</c:v>
                </c:pt>
                <c:pt idx="125">
                  <c:v>43.103448275862071</c:v>
                </c:pt>
                <c:pt idx="126">
                  <c:v>43.448275862068968</c:v>
                </c:pt>
                <c:pt idx="127">
                  <c:v>43.793103448275865</c:v>
                </c:pt>
                <c:pt idx="128">
                  <c:v>44.137931034482762</c:v>
                </c:pt>
                <c:pt idx="129">
                  <c:v>44.482758620689658</c:v>
                </c:pt>
                <c:pt idx="130">
                  <c:v>44.827586206896555</c:v>
                </c:pt>
                <c:pt idx="131">
                  <c:v>45.172413793103452</c:v>
                </c:pt>
                <c:pt idx="132">
                  <c:v>45.517241379310349</c:v>
                </c:pt>
                <c:pt idx="133">
                  <c:v>45.862068965517246</c:v>
                </c:pt>
                <c:pt idx="134">
                  <c:v>46.206896551724142</c:v>
                </c:pt>
                <c:pt idx="135">
                  <c:v>46.551724137931039</c:v>
                </c:pt>
                <c:pt idx="136">
                  <c:v>46.896551724137936</c:v>
                </c:pt>
                <c:pt idx="137">
                  <c:v>47.241379310344826</c:v>
                </c:pt>
                <c:pt idx="138">
                  <c:v>47.586206896551722</c:v>
                </c:pt>
                <c:pt idx="139">
                  <c:v>47.931034482758619</c:v>
                </c:pt>
                <c:pt idx="140">
                  <c:v>48.275862068965516</c:v>
                </c:pt>
                <c:pt idx="141">
                  <c:v>48.620689655172413</c:v>
                </c:pt>
                <c:pt idx="142">
                  <c:v>48.96551724137931</c:v>
                </c:pt>
                <c:pt idx="143">
                  <c:v>49.310344827586206</c:v>
                </c:pt>
                <c:pt idx="144">
                  <c:v>49.655172413793103</c:v>
                </c:pt>
                <c:pt idx="145">
                  <c:v>50</c:v>
                </c:pt>
                <c:pt idx="146">
                  <c:v>50.344827586206897</c:v>
                </c:pt>
                <c:pt idx="147">
                  <c:v>50.689655172413794</c:v>
                </c:pt>
                <c:pt idx="148">
                  <c:v>51.03448275862069</c:v>
                </c:pt>
                <c:pt idx="149">
                  <c:v>51.379310344827587</c:v>
                </c:pt>
                <c:pt idx="150">
                  <c:v>51.724137931034484</c:v>
                </c:pt>
                <c:pt idx="151">
                  <c:v>52.068965517241381</c:v>
                </c:pt>
                <c:pt idx="152">
                  <c:v>52.413793103448278</c:v>
                </c:pt>
                <c:pt idx="153">
                  <c:v>52.758620689655174</c:v>
                </c:pt>
                <c:pt idx="154">
                  <c:v>53.103448275862071</c:v>
                </c:pt>
                <c:pt idx="155">
                  <c:v>53.448275862068968</c:v>
                </c:pt>
                <c:pt idx="156">
                  <c:v>53.793103448275865</c:v>
                </c:pt>
                <c:pt idx="157">
                  <c:v>54.137931034482762</c:v>
                </c:pt>
                <c:pt idx="158">
                  <c:v>54.482758620689658</c:v>
                </c:pt>
                <c:pt idx="159">
                  <c:v>54.827586206896555</c:v>
                </c:pt>
                <c:pt idx="160">
                  <c:v>55.172413793103452</c:v>
                </c:pt>
                <c:pt idx="161">
                  <c:v>55.517241379310349</c:v>
                </c:pt>
                <c:pt idx="162">
                  <c:v>55.862068965517246</c:v>
                </c:pt>
                <c:pt idx="163">
                  <c:v>56.206896551724142</c:v>
                </c:pt>
                <c:pt idx="164">
                  <c:v>56.551724137931039</c:v>
                </c:pt>
                <c:pt idx="165">
                  <c:v>56.896551724137936</c:v>
                </c:pt>
                <c:pt idx="166">
                  <c:v>57.241379310344833</c:v>
                </c:pt>
                <c:pt idx="167">
                  <c:v>57.586206896551722</c:v>
                </c:pt>
                <c:pt idx="168">
                  <c:v>57.931034482758619</c:v>
                </c:pt>
                <c:pt idx="169">
                  <c:v>58.275862068965516</c:v>
                </c:pt>
                <c:pt idx="170">
                  <c:v>58.620689655172413</c:v>
                </c:pt>
                <c:pt idx="171">
                  <c:v>58.96551724137931</c:v>
                </c:pt>
                <c:pt idx="172">
                  <c:v>59.310344827586206</c:v>
                </c:pt>
                <c:pt idx="173">
                  <c:v>59.655172413793103</c:v>
                </c:pt>
                <c:pt idx="174">
                  <c:v>60</c:v>
                </c:pt>
                <c:pt idx="175">
                  <c:v>60.344827586206897</c:v>
                </c:pt>
                <c:pt idx="176">
                  <c:v>60.689655172413794</c:v>
                </c:pt>
                <c:pt idx="177">
                  <c:v>61.03448275862069</c:v>
                </c:pt>
                <c:pt idx="178">
                  <c:v>61.379310344827587</c:v>
                </c:pt>
                <c:pt idx="179">
                  <c:v>61.724137931034484</c:v>
                </c:pt>
                <c:pt idx="180">
                  <c:v>62.068965517241381</c:v>
                </c:pt>
                <c:pt idx="181">
                  <c:v>62.413793103448278</c:v>
                </c:pt>
                <c:pt idx="182">
                  <c:v>62.758620689655174</c:v>
                </c:pt>
                <c:pt idx="183">
                  <c:v>63.103448275862071</c:v>
                </c:pt>
                <c:pt idx="184">
                  <c:v>63.448275862068968</c:v>
                </c:pt>
                <c:pt idx="185">
                  <c:v>63.793103448275865</c:v>
                </c:pt>
                <c:pt idx="186">
                  <c:v>64.137931034482762</c:v>
                </c:pt>
                <c:pt idx="187">
                  <c:v>64.482758620689651</c:v>
                </c:pt>
                <c:pt idx="188">
                  <c:v>64.827586206896555</c:v>
                </c:pt>
                <c:pt idx="189">
                  <c:v>65.172413793103445</c:v>
                </c:pt>
                <c:pt idx="190">
                  <c:v>65.517241379310349</c:v>
                </c:pt>
                <c:pt idx="191">
                  <c:v>65.862068965517238</c:v>
                </c:pt>
                <c:pt idx="192">
                  <c:v>66.206896551724142</c:v>
                </c:pt>
                <c:pt idx="193">
                  <c:v>66.551724137931032</c:v>
                </c:pt>
                <c:pt idx="194">
                  <c:v>66.896551724137936</c:v>
                </c:pt>
                <c:pt idx="195">
                  <c:v>67.241379310344826</c:v>
                </c:pt>
                <c:pt idx="196">
                  <c:v>67.58620689655173</c:v>
                </c:pt>
                <c:pt idx="197">
                  <c:v>67.931034482758619</c:v>
                </c:pt>
                <c:pt idx="198">
                  <c:v>68.275862068965523</c:v>
                </c:pt>
                <c:pt idx="199">
                  <c:v>68.620689655172413</c:v>
                </c:pt>
                <c:pt idx="200">
                  <c:v>68.965517241379317</c:v>
                </c:pt>
                <c:pt idx="201">
                  <c:v>69.310344827586206</c:v>
                </c:pt>
                <c:pt idx="202">
                  <c:v>69.65517241379311</c:v>
                </c:pt>
                <c:pt idx="203">
                  <c:v>70</c:v>
                </c:pt>
                <c:pt idx="204">
                  <c:v>70.344827586206904</c:v>
                </c:pt>
                <c:pt idx="205">
                  <c:v>70.689655172413794</c:v>
                </c:pt>
                <c:pt idx="206">
                  <c:v>71.034482758620697</c:v>
                </c:pt>
                <c:pt idx="207">
                  <c:v>71.379310344827587</c:v>
                </c:pt>
                <c:pt idx="208">
                  <c:v>71.724137931034491</c:v>
                </c:pt>
                <c:pt idx="209">
                  <c:v>72.068965517241381</c:v>
                </c:pt>
                <c:pt idx="210">
                  <c:v>72.413793103448285</c:v>
                </c:pt>
                <c:pt idx="211">
                  <c:v>72.758620689655174</c:v>
                </c:pt>
                <c:pt idx="212">
                  <c:v>73.103448275862078</c:v>
                </c:pt>
                <c:pt idx="213">
                  <c:v>73.448275862068968</c:v>
                </c:pt>
                <c:pt idx="214">
                  <c:v>73.793103448275858</c:v>
                </c:pt>
                <c:pt idx="215">
                  <c:v>74.137931034482762</c:v>
                </c:pt>
                <c:pt idx="216">
                  <c:v>74.482758620689651</c:v>
                </c:pt>
                <c:pt idx="217">
                  <c:v>74.827586206896555</c:v>
                </c:pt>
                <c:pt idx="218">
                  <c:v>75.172413793103445</c:v>
                </c:pt>
                <c:pt idx="219">
                  <c:v>75.517241379310349</c:v>
                </c:pt>
                <c:pt idx="220">
                  <c:v>75.862068965517238</c:v>
                </c:pt>
                <c:pt idx="221">
                  <c:v>76.206896551724142</c:v>
                </c:pt>
                <c:pt idx="222">
                  <c:v>76.551724137931032</c:v>
                </c:pt>
                <c:pt idx="223">
                  <c:v>76.896551724137936</c:v>
                </c:pt>
                <c:pt idx="224">
                  <c:v>77.241379310344826</c:v>
                </c:pt>
                <c:pt idx="225">
                  <c:v>77.58620689655173</c:v>
                </c:pt>
                <c:pt idx="226">
                  <c:v>77.931034482758619</c:v>
                </c:pt>
                <c:pt idx="227">
                  <c:v>78.275862068965523</c:v>
                </c:pt>
                <c:pt idx="228">
                  <c:v>78.620689655172413</c:v>
                </c:pt>
                <c:pt idx="229">
                  <c:v>78.965517241379317</c:v>
                </c:pt>
                <c:pt idx="230">
                  <c:v>79.310344827586206</c:v>
                </c:pt>
                <c:pt idx="231">
                  <c:v>79.65517241379311</c:v>
                </c:pt>
                <c:pt idx="232">
                  <c:v>80</c:v>
                </c:pt>
                <c:pt idx="233">
                  <c:v>80.344827586206904</c:v>
                </c:pt>
                <c:pt idx="234">
                  <c:v>80.689655172413794</c:v>
                </c:pt>
                <c:pt idx="235">
                  <c:v>81.034482758620697</c:v>
                </c:pt>
                <c:pt idx="236">
                  <c:v>81.379310344827587</c:v>
                </c:pt>
                <c:pt idx="237">
                  <c:v>81.724137931034491</c:v>
                </c:pt>
                <c:pt idx="238">
                  <c:v>82.068965517241381</c:v>
                </c:pt>
                <c:pt idx="239">
                  <c:v>82.413793103448285</c:v>
                </c:pt>
                <c:pt idx="240">
                  <c:v>82.758620689655174</c:v>
                </c:pt>
                <c:pt idx="241">
                  <c:v>83.103448275862078</c:v>
                </c:pt>
                <c:pt idx="242">
                  <c:v>83.448275862068968</c:v>
                </c:pt>
                <c:pt idx="243">
                  <c:v>83.793103448275858</c:v>
                </c:pt>
                <c:pt idx="244">
                  <c:v>84.137931034482762</c:v>
                </c:pt>
                <c:pt idx="245">
                  <c:v>84.482758620689651</c:v>
                </c:pt>
                <c:pt idx="246">
                  <c:v>84.827586206896555</c:v>
                </c:pt>
                <c:pt idx="247">
                  <c:v>85.172413793103445</c:v>
                </c:pt>
                <c:pt idx="248">
                  <c:v>85.517241379310349</c:v>
                </c:pt>
                <c:pt idx="249">
                  <c:v>85.862068965517238</c:v>
                </c:pt>
                <c:pt idx="250">
                  <c:v>86.206896551724142</c:v>
                </c:pt>
                <c:pt idx="251">
                  <c:v>86.551724137931032</c:v>
                </c:pt>
                <c:pt idx="252">
                  <c:v>86.896551724137936</c:v>
                </c:pt>
                <c:pt idx="253">
                  <c:v>87.241379310344826</c:v>
                </c:pt>
                <c:pt idx="254">
                  <c:v>87.58620689655173</c:v>
                </c:pt>
                <c:pt idx="255">
                  <c:v>87.931034482758619</c:v>
                </c:pt>
                <c:pt idx="256">
                  <c:v>88.275862068965523</c:v>
                </c:pt>
                <c:pt idx="257">
                  <c:v>88.620689655172413</c:v>
                </c:pt>
                <c:pt idx="258">
                  <c:v>88.965517241379317</c:v>
                </c:pt>
                <c:pt idx="259">
                  <c:v>89.310344827586206</c:v>
                </c:pt>
                <c:pt idx="260">
                  <c:v>89.65517241379311</c:v>
                </c:pt>
                <c:pt idx="261">
                  <c:v>90</c:v>
                </c:pt>
                <c:pt idx="262">
                  <c:v>90.344827586206904</c:v>
                </c:pt>
                <c:pt idx="263">
                  <c:v>90.689655172413794</c:v>
                </c:pt>
                <c:pt idx="264">
                  <c:v>91.034482758620697</c:v>
                </c:pt>
                <c:pt idx="265">
                  <c:v>91.379310344827587</c:v>
                </c:pt>
                <c:pt idx="266">
                  <c:v>91.724137931034491</c:v>
                </c:pt>
                <c:pt idx="267">
                  <c:v>92.068965517241381</c:v>
                </c:pt>
                <c:pt idx="268">
                  <c:v>92.413793103448285</c:v>
                </c:pt>
                <c:pt idx="269">
                  <c:v>92.758620689655174</c:v>
                </c:pt>
                <c:pt idx="270">
                  <c:v>93.103448275862078</c:v>
                </c:pt>
                <c:pt idx="271">
                  <c:v>93.448275862068968</c:v>
                </c:pt>
                <c:pt idx="272">
                  <c:v>93.793103448275872</c:v>
                </c:pt>
                <c:pt idx="273">
                  <c:v>94.137931034482762</c:v>
                </c:pt>
                <c:pt idx="274">
                  <c:v>94.482758620689651</c:v>
                </c:pt>
                <c:pt idx="275">
                  <c:v>94.827586206896555</c:v>
                </c:pt>
                <c:pt idx="276">
                  <c:v>95.172413793103445</c:v>
                </c:pt>
                <c:pt idx="277">
                  <c:v>95.517241379310349</c:v>
                </c:pt>
                <c:pt idx="278">
                  <c:v>95.862068965517238</c:v>
                </c:pt>
                <c:pt idx="279">
                  <c:v>96.206896551724142</c:v>
                </c:pt>
                <c:pt idx="280">
                  <c:v>96.551724137931032</c:v>
                </c:pt>
                <c:pt idx="281">
                  <c:v>96.896551724137936</c:v>
                </c:pt>
                <c:pt idx="282">
                  <c:v>97.241379310344826</c:v>
                </c:pt>
                <c:pt idx="283">
                  <c:v>97.58620689655173</c:v>
                </c:pt>
                <c:pt idx="284">
                  <c:v>97.931034482758619</c:v>
                </c:pt>
                <c:pt idx="285">
                  <c:v>98.275862068965523</c:v>
                </c:pt>
                <c:pt idx="286">
                  <c:v>98.620689655172413</c:v>
                </c:pt>
                <c:pt idx="287">
                  <c:v>98.965517241379317</c:v>
                </c:pt>
                <c:pt idx="288">
                  <c:v>99.310344827586206</c:v>
                </c:pt>
                <c:pt idx="289">
                  <c:v>99.65517241379311</c:v>
                </c:pt>
                <c:pt idx="290">
                  <c:v>100</c:v>
                </c:pt>
                <c:pt idx="291">
                  <c:v>100.3448275862069</c:v>
                </c:pt>
                <c:pt idx="292">
                  <c:v>100.68965517241379</c:v>
                </c:pt>
                <c:pt idx="293">
                  <c:v>101.0344827586207</c:v>
                </c:pt>
                <c:pt idx="294">
                  <c:v>101.37931034482759</c:v>
                </c:pt>
                <c:pt idx="295">
                  <c:v>101.72413793103449</c:v>
                </c:pt>
                <c:pt idx="296">
                  <c:v>102.06896551724138</c:v>
                </c:pt>
                <c:pt idx="297">
                  <c:v>102.41379310344828</c:v>
                </c:pt>
                <c:pt idx="298">
                  <c:v>102.75862068965517</c:v>
                </c:pt>
                <c:pt idx="299">
                  <c:v>103.10344827586208</c:v>
                </c:pt>
                <c:pt idx="300">
                  <c:v>103.44827586206897</c:v>
                </c:pt>
                <c:pt idx="301">
                  <c:v>103.79310344827587</c:v>
                </c:pt>
              </c:numCache>
            </c:numRef>
          </c:xVal>
          <c:yVal>
            <c:numRef>
              <c:f>'List1 (2)'!$H$3:$H$1026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3">
                  <c:v>500</c:v>
                </c:pt>
                <c:pt idx="4">
                  <c:v>1500</c:v>
                </c:pt>
                <c:pt idx="5">
                  <c:v>5000</c:v>
                </c:pt>
                <c:pt idx="6">
                  <c:v>12000</c:v>
                </c:pt>
                <c:pt idx="7">
                  <c:v>19747</c:v>
                </c:pt>
                <c:pt idx="8">
                  <c:v>27420</c:v>
                </c:pt>
                <c:pt idx="9">
                  <c:v>36653</c:v>
                </c:pt>
                <c:pt idx="10">
                  <c:v>47168</c:v>
                </c:pt>
                <c:pt idx="11">
                  <c:v>58501</c:v>
                </c:pt>
                <c:pt idx="12">
                  <c:v>68786</c:v>
                </c:pt>
                <c:pt idx="13">
                  <c:v>78051</c:v>
                </c:pt>
                <c:pt idx="14">
                  <c:v>85522</c:v>
                </c:pt>
                <c:pt idx="15">
                  <c:v>92475</c:v>
                </c:pt>
                <c:pt idx="16">
                  <c:v>95218</c:v>
                </c:pt>
                <c:pt idx="17">
                  <c:v>96036</c:v>
                </c:pt>
                <c:pt idx="18">
                  <c:v>93967</c:v>
                </c:pt>
                <c:pt idx="19">
                  <c:v>89167</c:v>
                </c:pt>
                <c:pt idx="20">
                  <c:v>83156</c:v>
                </c:pt>
                <c:pt idx="21">
                  <c:v>75561</c:v>
                </c:pt>
                <c:pt idx="22">
                  <c:v>67968</c:v>
                </c:pt>
                <c:pt idx="23">
                  <c:v>58835</c:v>
                </c:pt>
                <c:pt idx="24">
                  <c:v>50587</c:v>
                </c:pt>
                <c:pt idx="25">
                  <c:v>43002</c:v>
                </c:pt>
                <c:pt idx="26">
                  <c:v>35367</c:v>
                </c:pt>
                <c:pt idx="27">
                  <c:v>28938</c:v>
                </c:pt>
                <c:pt idx="28">
                  <c:v>23283</c:v>
                </c:pt>
                <c:pt idx="29">
                  <c:v>18247</c:v>
                </c:pt>
                <c:pt idx="30">
                  <c:v>14028</c:v>
                </c:pt>
                <c:pt idx="31">
                  <c:v>10585</c:v>
                </c:pt>
                <c:pt idx="32">
                  <c:v>8229</c:v>
                </c:pt>
                <c:pt idx="33">
                  <c:v>6273</c:v>
                </c:pt>
                <c:pt idx="34">
                  <c:v>4619</c:v>
                </c:pt>
                <c:pt idx="35">
                  <c:v>3259</c:v>
                </c:pt>
                <c:pt idx="36">
                  <c:v>2383</c:v>
                </c:pt>
                <c:pt idx="37">
                  <c:v>1722</c:v>
                </c:pt>
                <c:pt idx="38">
                  <c:v>1279</c:v>
                </c:pt>
                <c:pt idx="39">
                  <c:v>953</c:v>
                </c:pt>
                <c:pt idx="40">
                  <c:v>619</c:v>
                </c:pt>
                <c:pt idx="41">
                  <c:v>466</c:v>
                </c:pt>
                <c:pt idx="42">
                  <c:v>350</c:v>
                </c:pt>
                <c:pt idx="43">
                  <c:v>235</c:v>
                </c:pt>
                <c:pt idx="44">
                  <c:v>58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E63-4BE8-A9E1-5AA20883EF91}"/>
            </c:ext>
          </c:extLst>
        </c:ser>
        <c:ser>
          <c:idx val="2"/>
          <c:order val="0"/>
          <c:tx>
            <c:strRef>
              <c:f>'List1 (2)'!$I$2</c:f>
              <c:strCache>
                <c:ptCount val="1"/>
                <c:pt idx="0">
                  <c:v>241Am@13,9 keV and 59,9 keV</c:v>
                </c:pt>
              </c:strCache>
            </c:strRef>
          </c:tx>
          <c:marker>
            <c:symbol val="none"/>
          </c:marker>
          <c:xVal>
            <c:numRef>
              <c:f>'List1 (2)'!$D$3:$D$1026</c:f>
              <c:numCache>
                <c:formatCode>General</c:formatCode>
                <c:ptCount val="1024"/>
                <c:pt idx="0">
                  <c:v>0</c:v>
                </c:pt>
                <c:pt idx="1">
                  <c:v>0.2857142857142857</c:v>
                </c:pt>
                <c:pt idx="2">
                  <c:v>0.5714285714285714</c:v>
                </c:pt>
                <c:pt idx="3">
                  <c:v>0.8571428571428571</c:v>
                </c:pt>
                <c:pt idx="4">
                  <c:v>1.1428571428571428</c:v>
                </c:pt>
                <c:pt idx="5">
                  <c:v>1.4285714285714286</c:v>
                </c:pt>
                <c:pt idx="6">
                  <c:v>1.7142857142857142</c:v>
                </c:pt>
                <c:pt idx="7">
                  <c:v>2</c:v>
                </c:pt>
                <c:pt idx="8">
                  <c:v>2.2857142857142856</c:v>
                </c:pt>
                <c:pt idx="9">
                  <c:v>2.5714285714285716</c:v>
                </c:pt>
                <c:pt idx="10">
                  <c:v>2.8571428571428572</c:v>
                </c:pt>
                <c:pt idx="11">
                  <c:v>3.1428571428571428</c:v>
                </c:pt>
                <c:pt idx="12">
                  <c:v>3.4285714285714284</c:v>
                </c:pt>
                <c:pt idx="13">
                  <c:v>3.7142857142857144</c:v>
                </c:pt>
                <c:pt idx="14">
                  <c:v>4</c:v>
                </c:pt>
                <c:pt idx="15">
                  <c:v>4.2857142857142856</c:v>
                </c:pt>
                <c:pt idx="16">
                  <c:v>4.5714285714285712</c:v>
                </c:pt>
                <c:pt idx="17">
                  <c:v>4.8571428571428568</c:v>
                </c:pt>
                <c:pt idx="18">
                  <c:v>5.1428571428571432</c:v>
                </c:pt>
                <c:pt idx="19">
                  <c:v>5.4285714285714288</c:v>
                </c:pt>
                <c:pt idx="20">
                  <c:v>5.7142857142857144</c:v>
                </c:pt>
                <c:pt idx="21">
                  <c:v>6</c:v>
                </c:pt>
                <c:pt idx="22">
                  <c:v>6.2857142857142856</c:v>
                </c:pt>
                <c:pt idx="23">
                  <c:v>6.5714285714285712</c:v>
                </c:pt>
                <c:pt idx="24">
                  <c:v>6.8571428571428568</c:v>
                </c:pt>
                <c:pt idx="25">
                  <c:v>7.1428571428571432</c:v>
                </c:pt>
                <c:pt idx="26">
                  <c:v>7.4285714285714288</c:v>
                </c:pt>
                <c:pt idx="27">
                  <c:v>7.7142857142857144</c:v>
                </c:pt>
                <c:pt idx="28">
                  <c:v>8</c:v>
                </c:pt>
                <c:pt idx="29">
                  <c:v>8.2857142857142865</c:v>
                </c:pt>
                <c:pt idx="30">
                  <c:v>8.5714285714285712</c:v>
                </c:pt>
                <c:pt idx="31">
                  <c:v>8.8571428571428577</c:v>
                </c:pt>
                <c:pt idx="32">
                  <c:v>9.1428571428571423</c:v>
                </c:pt>
                <c:pt idx="33">
                  <c:v>9.4285714285714288</c:v>
                </c:pt>
                <c:pt idx="34">
                  <c:v>9.7142857142857135</c:v>
                </c:pt>
                <c:pt idx="35">
                  <c:v>10</c:v>
                </c:pt>
                <c:pt idx="36">
                  <c:v>10.285714285714286</c:v>
                </c:pt>
                <c:pt idx="37">
                  <c:v>10.571428571428571</c:v>
                </c:pt>
                <c:pt idx="38">
                  <c:v>10.857142857142858</c:v>
                </c:pt>
                <c:pt idx="39">
                  <c:v>11.142857142857142</c:v>
                </c:pt>
                <c:pt idx="40">
                  <c:v>11.428571428571429</c:v>
                </c:pt>
                <c:pt idx="41">
                  <c:v>11.714285714285714</c:v>
                </c:pt>
                <c:pt idx="42">
                  <c:v>12</c:v>
                </c:pt>
                <c:pt idx="43">
                  <c:v>12.285714285714286</c:v>
                </c:pt>
                <c:pt idx="44">
                  <c:v>12.571428571428571</c:v>
                </c:pt>
                <c:pt idx="45">
                  <c:v>12.857142857142858</c:v>
                </c:pt>
                <c:pt idx="46">
                  <c:v>13.142857142857142</c:v>
                </c:pt>
                <c:pt idx="47">
                  <c:v>13.428571428571429</c:v>
                </c:pt>
                <c:pt idx="48">
                  <c:v>13.714285714285714</c:v>
                </c:pt>
                <c:pt idx="49">
                  <c:v>14</c:v>
                </c:pt>
                <c:pt idx="50">
                  <c:v>14.285714285714286</c:v>
                </c:pt>
                <c:pt idx="51">
                  <c:v>14.571428571428571</c:v>
                </c:pt>
                <c:pt idx="52">
                  <c:v>14.857142857142858</c:v>
                </c:pt>
                <c:pt idx="53">
                  <c:v>15.142857142857142</c:v>
                </c:pt>
                <c:pt idx="54">
                  <c:v>15.428571428571429</c:v>
                </c:pt>
                <c:pt idx="55">
                  <c:v>15.714285714285714</c:v>
                </c:pt>
                <c:pt idx="56">
                  <c:v>16</c:v>
                </c:pt>
                <c:pt idx="57">
                  <c:v>16.285714285714285</c:v>
                </c:pt>
                <c:pt idx="58">
                  <c:v>16.571428571428573</c:v>
                </c:pt>
                <c:pt idx="59">
                  <c:v>16.857142857142858</c:v>
                </c:pt>
                <c:pt idx="60">
                  <c:v>17.142857142857142</c:v>
                </c:pt>
                <c:pt idx="61">
                  <c:v>17.428571428571427</c:v>
                </c:pt>
                <c:pt idx="62">
                  <c:v>17.714285714285715</c:v>
                </c:pt>
                <c:pt idx="63">
                  <c:v>18</c:v>
                </c:pt>
                <c:pt idx="64">
                  <c:v>18.285714285714285</c:v>
                </c:pt>
                <c:pt idx="65">
                  <c:v>18.571428571428573</c:v>
                </c:pt>
                <c:pt idx="66">
                  <c:v>18.857142857142858</c:v>
                </c:pt>
                <c:pt idx="67">
                  <c:v>19.142857142857142</c:v>
                </c:pt>
                <c:pt idx="68">
                  <c:v>19.428571428571427</c:v>
                </c:pt>
                <c:pt idx="69">
                  <c:v>19.714285714285715</c:v>
                </c:pt>
                <c:pt idx="70">
                  <c:v>20</c:v>
                </c:pt>
                <c:pt idx="71">
                  <c:v>20.285714285714285</c:v>
                </c:pt>
                <c:pt idx="72">
                  <c:v>20.571428571428573</c:v>
                </c:pt>
                <c:pt idx="73">
                  <c:v>20.857142857142858</c:v>
                </c:pt>
                <c:pt idx="74">
                  <c:v>21.142857142857142</c:v>
                </c:pt>
                <c:pt idx="75">
                  <c:v>21.428571428571427</c:v>
                </c:pt>
                <c:pt idx="76">
                  <c:v>21.714285714285715</c:v>
                </c:pt>
                <c:pt idx="77">
                  <c:v>22</c:v>
                </c:pt>
                <c:pt idx="78">
                  <c:v>22.285714285714285</c:v>
                </c:pt>
                <c:pt idx="79">
                  <c:v>22.571428571428573</c:v>
                </c:pt>
                <c:pt idx="80">
                  <c:v>22.857142857142858</c:v>
                </c:pt>
                <c:pt idx="81">
                  <c:v>23.142857142857142</c:v>
                </c:pt>
                <c:pt idx="82">
                  <c:v>23.428571428571427</c:v>
                </c:pt>
                <c:pt idx="83">
                  <c:v>23.714285714285715</c:v>
                </c:pt>
                <c:pt idx="84">
                  <c:v>24</c:v>
                </c:pt>
                <c:pt idx="85">
                  <c:v>24.285714285714285</c:v>
                </c:pt>
                <c:pt idx="86">
                  <c:v>24.571428571428573</c:v>
                </c:pt>
                <c:pt idx="87">
                  <c:v>24.857142857142858</c:v>
                </c:pt>
                <c:pt idx="88">
                  <c:v>25.142857142857142</c:v>
                </c:pt>
                <c:pt idx="89">
                  <c:v>25.428571428571427</c:v>
                </c:pt>
                <c:pt idx="90">
                  <c:v>25.714285714285715</c:v>
                </c:pt>
                <c:pt idx="91">
                  <c:v>26</c:v>
                </c:pt>
                <c:pt idx="92">
                  <c:v>26.285714285714285</c:v>
                </c:pt>
                <c:pt idx="93">
                  <c:v>26.571428571428573</c:v>
                </c:pt>
                <c:pt idx="94">
                  <c:v>26.857142857142858</c:v>
                </c:pt>
                <c:pt idx="95">
                  <c:v>27.142857142857142</c:v>
                </c:pt>
                <c:pt idx="96">
                  <c:v>27.428571428571427</c:v>
                </c:pt>
                <c:pt idx="97">
                  <c:v>27.714285714285715</c:v>
                </c:pt>
                <c:pt idx="98">
                  <c:v>28</c:v>
                </c:pt>
                <c:pt idx="99">
                  <c:v>28.285714285714285</c:v>
                </c:pt>
                <c:pt idx="100">
                  <c:v>28.571428571428573</c:v>
                </c:pt>
                <c:pt idx="101">
                  <c:v>28.857142857142858</c:v>
                </c:pt>
                <c:pt idx="102">
                  <c:v>29.142857142857142</c:v>
                </c:pt>
                <c:pt idx="103">
                  <c:v>29.428571428571427</c:v>
                </c:pt>
                <c:pt idx="104">
                  <c:v>29.714285714285715</c:v>
                </c:pt>
                <c:pt idx="105">
                  <c:v>30</c:v>
                </c:pt>
                <c:pt idx="106">
                  <c:v>30.285714285714285</c:v>
                </c:pt>
                <c:pt idx="107">
                  <c:v>30.571428571428573</c:v>
                </c:pt>
                <c:pt idx="108">
                  <c:v>30.857142857142858</c:v>
                </c:pt>
                <c:pt idx="109">
                  <c:v>31.142857142857142</c:v>
                </c:pt>
                <c:pt idx="110">
                  <c:v>31.428571428571427</c:v>
                </c:pt>
                <c:pt idx="111">
                  <c:v>31.714285714285715</c:v>
                </c:pt>
                <c:pt idx="112">
                  <c:v>32</c:v>
                </c:pt>
                <c:pt idx="113">
                  <c:v>32.285714285714285</c:v>
                </c:pt>
                <c:pt idx="114">
                  <c:v>32.571428571428569</c:v>
                </c:pt>
                <c:pt idx="115">
                  <c:v>32.857142857142854</c:v>
                </c:pt>
                <c:pt idx="116">
                  <c:v>33.142857142857146</c:v>
                </c:pt>
                <c:pt idx="117">
                  <c:v>33.428571428571431</c:v>
                </c:pt>
                <c:pt idx="118">
                  <c:v>33.714285714285715</c:v>
                </c:pt>
                <c:pt idx="119">
                  <c:v>34</c:v>
                </c:pt>
                <c:pt idx="120">
                  <c:v>34.285714285714285</c:v>
                </c:pt>
                <c:pt idx="121">
                  <c:v>34.571428571428569</c:v>
                </c:pt>
                <c:pt idx="122">
                  <c:v>34.857142857142854</c:v>
                </c:pt>
                <c:pt idx="123">
                  <c:v>35.142857142857146</c:v>
                </c:pt>
                <c:pt idx="124">
                  <c:v>35.428571428571431</c:v>
                </c:pt>
                <c:pt idx="125">
                  <c:v>35.714285714285715</c:v>
                </c:pt>
                <c:pt idx="126">
                  <c:v>36</c:v>
                </c:pt>
                <c:pt idx="127">
                  <c:v>36.285714285714285</c:v>
                </c:pt>
                <c:pt idx="128">
                  <c:v>36.571428571428569</c:v>
                </c:pt>
                <c:pt idx="129">
                  <c:v>36.857142857142854</c:v>
                </c:pt>
                <c:pt idx="130">
                  <c:v>37.142857142857146</c:v>
                </c:pt>
                <c:pt idx="131">
                  <c:v>37.428571428571431</c:v>
                </c:pt>
                <c:pt idx="132">
                  <c:v>37.714285714285715</c:v>
                </c:pt>
                <c:pt idx="133">
                  <c:v>38</c:v>
                </c:pt>
                <c:pt idx="134">
                  <c:v>38.285714285714285</c:v>
                </c:pt>
                <c:pt idx="135">
                  <c:v>38.571428571428569</c:v>
                </c:pt>
                <c:pt idx="136">
                  <c:v>38.857142857142854</c:v>
                </c:pt>
                <c:pt idx="137">
                  <c:v>39.142857142857146</c:v>
                </c:pt>
                <c:pt idx="138">
                  <c:v>39.428571428571431</c:v>
                </c:pt>
                <c:pt idx="139">
                  <c:v>39.714285714285715</c:v>
                </c:pt>
                <c:pt idx="140">
                  <c:v>40</c:v>
                </c:pt>
                <c:pt idx="141">
                  <c:v>40.285714285714285</c:v>
                </c:pt>
                <c:pt idx="142">
                  <c:v>40.571428571428569</c:v>
                </c:pt>
                <c:pt idx="143">
                  <c:v>40.857142857142854</c:v>
                </c:pt>
                <c:pt idx="144">
                  <c:v>41.142857142857146</c:v>
                </c:pt>
                <c:pt idx="145">
                  <c:v>41.428571428571431</c:v>
                </c:pt>
                <c:pt idx="146">
                  <c:v>41.714285714285715</c:v>
                </c:pt>
                <c:pt idx="147">
                  <c:v>42</c:v>
                </c:pt>
                <c:pt idx="148">
                  <c:v>42.285714285714285</c:v>
                </c:pt>
                <c:pt idx="149">
                  <c:v>42.571428571428569</c:v>
                </c:pt>
                <c:pt idx="150">
                  <c:v>42.857142857142854</c:v>
                </c:pt>
                <c:pt idx="151">
                  <c:v>43.142857142857146</c:v>
                </c:pt>
                <c:pt idx="152">
                  <c:v>43.428571428571431</c:v>
                </c:pt>
                <c:pt idx="153">
                  <c:v>43.714285714285715</c:v>
                </c:pt>
                <c:pt idx="154">
                  <c:v>44</c:v>
                </c:pt>
                <c:pt idx="155">
                  <c:v>44.285714285714285</c:v>
                </c:pt>
                <c:pt idx="156">
                  <c:v>44.571428571428569</c:v>
                </c:pt>
                <c:pt idx="157">
                  <c:v>44.857142857142854</c:v>
                </c:pt>
                <c:pt idx="158">
                  <c:v>45.142857142857146</c:v>
                </c:pt>
                <c:pt idx="159">
                  <c:v>45.428571428571431</c:v>
                </c:pt>
                <c:pt idx="160">
                  <c:v>45.714285714285715</c:v>
                </c:pt>
                <c:pt idx="161">
                  <c:v>46</c:v>
                </c:pt>
                <c:pt idx="162">
                  <c:v>46.285714285714285</c:v>
                </c:pt>
                <c:pt idx="163">
                  <c:v>46.571428571428569</c:v>
                </c:pt>
                <c:pt idx="164">
                  <c:v>46.857142857142854</c:v>
                </c:pt>
                <c:pt idx="165">
                  <c:v>47.142857142857146</c:v>
                </c:pt>
                <c:pt idx="166">
                  <c:v>47.428571428571431</c:v>
                </c:pt>
                <c:pt idx="167">
                  <c:v>47.714285714285715</c:v>
                </c:pt>
                <c:pt idx="168">
                  <c:v>48</c:v>
                </c:pt>
                <c:pt idx="169">
                  <c:v>48.285714285714285</c:v>
                </c:pt>
                <c:pt idx="170">
                  <c:v>48.571428571428569</c:v>
                </c:pt>
                <c:pt idx="171">
                  <c:v>48.857142857142854</c:v>
                </c:pt>
                <c:pt idx="172">
                  <c:v>49.142857142857146</c:v>
                </c:pt>
                <c:pt idx="173">
                  <c:v>49.428571428571431</c:v>
                </c:pt>
                <c:pt idx="174">
                  <c:v>49.714285714285715</c:v>
                </c:pt>
                <c:pt idx="175">
                  <c:v>50</c:v>
                </c:pt>
                <c:pt idx="176">
                  <c:v>50.285714285714285</c:v>
                </c:pt>
                <c:pt idx="177">
                  <c:v>50.571428571428569</c:v>
                </c:pt>
                <c:pt idx="178">
                  <c:v>50.857142857142854</c:v>
                </c:pt>
                <c:pt idx="179">
                  <c:v>51.142857142857146</c:v>
                </c:pt>
                <c:pt idx="180">
                  <c:v>51.428571428571431</c:v>
                </c:pt>
                <c:pt idx="181">
                  <c:v>51.714285714285715</c:v>
                </c:pt>
                <c:pt idx="182">
                  <c:v>52</c:v>
                </c:pt>
                <c:pt idx="183">
                  <c:v>52.285714285714285</c:v>
                </c:pt>
                <c:pt idx="184">
                  <c:v>52.571428571428569</c:v>
                </c:pt>
                <c:pt idx="185">
                  <c:v>52.857142857142854</c:v>
                </c:pt>
                <c:pt idx="186">
                  <c:v>53.142857142857146</c:v>
                </c:pt>
                <c:pt idx="187">
                  <c:v>53.428571428571431</c:v>
                </c:pt>
                <c:pt idx="188">
                  <c:v>53.714285714285715</c:v>
                </c:pt>
                <c:pt idx="189">
                  <c:v>54</c:v>
                </c:pt>
                <c:pt idx="190">
                  <c:v>54.285714285714285</c:v>
                </c:pt>
                <c:pt idx="191">
                  <c:v>54.571428571428569</c:v>
                </c:pt>
                <c:pt idx="192">
                  <c:v>54.857142857142854</c:v>
                </c:pt>
                <c:pt idx="193">
                  <c:v>55.142857142857146</c:v>
                </c:pt>
                <c:pt idx="194">
                  <c:v>55.428571428571431</c:v>
                </c:pt>
                <c:pt idx="195">
                  <c:v>55.714285714285715</c:v>
                </c:pt>
                <c:pt idx="196">
                  <c:v>56</c:v>
                </c:pt>
                <c:pt idx="197">
                  <c:v>56.285714285714285</c:v>
                </c:pt>
                <c:pt idx="198">
                  <c:v>56.571428571428569</c:v>
                </c:pt>
                <c:pt idx="199">
                  <c:v>56.857142857142854</c:v>
                </c:pt>
                <c:pt idx="200">
                  <c:v>57.142857142857146</c:v>
                </c:pt>
                <c:pt idx="201">
                  <c:v>57.428571428571431</c:v>
                </c:pt>
                <c:pt idx="202">
                  <c:v>57.714285714285715</c:v>
                </c:pt>
                <c:pt idx="203">
                  <c:v>58</c:v>
                </c:pt>
                <c:pt idx="204">
                  <c:v>58.285714285714285</c:v>
                </c:pt>
                <c:pt idx="205">
                  <c:v>58.571428571428569</c:v>
                </c:pt>
                <c:pt idx="206">
                  <c:v>58.857142857142854</c:v>
                </c:pt>
                <c:pt idx="207">
                  <c:v>59.142857142857146</c:v>
                </c:pt>
                <c:pt idx="208">
                  <c:v>59.428571428571431</c:v>
                </c:pt>
                <c:pt idx="209">
                  <c:v>59.714285714285715</c:v>
                </c:pt>
                <c:pt idx="210">
                  <c:v>60</c:v>
                </c:pt>
                <c:pt idx="211">
                  <c:v>60.285714285714285</c:v>
                </c:pt>
                <c:pt idx="212">
                  <c:v>60.571428571428569</c:v>
                </c:pt>
                <c:pt idx="213">
                  <c:v>60.857142857142854</c:v>
                </c:pt>
                <c:pt idx="214">
                  <c:v>61.142857142857146</c:v>
                </c:pt>
                <c:pt idx="215">
                  <c:v>61.428571428571431</c:v>
                </c:pt>
                <c:pt idx="216">
                  <c:v>61.714285714285715</c:v>
                </c:pt>
                <c:pt idx="217">
                  <c:v>62</c:v>
                </c:pt>
                <c:pt idx="218">
                  <c:v>62.285714285714285</c:v>
                </c:pt>
                <c:pt idx="219">
                  <c:v>62.571428571428569</c:v>
                </c:pt>
                <c:pt idx="220">
                  <c:v>62.857142857142854</c:v>
                </c:pt>
                <c:pt idx="221">
                  <c:v>63.142857142857146</c:v>
                </c:pt>
                <c:pt idx="222">
                  <c:v>63.428571428571431</c:v>
                </c:pt>
                <c:pt idx="223">
                  <c:v>63.714285714285715</c:v>
                </c:pt>
                <c:pt idx="224">
                  <c:v>64</c:v>
                </c:pt>
                <c:pt idx="225">
                  <c:v>64.285714285714292</c:v>
                </c:pt>
                <c:pt idx="226">
                  <c:v>64.571428571428569</c:v>
                </c:pt>
                <c:pt idx="227">
                  <c:v>64.857142857142861</c:v>
                </c:pt>
                <c:pt idx="228">
                  <c:v>65.142857142857139</c:v>
                </c:pt>
                <c:pt idx="229">
                  <c:v>65.428571428571431</c:v>
                </c:pt>
                <c:pt idx="230">
                  <c:v>65.714285714285708</c:v>
                </c:pt>
                <c:pt idx="231">
                  <c:v>66</c:v>
                </c:pt>
                <c:pt idx="232">
                  <c:v>66.285714285714292</c:v>
                </c:pt>
                <c:pt idx="233">
                  <c:v>66.571428571428569</c:v>
                </c:pt>
                <c:pt idx="234">
                  <c:v>66.857142857142861</c:v>
                </c:pt>
                <c:pt idx="235">
                  <c:v>67.142857142857139</c:v>
                </c:pt>
                <c:pt idx="236">
                  <c:v>67.428571428571431</c:v>
                </c:pt>
                <c:pt idx="237">
                  <c:v>67.714285714285708</c:v>
                </c:pt>
                <c:pt idx="238">
                  <c:v>68</c:v>
                </c:pt>
                <c:pt idx="239">
                  <c:v>68.285714285714292</c:v>
                </c:pt>
                <c:pt idx="240">
                  <c:v>68.571428571428569</c:v>
                </c:pt>
                <c:pt idx="241">
                  <c:v>68.857142857142861</c:v>
                </c:pt>
                <c:pt idx="242">
                  <c:v>69.142857142857139</c:v>
                </c:pt>
                <c:pt idx="243">
                  <c:v>69.428571428571431</c:v>
                </c:pt>
                <c:pt idx="244">
                  <c:v>69.714285714285708</c:v>
                </c:pt>
                <c:pt idx="245">
                  <c:v>70</c:v>
                </c:pt>
                <c:pt idx="246">
                  <c:v>70.285714285714292</c:v>
                </c:pt>
                <c:pt idx="247">
                  <c:v>70.571428571428569</c:v>
                </c:pt>
                <c:pt idx="248">
                  <c:v>70.857142857142861</c:v>
                </c:pt>
                <c:pt idx="249">
                  <c:v>71.142857142857139</c:v>
                </c:pt>
                <c:pt idx="250">
                  <c:v>71.428571428571431</c:v>
                </c:pt>
                <c:pt idx="251">
                  <c:v>71.714285714285708</c:v>
                </c:pt>
                <c:pt idx="252">
                  <c:v>72</c:v>
                </c:pt>
                <c:pt idx="253">
                  <c:v>72.285714285714292</c:v>
                </c:pt>
                <c:pt idx="254">
                  <c:v>72.571428571428569</c:v>
                </c:pt>
                <c:pt idx="255">
                  <c:v>72.857142857142861</c:v>
                </c:pt>
                <c:pt idx="256">
                  <c:v>73.142857142857139</c:v>
                </c:pt>
                <c:pt idx="257">
                  <c:v>73.428571428571431</c:v>
                </c:pt>
                <c:pt idx="258">
                  <c:v>73.714285714285708</c:v>
                </c:pt>
                <c:pt idx="259">
                  <c:v>74</c:v>
                </c:pt>
                <c:pt idx="260">
                  <c:v>74.285714285714292</c:v>
                </c:pt>
                <c:pt idx="261">
                  <c:v>74.571428571428569</c:v>
                </c:pt>
                <c:pt idx="262">
                  <c:v>74.857142857142861</c:v>
                </c:pt>
                <c:pt idx="263">
                  <c:v>75.142857142857139</c:v>
                </c:pt>
                <c:pt idx="264">
                  <c:v>75.428571428571431</c:v>
                </c:pt>
                <c:pt idx="265">
                  <c:v>75.714285714285708</c:v>
                </c:pt>
                <c:pt idx="266">
                  <c:v>76</c:v>
                </c:pt>
                <c:pt idx="267">
                  <c:v>76.285714285714292</c:v>
                </c:pt>
                <c:pt idx="268">
                  <c:v>76.571428571428569</c:v>
                </c:pt>
                <c:pt idx="269">
                  <c:v>76.857142857142861</c:v>
                </c:pt>
                <c:pt idx="270">
                  <c:v>77.142857142857139</c:v>
                </c:pt>
                <c:pt idx="271">
                  <c:v>77.428571428571431</c:v>
                </c:pt>
                <c:pt idx="272">
                  <c:v>77.714285714285708</c:v>
                </c:pt>
                <c:pt idx="273">
                  <c:v>78</c:v>
                </c:pt>
                <c:pt idx="274">
                  <c:v>78.285714285714292</c:v>
                </c:pt>
                <c:pt idx="275">
                  <c:v>78.571428571428569</c:v>
                </c:pt>
                <c:pt idx="276">
                  <c:v>78.857142857142861</c:v>
                </c:pt>
                <c:pt idx="277">
                  <c:v>79.142857142857139</c:v>
                </c:pt>
                <c:pt idx="278">
                  <c:v>79.428571428571431</c:v>
                </c:pt>
                <c:pt idx="279">
                  <c:v>79.714285714285708</c:v>
                </c:pt>
                <c:pt idx="280">
                  <c:v>80</c:v>
                </c:pt>
                <c:pt idx="281">
                  <c:v>80.285714285714292</c:v>
                </c:pt>
                <c:pt idx="282">
                  <c:v>80.571428571428569</c:v>
                </c:pt>
                <c:pt idx="283">
                  <c:v>80.857142857142861</c:v>
                </c:pt>
                <c:pt idx="284">
                  <c:v>81.142857142857139</c:v>
                </c:pt>
                <c:pt idx="285">
                  <c:v>81.428571428571431</c:v>
                </c:pt>
                <c:pt idx="286">
                  <c:v>81.714285714285708</c:v>
                </c:pt>
                <c:pt idx="287">
                  <c:v>82</c:v>
                </c:pt>
                <c:pt idx="288">
                  <c:v>82.285714285714292</c:v>
                </c:pt>
                <c:pt idx="289">
                  <c:v>82.571428571428569</c:v>
                </c:pt>
                <c:pt idx="290">
                  <c:v>82.857142857142861</c:v>
                </c:pt>
                <c:pt idx="291">
                  <c:v>83.142857142857139</c:v>
                </c:pt>
                <c:pt idx="292">
                  <c:v>83.428571428571431</c:v>
                </c:pt>
                <c:pt idx="293">
                  <c:v>83.714285714285708</c:v>
                </c:pt>
                <c:pt idx="294">
                  <c:v>84</c:v>
                </c:pt>
                <c:pt idx="295">
                  <c:v>84.285714285714292</c:v>
                </c:pt>
                <c:pt idx="296">
                  <c:v>84.571428571428569</c:v>
                </c:pt>
                <c:pt idx="297">
                  <c:v>84.857142857142861</c:v>
                </c:pt>
                <c:pt idx="298">
                  <c:v>85.142857142857139</c:v>
                </c:pt>
                <c:pt idx="299">
                  <c:v>85.428571428571431</c:v>
                </c:pt>
                <c:pt idx="300">
                  <c:v>85.714285714285708</c:v>
                </c:pt>
                <c:pt idx="301">
                  <c:v>86</c:v>
                </c:pt>
              </c:numCache>
            </c:numRef>
          </c:xVal>
          <c:yVal>
            <c:numRef>
              <c:f>'List1 (2)'!$J$3:$J$1026</c:f>
              <c:numCache>
                <c:formatCode>General</c:formatCode>
                <c:ptCount val="1024"/>
                <c:pt idx="19">
                  <c:v>0</c:v>
                </c:pt>
                <c:pt idx="20">
                  <c:v>45.882352941176471</c:v>
                </c:pt>
                <c:pt idx="21">
                  <c:v>894.11764705882354</c:v>
                </c:pt>
                <c:pt idx="22">
                  <c:v>2647.0588235294117</c:v>
                </c:pt>
                <c:pt idx="23">
                  <c:v>4411.7647058823532</c:v>
                </c:pt>
                <c:pt idx="24">
                  <c:v>5882.3529411764712</c:v>
                </c:pt>
                <c:pt idx="25">
                  <c:v>8823.5294117647063</c:v>
                </c:pt>
                <c:pt idx="26">
                  <c:v>11176.470588235294</c:v>
                </c:pt>
                <c:pt idx="27">
                  <c:v>15480</c:v>
                </c:pt>
                <c:pt idx="28">
                  <c:v>18214.117647058825</c:v>
                </c:pt>
                <c:pt idx="29">
                  <c:v>20875.294117647059</c:v>
                </c:pt>
                <c:pt idx="30">
                  <c:v>24143.529411764706</c:v>
                </c:pt>
                <c:pt idx="31">
                  <c:v>27661.764705882353</c:v>
                </c:pt>
                <c:pt idx="32">
                  <c:v>31650.588235294119</c:v>
                </c:pt>
                <c:pt idx="33">
                  <c:v>35723.529411764706</c:v>
                </c:pt>
                <c:pt idx="34">
                  <c:v>40447.058823529413</c:v>
                </c:pt>
                <c:pt idx="35">
                  <c:v>44649.411764705881</c:v>
                </c:pt>
                <c:pt idx="36">
                  <c:v>49454.705882352944</c:v>
                </c:pt>
                <c:pt idx="37">
                  <c:v>54934.705882352944</c:v>
                </c:pt>
                <c:pt idx="38">
                  <c:v>59340</c:v>
                </c:pt>
                <c:pt idx="39">
                  <c:v>63897.058823529413</c:v>
                </c:pt>
                <c:pt idx="40">
                  <c:v>68762.352941176476</c:v>
                </c:pt>
                <c:pt idx="41">
                  <c:v>73431.76470588235</c:v>
                </c:pt>
                <c:pt idx="42">
                  <c:v>77330.588235294126</c:v>
                </c:pt>
                <c:pt idx="43">
                  <c:v>81017.058823529413</c:v>
                </c:pt>
                <c:pt idx="44">
                  <c:v>84420.588235294126</c:v>
                </c:pt>
                <c:pt idx="45">
                  <c:v>87158.823529411762</c:v>
                </c:pt>
                <c:pt idx="46">
                  <c:v>89601.176470588238</c:v>
                </c:pt>
                <c:pt idx="47">
                  <c:v>91541.176470588238</c:v>
                </c:pt>
                <c:pt idx="48">
                  <c:v>92928.23529411765</c:v>
                </c:pt>
                <c:pt idx="49">
                  <c:v>93950</c:v>
                </c:pt>
                <c:pt idx="50">
                  <c:v>94004.705882352937</c:v>
                </c:pt>
                <c:pt idx="51">
                  <c:v>94060.588235294126</c:v>
                </c:pt>
                <c:pt idx="52">
                  <c:v>93487.647058823539</c:v>
                </c:pt>
                <c:pt idx="53">
                  <c:v>92128.823529411762</c:v>
                </c:pt>
                <c:pt idx="54">
                  <c:v>90679.411764705888</c:v>
                </c:pt>
                <c:pt idx="55">
                  <c:v>88384.117647058825</c:v>
                </c:pt>
                <c:pt idx="56">
                  <c:v>85974.705882352937</c:v>
                </c:pt>
                <c:pt idx="57">
                  <c:v>83117.058823529413</c:v>
                </c:pt>
                <c:pt idx="58">
                  <c:v>80460</c:v>
                </c:pt>
                <c:pt idx="59">
                  <c:v>77296.470588235301</c:v>
                </c:pt>
                <c:pt idx="60">
                  <c:v>73988.823529411762</c:v>
                </c:pt>
                <c:pt idx="61">
                  <c:v>70617.058823529413</c:v>
                </c:pt>
                <c:pt idx="62">
                  <c:v>67221.176470588238</c:v>
                </c:pt>
                <c:pt idx="63">
                  <c:v>63454.705882352944</c:v>
                </c:pt>
                <c:pt idx="64">
                  <c:v>60280.588235294119</c:v>
                </c:pt>
                <c:pt idx="65">
                  <c:v>56460</c:v>
                </c:pt>
                <c:pt idx="66">
                  <c:v>52878.823529411769</c:v>
                </c:pt>
                <c:pt idx="67">
                  <c:v>49846.470588235294</c:v>
                </c:pt>
                <c:pt idx="68">
                  <c:v>46746.470588235294</c:v>
                </c:pt>
                <c:pt idx="69">
                  <c:v>43732.941176470587</c:v>
                </c:pt>
                <c:pt idx="70">
                  <c:v>40576.470588235294</c:v>
                </c:pt>
                <c:pt idx="71">
                  <c:v>37867.647058823532</c:v>
                </c:pt>
                <c:pt idx="72">
                  <c:v>35140.588235294119</c:v>
                </c:pt>
                <c:pt idx="73">
                  <c:v>32997.058823529413</c:v>
                </c:pt>
                <c:pt idx="74">
                  <c:v>30940.588235294119</c:v>
                </c:pt>
                <c:pt idx="75">
                  <c:v>28704.117647058825</c:v>
                </c:pt>
                <c:pt idx="76">
                  <c:v>26662.941176470587</c:v>
                </c:pt>
                <c:pt idx="77">
                  <c:v>25017.058823529413</c:v>
                </c:pt>
                <c:pt idx="78">
                  <c:v>23138.235294117647</c:v>
                </c:pt>
                <c:pt idx="79">
                  <c:v>21810</c:v>
                </c:pt>
                <c:pt idx="80">
                  <c:v>20220</c:v>
                </c:pt>
                <c:pt idx="81">
                  <c:v>19109.411764705881</c:v>
                </c:pt>
                <c:pt idx="82">
                  <c:v>17781.764705882353</c:v>
                </c:pt>
                <c:pt idx="83">
                  <c:v>16906.470588235294</c:v>
                </c:pt>
                <c:pt idx="84">
                  <c:v>15761.764705882353</c:v>
                </c:pt>
                <c:pt idx="85">
                  <c:v>14822.35294117647</c:v>
                </c:pt>
                <c:pt idx="86">
                  <c:v>13890</c:v>
                </c:pt>
                <c:pt idx="87">
                  <c:v>13061.176470588236</c:v>
                </c:pt>
                <c:pt idx="88">
                  <c:v>12180.588235294117</c:v>
                </c:pt>
                <c:pt idx="89">
                  <c:v>11561.176470588236</c:v>
                </c:pt>
                <c:pt idx="90">
                  <c:v>10856.470588235294</c:v>
                </c:pt>
                <c:pt idx="91">
                  <c:v>10177.058823529413</c:v>
                </c:pt>
                <c:pt idx="92">
                  <c:v>9541.176470588236</c:v>
                </c:pt>
                <c:pt idx="93">
                  <c:v>9035.8823529411766</c:v>
                </c:pt>
                <c:pt idx="94">
                  <c:v>8437.0588235294126</c:v>
                </c:pt>
                <c:pt idx="95">
                  <c:v>7877.0588235294117</c:v>
                </c:pt>
                <c:pt idx="96">
                  <c:v>7355.2941176470595</c:v>
                </c:pt>
                <c:pt idx="97">
                  <c:v>6915.2941176470586</c:v>
                </c:pt>
                <c:pt idx="98">
                  <c:v>6541.7647058823532</c:v>
                </c:pt>
                <c:pt idx="99">
                  <c:v>6140.588235294118</c:v>
                </c:pt>
                <c:pt idx="100">
                  <c:v>5672.3529411764712</c:v>
                </c:pt>
                <c:pt idx="101">
                  <c:v>5458.8235294117649</c:v>
                </c:pt>
                <c:pt idx="102">
                  <c:v>5095.8823529411766</c:v>
                </c:pt>
                <c:pt idx="103">
                  <c:v>4843.5294117647063</c:v>
                </c:pt>
                <c:pt idx="104">
                  <c:v>4527.6470588235297</c:v>
                </c:pt>
                <c:pt idx="105">
                  <c:v>4309.4117647058829</c:v>
                </c:pt>
                <c:pt idx="106">
                  <c:v>4087.6470588235297</c:v>
                </c:pt>
                <c:pt idx="107">
                  <c:v>3910.5882352941176</c:v>
                </c:pt>
                <c:pt idx="108">
                  <c:v>3755.8823529411766</c:v>
                </c:pt>
                <c:pt idx="109">
                  <c:v>3554.7058823529414</c:v>
                </c:pt>
                <c:pt idx="110">
                  <c:v>3517.6470588235293</c:v>
                </c:pt>
                <c:pt idx="111">
                  <c:v>3450</c:v>
                </c:pt>
                <c:pt idx="112">
                  <c:v>3422.9411764705883</c:v>
                </c:pt>
                <c:pt idx="113">
                  <c:v>3318.8235294117649</c:v>
                </c:pt>
                <c:pt idx="114">
                  <c:v>3311.1764705882356</c:v>
                </c:pt>
                <c:pt idx="115">
                  <c:v>3235.294117647059</c:v>
                </c:pt>
                <c:pt idx="116">
                  <c:v>3235.294117647059</c:v>
                </c:pt>
                <c:pt idx="117">
                  <c:v>3088.2352941176473</c:v>
                </c:pt>
                <c:pt idx="118">
                  <c:v>3088.2352941176473</c:v>
                </c:pt>
                <c:pt idx="119">
                  <c:v>3088.2352941176473</c:v>
                </c:pt>
                <c:pt idx="120">
                  <c:v>2941.1764705882356</c:v>
                </c:pt>
                <c:pt idx="121">
                  <c:v>2941.1764705882356</c:v>
                </c:pt>
                <c:pt idx="122">
                  <c:v>2941.1764705882356</c:v>
                </c:pt>
                <c:pt idx="123">
                  <c:v>2941.1764705882356</c:v>
                </c:pt>
                <c:pt idx="124">
                  <c:v>2941.1764705882356</c:v>
                </c:pt>
                <c:pt idx="125">
                  <c:v>2941.1764705882356</c:v>
                </c:pt>
                <c:pt idx="126">
                  <c:v>3088.2352941176473</c:v>
                </c:pt>
                <c:pt idx="127">
                  <c:v>3088.2352941176473</c:v>
                </c:pt>
                <c:pt idx="128">
                  <c:v>3088.2352941176473</c:v>
                </c:pt>
                <c:pt idx="129">
                  <c:v>3235.294117647059</c:v>
                </c:pt>
                <c:pt idx="130">
                  <c:v>3235.294117647059</c:v>
                </c:pt>
                <c:pt idx="131">
                  <c:v>3235.294117647059</c:v>
                </c:pt>
                <c:pt idx="132">
                  <c:v>3235.294117647059</c:v>
                </c:pt>
                <c:pt idx="133">
                  <c:v>3235.294117647059</c:v>
                </c:pt>
                <c:pt idx="134">
                  <c:v>3352.9411764705883</c:v>
                </c:pt>
                <c:pt idx="135">
                  <c:v>3413.5294117647059</c:v>
                </c:pt>
                <c:pt idx="136">
                  <c:v>3456.4705882352941</c:v>
                </c:pt>
                <c:pt idx="137">
                  <c:v>3451.1764705882356</c:v>
                </c:pt>
                <c:pt idx="138">
                  <c:v>3617.0588235294117</c:v>
                </c:pt>
                <c:pt idx="139">
                  <c:v>3750.5882352941176</c:v>
                </c:pt>
                <c:pt idx="140">
                  <c:v>3871.7647058823532</c:v>
                </c:pt>
                <c:pt idx="141">
                  <c:v>4062.3529411764707</c:v>
                </c:pt>
                <c:pt idx="142">
                  <c:v>4225.8823529411766</c:v>
                </c:pt>
                <c:pt idx="143">
                  <c:v>4404.7058823529414</c:v>
                </c:pt>
                <c:pt idx="144">
                  <c:v>4665.2941176470586</c:v>
                </c:pt>
                <c:pt idx="145">
                  <c:v>4894.1176470588234</c:v>
                </c:pt>
                <c:pt idx="146">
                  <c:v>5104.7058823529414</c:v>
                </c:pt>
                <c:pt idx="147">
                  <c:v>5418.8235294117649</c:v>
                </c:pt>
                <c:pt idx="148">
                  <c:v>5639.4117647058829</c:v>
                </c:pt>
                <c:pt idx="149">
                  <c:v>5901.1764705882351</c:v>
                </c:pt>
                <c:pt idx="150">
                  <c:v>6265.2941176470586</c:v>
                </c:pt>
                <c:pt idx="151">
                  <c:v>6626.4705882352946</c:v>
                </c:pt>
                <c:pt idx="152">
                  <c:v>7231.1764705882351</c:v>
                </c:pt>
                <c:pt idx="153">
                  <c:v>7533.5294117647063</c:v>
                </c:pt>
                <c:pt idx="154">
                  <c:v>7936.4705882352946</c:v>
                </c:pt>
                <c:pt idx="155">
                  <c:v>8471.176470588236</c:v>
                </c:pt>
                <c:pt idx="156">
                  <c:v>9083.5294117647063</c:v>
                </c:pt>
                <c:pt idx="157">
                  <c:v>9580</c:v>
                </c:pt>
                <c:pt idx="158">
                  <c:v>10325.294117647059</c:v>
                </c:pt>
                <c:pt idx="159">
                  <c:v>10807.058823529413</c:v>
                </c:pt>
                <c:pt idx="160">
                  <c:v>11733.529411764706</c:v>
                </c:pt>
                <c:pt idx="161">
                  <c:v>12536.470588235294</c:v>
                </c:pt>
                <c:pt idx="162">
                  <c:v>13487.058823529413</c:v>
                </c:pt>
                <c:pt idx="163">
                  <c:v>14477.058823529413</c:v>
                </c:pt>
                <c:pt idx="164">
                  <c:v>15411.764705882353</c:v>
                </c:pt>
                <c:pt idx="165">
                  <c:v>16404.117647058825</c:v>
                </c:pt>
                <c:pt idx="166">
                  <c:v>17654.705882352941</c:v>
                </c:pt>
                <c:pt idx="167">
                  <c:v>18665.294117647059</c:v>
                </c:pt>
                <c:pt idx="168">
                  <c:v>20093.529411764706</c:v>
                </c:pt>
                <c:pt idx="169">
                  <c:v>21495.882352941178</c:v>
                </c:pt>
                <c:pt idx="170">
                  <c:v>23020</c:v>
                </c:pt>
                <c:pt idx="171">
                  <c:v>24493.529411764706</c:v>
                </c:pt>
                <c:pt idx="172">
                  <c:v>26128.823529411766</c:v>
                </c:pt>
                <c:pt idx="173">
                  <c:v>27907.647058823532</c:v>
                </c:pt>
                <c:pt idx="174">
                  <c:v>29677.058823529413</c:v>
                </c:pt>
                <c:pt idx="175">
                  <c:v>31580</c:v>
                </c:pt>
                <c:pt idx="176">
                  <c:v>33650</c:v>
                </c:pt>
                <c:pt idx="177">
                  <c:v>35437.647058823532</c:v>
                </c:pt>
                <c:pt idx="178">
                  <c:v>37321.764705882357</c:v>
                </c:pt>
                <c:pt idx="179">
                  <c:v>39420</c:v>
                </c:pt>
                <c:pt idx="180">
                  <c:v>41870.588235294119</c:v>
                </c:pt>
                <c:pt idx="181">
                  <c:v>43701.764705882357</c:v>
                </c:pt>
                <c:pt idx="182">
                  <c:v>46061.176470588238</c:v>
                </c:pt>
                <c:pt idx="183">
                  <c:v>48302.352941176468</c:v>
                </c:pt>
                <c:pt idx="184">
                  <c:v>50815.882352941175</c:v>
                </c:pt>
                <c:pt idx="185">
                  <c:v>52988.823529411769</c:v>
                </c:pt>
                <c:pt idx="186">
                  <c:v>55191.176470588238</c:v>
                </c:pt>
                <c:pt idx="187">
                  <c:v>57828.823529411769</c:v>
                </c:pt>
                <c:pt idx="188">
                  <c:v>60159.411764705881</c:v>
                </c:pt>
                <c:pt idx="189">
                  <c:v>62225.294117647063</c:v>
                </c:pt>
                <c:pt idx="190">
                  <c:v>64714.705882352944</c:v>
                </c:pt>
                <c:pt idx="191">
                  <c:v>66487.058823529413</c:v>
                </c:pt>
                <c:pt idx="192">
                  <c:v>68967.647058823524</c:v>
                </c:pt>
                <c:pt idx="193">
                  <c:v>71241.176470588238</c:v>
                </c:pt>
                <c:pt idx="194">
                  <c:v>73601.76470588235</c:v>
                </c:pt>
                <c:pt idx="195">
                  <c:v>74874.117647058825</c:v>
                </c:pt>
                <c:pt idx="196">
                  <c:v>77041.176470588238</c:v>
                </c:pt>
                <c:pt idx="197">
                  <c:v>78724.705882352937</c:v>
                </c:pt>
                <c:pt idx="198">
                  <c:v>80432.941176470587</c:v>
                </c:pt>
                <c:pt idx="199">
                  <c:v>81395.294117647063</c:v>
                </c:pt>
                <c:pt idx="200">
                  <c:v>83139.411764705888</c:v>
                </c:pt>
                <c:pt idx="201">
                  <c:v>84807.647058823539</c:v>
                </c:pt>
                <c:pt idx="202">
                  <c:v>85385.882352941175</c:v>
                </c:pt>
                <c:pt idx="203">
                  <c:v>86582.941176470587</c:v>
                </c:pt>
                <c:pt idx="204">
                  <c:v>87398.823529411762</c:v>
                </c:pt>
                <c:pt idx="205">
                  <c:v>88138.823529411762</c:v>
                </c:pt>
                <c:pt idx="206">
                  <c:v>89057.058823529413</c:v>
                </c:pt>
                <c:pt idx="207">
                  <c:v>89250.588235294126</c:v>
                </c:pt>
                <c:pt idx="208">
                  <c:v>88910</c:v>
                </c:pt>
                <c:pt idx="209">
                  <c:v>89326.470588235301</c:v>
                </c:pt>
                <c:pt idx="210">
                  <c:v>89181.76470588235</c:v>
                </c:pt>
                <c:pt idx="211">
                  <c:v>88994.705882352937</c:v>
                </c:pt>
                <c:pt idx="212">
                  <c:v>88192.352941176476</c:v>
                </c:pt>
                <c:pt idx="213">
                  <c:v>87689.411764705888</c:v>
                </c:pt>
                <c:pt idx="214">
                  <c:v>86892.941176470587</c:v>
                </c:pt>
                <c:pt idx="215">
                  <c:v>86405.882352941175</c:v>
                </c:pt>
                <c:pt idx="216">
                  <c:v>85530.588235294126</c:v>
                </c:pt>
                <c:pt idx="217">
                  <c:v>83981.176470588238</c:v>
                </c:pt>
                <c:pt idx="218">
                  <c:v>82640.588235294126</c:v>
                </c:pt>
                <c:pt idx="219">
                  <c:v>81788.23529411765</c:v>
                </c:pt>
                <c:pt idx="220">
                  <c:v>80025.294117647063</c:v>
                </c:pt>
                <c:pt idx="221">
                  <c:v>78712.941176470587</c:v>
                </c:pt>
                <c:pt idx="222">
                  <c:v>76697.058823529413</c:v>
                </c:pt>
                <c:pt idx="223">
                  <c:v>74977.058823529413</c:v>
                </c:pt>
                <c:pt idx="224">
                  <c:v>72722.941176470587</c:v>
                </c:pt>
                <c:pt idx="225">
                  <c:v>70755.882352941175</c:v>
                </c:pt>
                <c:pt idx="226">
                  <c:v>69289.411764705888</c:v>
                </c:pt>
                <c:pt idx="227">
                  <c:v>66821.176470588238</c:v>
                </c:pt>
                <c:pt idx="228">
                  <c:v>64686.470588235294</c:v>
                </c:pt>
                <c:pt idx="229">
                  <c:v>62672.352941176476</c:v>
                </c:pt>
                <c:pt idx="230">
                  <c:v>60605.882352941175</c:v>
                </c:pt>
                <c:pt idx="231">
                  <c:v>58185.294117647063</c:v>
                </c:pt>
                <c:pt idx="232">
                  <c:v>56032.941176470587</c:v>
                </c:pt>
                <c:pt idx="233">
                  <c:v>53757.058823529413</c:v>
                </c:pt>
                <c:pt idx="234">
                  <c:v>51607.058823529413</c:v>
                </c:pt>
                <c:pt idx="235">
                  <c:v>49365.294117647063</c:v>
                </c:pt>
                <c:pt idx="236">
                  <c:v>46931.176470588238</c:v>
                </c:pt>
                <c:pt idx="237">
                  <c:v>44991.764705882357</c:v>
                </c:pt>
                <c:pt idx="238">
                  <c:v>43062.352941176468</c:v>
                </c:pt>
                <c:pt idx="239">
                  <c:v>40590.588235294119</c:v>
                </c:pt>
                <c:pt idx="240">
                  <c:v>38867.647058823532</c:v>
                </c:pt>
                <c:pt idx="241">
                  <c:v>36404.117647058825</c:v>
                </c:pt>
                <c:pt idx="242">
                  <c:v>34522.941176470587</c:v>
                </c:pt>
                <c:pt idx="243">
                  <c:v>32535.882352941178</c:v>
                </c:pt>
                <c:pt idx="244">
                  <c:v>30901.764705882353</c:v>
                </c:pt>
                <c:pt idx="245">
                  <c:v>28982.941176470587</c:v>
                </c:pt>
                <c:pt idx="246">
                  <c:v>27150.588235294119</c:v>
                </c:pt>
                <c:pt idx="247">
                  <c:v>25614.705882352941</c:v>
                </c:pt>
                <c:pt idx="248">
                  <c:v>23761.764705882353</c:v>
                </c:pt>
                <c:pt idx="249">
                  <c:v>22564.117647058825</c:v>
                </c:pt>
                <c:pt idx="250">
                  <c:v>20798.823529411766</c:v>
                </c:pt>
                <c:pt idx="251">
                  <c:v>19592.352941176472</c:v>
                </c:pt>
                <c:pt idx="252">
                  <c:v>18278.235294117647</c:v>
                </c:pt>
                <c:pt idx="253">
                  <c:v>16696.470588235294</c:v>
                </c:pt>
                <c:pt idx="254">
                  <c:v>15488.823529411766</c:v>
                </c:pt>
                <c:pt idx="255">
                  <c:v>14242.941176470589</c:v>
                </c:pt>
                <c:pt idx="256">
                  <c:v>13387.64705882353</c:v>
                </c:pt>
                <c:pt idx="257">
                  <c:v>12325.882352941177</c:v>
                </c:pt>
                <c:pt idx="258">
                  <c:v>11383.529411764706</c:v>
                </c:pt>
                <c:pt idx="259">
                  <c:v>10621.176470588236</c:v>
                </c:pt>
                <c:pt idx="260">
                  <c:v>9654.1176470588234</c:v>
                </c:pt>
                <c:pt idx="261">
                  <c:v>8852.3529411764703</c:v>
                </c:pt>
                <c:pt idx="262">
                  <c:v>8280</c:v>
                </c:pt>
                <c:pt idx="263">
                  <c:v>7432.3529411764712</c:v>
                </c:pt>
                <c:pt idx="264">
                  <c:v>6801.1764705882351</c:v>
                </c:pt>
                <c:pt idx="265">
                  <c:v>6315.8823529411766</c:v>
                </c:pt>
                <c:pt idx="266">
                  <c:v>5737.0588235294117</c:v>
                </c:pt>
                <c:pt idx="267">
                  <c:v>5341.7647058823532</c:v>
                </c:pt>
                <c:pt idx="268">
                  <c:v>4675.2941176470586</c:v>
                </c:pt>
                <c:pt idx="269">
                  <c:v>4278.8235294117649</c:v>
                </c:pt>
                <c:pt idx="270">
                  <c:v>3960.5882352941176</c:v>
                </c:pt>
                <c:pt idx="271">
                  <c:v>3490.5882352941176</c:v>
                </c:pt>
                <c:pt idx="272">
                  <c:v>3198.8235294117649</c:v>
                </c:pt>
                <c:pt idx="273">
                  <c:v>2911.7647058823532</c:v>
                </c:pt>
                <c:pt idx="274">
                  <c:v>2688.8235294117649</c:v>
                </c:pt>
                <c:pt idx="275">
                  <c:v>2405.294117647059</c:v>
                </c:pt>
                <c:pt idx="276">
                  <c:v>2281.7647058823532</c:v>
                </c:pt>
                <c:pt idx="277">
                  <c:v>2001.7647058823529</c:v>
                </c:pt>
                <c:pt idx="278">
                  <c:v>1875.2941176470588</c:v>
                </c:pt>
                <c:pt idx="279">
                  <c:v>1597.0588235294117</c:v>
                </c:pt>
                <c:pt idx="280">
                  <c:v>1455.2941176470588</c:v>
                </c:pt>
                <c:pt idx="281">
                  <c:v>1357.6470588235295</c:v>
                </c:pt>
                <c:pt idx="282">
                  <c:v>1231.7647058823529</c:v>
                </c:pt>
                <c:pt idx="283">
                  <c:v>1122.9411764705883</c:v>
                </c:pt>
                <c:pt idx="284">
                  <c:v>1008.2352941176471</c:v>
                </c:pt>
                <c:pt idx="285">
                  <c:v>964.70588235294122</c:v>
                </c:pt>
                <c:pt idx="286">
                  <c:v>905.88235294117646</c:v>
                </c:pt>
                <c:pt idx="287">
                  <c:v>840</c:v>
                </c:pt>
                <c:pt idx="288">
                  <c:v>733.52941176470586</c:v>
                </c:pt>
                <c:pt idx="289">
                  <c:v>651.17647058823536</c:v>
                </c:pt>
                <c:pt idx="290">
                  <c:v>601.76470588235293</c:v>
                </c:pt>
                <c:pt idx="291">
                  <c:v>582.94117647058829</c:v>
                </c:pt>
                <c:pt idx="292">
                  <c:v>564.70588235294122</c:v>
                </c:pt>
                <c:pt idx="293">
                  <c:v>460.58823529411768</c:v>
                </c:pt>
                <c:pt idx="294">
                  <c:v>450</c:v>
                </c:pt>
                <c:pt idx="295">
                  <c:v>424.11764705882354</c:v>
                </c:pt>
                <c:pt idx="296">
                  <c:v>452.35294117647061</c:v>
                </c:pt>
                <c:pt idx="297">
                  <c:v>390.58823529411768</c:v>
                </c:pt>
                <c:pt idx="298">
                  <c:v>375.88235294117646</c:v>
                </c:pt>
                <c:pt idx="299">
                  <c:v>370</c:v>
                </c:pt>
                <c:pt idx="300">
                  <c:v>365.29411764705884</c:v>
                </c:pt>
                <c:pt idx="301">
                  <c:v>337.64705882352945</c:v>
                </c:pt>
                <c:pt idx="302">
                  <c:v>317.05882352941177</c:v>
                </c:pt>
                <c:pt idx="303">
                  <c:v>332.94117647058823</c:v>
                </c:pt>
                <c:pt idx="304">
                  <c:v>292.35294117647061</c:v>
                </c:pt>
                <c:pt idx="305">
                  <c:v>297.05882352941177</c:v>
                </c:pt>
                <c:pt idx="306">
                  <c:v>301.1764705882353</c:v>
                </c:pt>
                <c:pt idx="307">
                  <c:v>278.23529411764707</c:v>
                </c:pt>
                <c:pt idx="308">
                  <c:v>275.29411764705884</c:v>
                </c:pt>
                <c:pt idx="309">
                  <c:v>271.1764705882353</c:v>
                </c:pt>
                <c:pt idx="310">
                  <c:v>270.58823529411768</c:v>
                </c:pt>
                <c:pt idx="311">
                  <c:v>254.11764705882354</c:v>
                </c:pt>
                <c:pt idx="312">
                  <c:v>234.70588235294119</c:v>
                </c:pt>
                <c:pt idx="313">
                  <c:v>267.05882352941177</c:v>
                </c:pt>
                <c:pt idx="314">
                  <c:v>253.52941176470588</c:v>
                </c:pt>
                <c:pt idx="315">
                  <c:v>250</c:v>
                </c:pt>
                <c:pt idx="316">
                  <c:v>244.70588235294119</c:v>
                </c:pt>
                <c:pt idx="317">
                  <c:v>233.52941176470588</c:v>
                </c:pt>
                <c:pt idx="318">
                  <c:v>234.70588235294119</c:v>
                </c:pt>
                <c:pt idx="319">
                  <c:v>233.52941176470588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E63-4BE8-A9E1-5AA20883E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585736"/>
        <c:axId val="374749224"/>
      </c:scatterChart>
      <c:valAx>
        <c:axId val="237585736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 sz="1100" dirty="0" err="1"/>
                  <a:t>Energy</a:t>
                </a:r>
                <a:r>
                  <a:rPr lang="cs-CZ" sz="1100" dirty="0"/>
                  <a:t> </a:t>
                </a:r>
                <a:r>
                  <a:rPr lang="en-GB" sz="1100" dirty="0"/>
                  <a:t>[k</a:t>
                </a:r>
                <a:r>
                  <a:rPr lang="cs-CZ" sz="1100" dirty="0"/>
                  <a:t>eV</a:t>
                </a:r>
                <a:r>
                  <a:rPr lang="en-GB" dirty="0"/>
                  <a:t>]</a:t>
                </a:r>
                <a:endParaRPr lang="cs-CZ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cs-CZ"/>
          </a:p>
        </c:txPr>
        <c:crossAx val="374749224"/>
        <c:crosses val="autoZero"/>
        <c:crossBetween val="midCat"/>
        <c:majorUnit val="10"/>
      </c:valAx>
      <c:valAx>
        <c:axId val="374749224"/>
        <c:scaling>
          <c:orientation val="minMax"/>
          <c:max val="120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Counts</a:t>
                </a:r>
                <a:endParaRPr lang="cs-CZ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cs-CZ"/>
          </a:p>
        </c:txPr>
        <c:crossAx val="237585736"/>
        <c:crosses val="autoZero"/>
        <c:crossBetween val="midCat"/>
        <c:majorUnit val="20000"/>
      </c:valAx>
    </c:plotArea>
    <c:plotVisOnly val="1"/>
    <c:dispBlanksAs val="gap"/>
    <c:showDLblsOverMax val="0"/>
  </c:chart>
  <c:txPr>
    <a:bodyPr/>
    <a:lstStyle/>
    <a:p>
      <a:pPr>
        <a:defRPr lang="en-GB" sz="1400" b="1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pPr>
      <a:endParaRPr lang="cs-CZ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105246662479122"/>
          <c:y val="4.1127009174248913E-2"/>
          <c:w val="0.81774182014503327"/>
          <c:h val="0.79526948144148824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List1!$A$2:$A$1025</c:f>
              <c:numCache>
                <c:formatCode>General</c:formatCode>
                <c:ptCount val="1024"/>
                <c:pt idx="0">
                  <c:v>0</c:v>
                </c:pt>
                <c:pt idx="1">
                  <c:v>0.89580000000000004</c:v>
                </c:pt>
                <c:pt idx="2">
                  <c:v>1.7916000000000001</c:v>
                </c:pt>
                <c:pt idx="3">
                  <c:v>2.6874000000000002</c:v>
                </c:pt>
                <c:pt idx="4">
                  <c:v>3.5832000000000002</c:v>
                </c:pt>
                <c:pt idx="5">
                  <c:v>4.4790000000000001</c:v>
                </c:pt>
                <c:pt idx="6">
                  <c:v>5.3748000000000005</c:v>
                </c:pt>
                <c:pt idx="7">
                  <c:v>6.2706</c:v>
                </c:pt>
                <c:pt idx="8">
                  <c:v>7.1664000000000003</c:v>
                </c:pt>
                <c:pt idx="9">
                  <c:v>8.0622000000000007</c:v>
                </c:pt>
                <c:pt idx="10">
                  <c:v>8.9580000000000002</c:v>
                </c:pt>
                <c:pt idx="11">
                  <c:v>9.8537999999999997</c:v>
                </c:pt>
                <c:pt idx="12">
                  <c:v>10.749600000000001</c:v>
                </c:pt>
                <c:pt idx="13">
                  <c:v>11.6454</c:v>
                </c:pt>
                <c:pt idx="14">
                  <c:v>12.5412</c:v>
                </c:pt>
                <c:pt idx="15">
                  <c:v>13.437000000000001</c:v>
                </c:pt>
                <c:pt idx="16">
                  <c:v>14.332800000000001</c:v>
                </c:pt>
                <c:pt idx="17">
                  <c:v>15.2286</c:v>
                </c:pt>
                <c:pt idx="18">
                  <c:v>16.124400000000001</c:v>
                </c:pt>
                <c:pt idx="19">
                  <c:v>17.020199999999999</c:v>
                </c:pt>
                <c:pt idx="20">
                  <c:v>17.916</c:v>
                </c:pt>
                <c:pt idx="21">
                  <c:v>18.811800000000002</c:v>
                </c:pt>
                <c:pt idx="22">
                  <c:v>19.707599999999999</c:v>
                </c:pt>
                <c:pt idx="23">
                  <c:v>20.603400000000001</c:v>
                </c:pt>
                <c:pt idx="24">
                  <c:v>21.499200000000002</c:v>
                </c:pt>
                <c:pt idx="25">
                  <c:v>22.395</c:v>
                </c:pt>
                <c:pt idx="26">
                  <c:v>23.290800000000001</c:v>
                </c:pt>
                <c:pt idx="27">
                  <c:v>24.186600000000002</c:v>
                </c:pt>
                <c:pt idx="28">
                  <c:v>25.0824</c:v>
                </c:pt>
                <c:pt idx="29">
                  <c:v>25.978200000000001</c:v>
                </c:pt>
                <c:pt idx="30">
                  <c:v>26.874000000000002</c:v>
                </c:pt>
                <c:pt idx="31">
                  <c:v>27.7698</c:v>
                </c:pt>
                <c:pt idx="32">
                  <c:v>28.665600000000001</c:v>
                </c:pt>
                <c:pt idx="33">
                  <c:v>29.561400000000003</c:v>
                </c:pt>
                <c:pt idx="34">
                  <c:v>30.4572</c:v>
                </c:pt>
                <c:pt idx="35">
                  <c:v>31.353000000000002</c:v>
                </c:pt>
                <c:pt idx="36">
                  <c:v>32.248800000000003</c:v>
                </c:pt>
                <c:pt idx="37">
                  <c:v>33.144600000000004</c:v>
                </c:pt>
                <c:pt idx="38">
                  <c:v>34.040399999999998</c:v>
                </c:pt>
                <c:pt idx="39">
                  <c:v>34.936199999999999</c:v>
                </c:pt>
                <c:pt idx="40">
                  <c:v>35.832000000000001</c:v>
                </c:pt>
                <c:pt idx="41">
                  <c:v>36.727800000000002</c:v>
                </c:pt>
                <c:pt idx="42">
                  <c:v>37.623600000000003</c:v>
                </c:pt>
                <c:pt idx="43">
                  <c:v>38.519400000000005</c:v>
                </c:pt>
                <c:pt idx="44">
                  <c:v>39.415199999999999</c:v>
                </c:pt>
                <c:pt idx="45">
                  <c:v>40.311</c:v>
                </c:pt>
                <c:pt idx="46">
                  <c:v>41.206800000000001</c:v>
                </c:pt>
                <c:pt idx="47">
                  <c:v>42.102600000000002</c:v>
                </c:pt>
                <c:pt idx="48">
                  <c:v>42.998400000000004</c:v>
                </c:pt>
                <c:pt idx="49">
                  <c:v>43.894200000000005</c:v>
                </c:pt>
                <c:pt idx="50">
                  <c:v>44.79</c:v>
                </c:pt>
                <c:pt idx="51">
                  <c:v>45.6858</c:v>
                </c:pt>
                <c:pt idx="52">
                  <c:v>46.581600000000002</c:v>
                </c:pt>
                <c:pt idx="53">
                  <c:v>47.477400000000003</c:v>
                </c:pt>
                <c:pt idx="54">
                  <c:v>48.373200000000004</c:v>
                </c:pt>
                <c:pt idx="55">
                  <c:v>49.269000000000005</c:v>
                </c:pt>
                <c:pt idx="56">
                  <c:v>50.1648</c:v>
                </c:pt>
                <c:pt idx="57">
                  <c:v>51.060600000000001</c:v>
                </c:pt>
                <c:pt idx="58">
                  <c:v>51.956400000000002</c:v>
                </c:pt>
                <c:pt idx="59">
                  <c:v>52.852200000000003</c:v>
                </c:pt>
                <c:pt idx="60">
                  <c:v>53.748000000000005</c:v>
                </c:pt>
                <c:pt idx="61">
                  <c:v>54.643800000000006</c:v>
                </c:pt>
                <c:pt idx="62">
                  <c:v>55.5396</c:v>
                </c:pt>
                <c:pt idx="63">
                  <c:v>56.435400000000001</c:v>
                </c:pt>
                <c:pt idx="64">
                  <c:v>57.331200000000003</c:v>
                </c:pt>
                <c:pt idx="65">
                  <c:v>58.227000000000004</c:v>
                </c:pt>
                <c:pt idx="66">
                  <c:v>59.122800000000005</c:v>
                </c:pt>
                <c:pt idx="67">
                  <c:v>60.018599999999999</c:v>
                </c:pt>
                <c:pt idx="68">
                  <c:v>60.914400000000001</c:v>
                </c:pt>
                <c:pt idx="69">
                  <c:v>61.810200000000002</c:v>
                </c:pt>
                <c:pt idx="70">
                  <c:v>62.706000000000003</c:v>
                </c:pt>
                <c:pt idx="71">
                  <c:v>63.601800000000004</c:v>
                </c:pt>
                <c:pt idx="72">
                  <c:v>64.497600000000006</c:v>
                </c:pt>
                <c:pt idx="73">
                  <c:v>65.3934</c:v>
                </c:pt>
                <c:pt idx="74">
                  <c:v>66.289200000000008</c:v>
                </c:pt>
                <c:pt idx="75">
                  <c:v>67.185000000000002</c:v>
                </c:pt>
                <c:pt idx="76">
                  <c:v>68.080799999999996</c:v>
                </c:pt>
                <c:pt idx="77">
                  <c:v>68.976600000000005</c:v>
                </c:pt>
                <c:pt idx="78">
                  <c:v>69.872399999999999</c:v>
                </c:pt>
                <c:pt idx="79">
                  <c:v>70.768200000000007</c:v>
                </c:pt>
                <c:pt idx="80">
                  <c:v>71.664000000000001</c:v>
                </c:pt>
                <c:pt idx="81">
                  <c:v>72.55980000000001</c:v>
                </c:pt>
                <c:pt idx="82">
                  <c:v>73.455600000000004</c:v>
                </c:pt>
                <c:pt idx="83">
                  <c:v>74.351399999999998</c:v>
                </c:pt>
                <c:pt idx="84">
                  <c:v>75.247200000000007</c:v>
                </c:pt>
                <c:pt idx="85">
                  <c:v>76.143000000000001</c:v>
                </c:pt>
                <c:pt idx="86">
                  <c:v>77.038800000000009</c:v>
                </c:pt>
                <c:pt idx="87">
                  <c:v>77.934600000000003</c:v>
                </c:pt>
                <c:pt idx="88">
                  <c:v>78.830399999999997</c:v>
                </c:pt>
                <c:pt idx="89">
                  <c:v>79.726200000000006</c:v>
                </c:pt>
                <c:pt idx="90">
                  <c:v>80.622</c:v>
                </c:pt>
                <c:pt idx="91">
                  <c:v>81.517800000000008</c:v>
                </c:pt>
                <c:pt idx="92">
                  <c:v>82.413600000000002</c:v>
                </c:pt>
                <c:pt idx="93">
                  <c:v>83.309400000000011</c:v>
                </c:pt>
                <c:pt idx="94">
                  <c:v>84.205200000000005</c:v>
                </c:pt>
                <c:pt idx="95">
                  <c:v>85.100999999999999</c:v>
                </c:pt>
                <c:pt idx="96">
                  <c:v>85.996800000000007</c:v>
                </c:pt>
                <c:pt idx="97">
                  <c:v>86.892600000000002</c:v>
                </c:pt>
                <c:pt idx="98">
                  <c:v>87.78840000000001</c:v>
                </c:pt>
                <c:pt idx="99">
                  <c:v>88.684200000000004</c:v>
                </c:pt>
                <c:pt idx="100">
                  <c:v>89.58</c:v>
                </c:pt>
                <c:pt idx="101">
                  <c:v>90.475800000000007</c:v>
                </c:pt>
                <c:pt idx="102">
                  <c:v>91.371600000000001</c:v>
                </c:pt>
                <c:pt idx="103">
                  <c:v>92.267400000000009</c:v>
                </c:pt>
                <c:pt idx="104">
                  <c:v>93.163200000000003</c:v>
                </c:pt>
                <c:pt idx="105">
                  <c:v>94.058999999999997</c:v>
                </c:pt>
                <c:pt idx="106">
                  <c:v>94.954800000000006</c:v>
                </c:pt>
                <c:pt idx="107">
                  <c:v>95.8506</c:v>
                </c:pt>
                <c:pt idx="108">
                  <c:v>96.746400000000008</c:v>
                </c:pt>
                <c:pt idx="109">
                  <c:v>97.642200000000003</c:v>
                </c:pt>
                <c:pt idx="110">
                  <c:v>98.538000000000011</c:v>
                </c:pt>
                <c:pt idx="111">
                  <c:v>99.433800000000005</c:v>
                </c:pt>
                <c:pt idx="112">
                  <c:v>100.3296</c:v>
                </c:pt>
                <c:pt idx="113">
                  <c:v>101.22540000000001</c:v>
                </c:pt>
                <c:pt idx="114">
                  <c:v>102.1212</c:v>
                </c:pt>
                <c:pt idx="115">
                  <c:v>103.01700000000001</c:v>
                </c:pt>
                <c:pt idx="116">
                  <c:v>103.9128</c:v>
                </c:pt>
                <c:pt idx="117">
                  <c:v>104.8086</c:v>
                </c:pt>
                <c:pt idx="118">
                  <c:v>105.70440000000001</c:v>
                </c:pt>
                <c:pt idx="119">
                  <c:v>106.6002</c:v>
                </c:pt>
                <c:pt idx="120">
                  <c:v>107.49600000000001</c:v>
                </c:pt>
                <c:pt idx="121">
                  <c:v>108.3918</c:v>
                </c:pt>
                <c:pt idx="122">
                  <c:v>109.28760000000001</c:v>
                </c:pt>
                <c:pt idx="123">
                  <c:v>110.18340000000001</c:v>
                </c:pt>
                <c:pt idx="124">
                  <c:v>111.0792</c:v>
                </c:pt>
                <c:pt idx="125">
                  <c:v>111.97500000000001</c:v>
                </c:pt>
                <c:pt idx="126">
                  <c:v>112.8708</c:v>
                </c:pt>
                <c:pt idx="127">
                  <c:v>113.76660000000001</c:v>
                </c:pt>
                <c:pt idx="128">
                  <c:v>114.66240000000001</c:v>
                </c:pt>
                <c:pt idx="129">
                  <c:v>115.5582</c:v>
                </c:pt>
                <c:pt idx="130">
                  <c:v>116.45400000000001</c:v>
                </c:pt>
                <c:pt idx="131">
                  <c:v>117.3498</c:v>
                </c:pt>
                <c:pt idx="132">
                  <c:v>118.24560000000001</c:v>
                </c:pt>
                <c:pt idx="133">
                  <c:v>119.1414</c:v>
                </c:pt>
                <c:pt idx="134">
                  <c:v>120.0372</c:v>
                </c:pt>
                <c:pt idx="135">
                  <c:v>120.93300000000001</c:v>
                </c:pt>
                <c:pt idx="136">
                  <c:v>121.8288</c:v>
                </c:pt>
                <c:pt idx="137">
                  <c:v>122.72460000000001</c:v>
                </c:pt>
                <c:pt idx="138">
                  <c:v>123.6204</c:v>
                </c:pt>
                <c:pt idx="139">
                  <c:v>124.51620000000001</c:v>
                </c:pt>
                <c:pt idx="140">
                  <c:v>125.41200000000001</c:v>
                </c:pt>
                <c:pt idx="141">
                  <c:v>126.3078</c:v>
                </c:pt>
                <c:pt idx="142">
                  <c:v>127.20360000000001</c:v>
                </c:pt>
                <c:pt idx="143">
                  <c:v>128.0994</c:v>
                </c:pt>
                <c:pt idx="144">
                  <c:v>128.99520000000001</c:v>
                </c:pt>
                <c:pt idx="145">
                  <c:v>129.89100000000002</c:v>
                </c:pt>
                <c:pt idx="146">
                  <c:v>130.7868</c:v>
                </c:pt>
                <c:pt idx="147">
                  <c:v>131.68260000000001</c:v>
                </c:pt>
                <c:pt idx="148">
                  <c:v>132.57840000000002</c:v>
                </c:pt>
                <c:pt idx="149">
                  <c:v>133.4742</c:v>
                </c:pt>
                <c:pt idx="150">
                  <c:v>134.37</c:v>
                </c:pt>
                <c:pt idx="151">
                  <c:v>135.26580000000001</c:v>
                </c:pt>
                <c:pt idx="152">
                  <c:v>136.16159999999999</c:v>
                </c:pt>
                <c:pt idx="153">
                  <c:v>137.0574</c:v>
                </c:pt>
                <c:pt idx="154">
                  <c:v>137.95320000000001</c:v>
                </c:pt>
                <c:pt idx="155">
                  <c:v>138.84900000000002</c:v>
                </c:pt>
                <c:pt idx="156">
                  <c:v>139.7448</c:v>
                </c:pt>
                <c:pt idx="157">
                  <c:v>140.64060000000001</c:v>
                </c:pt>
                <c:pt idx="158">
                  <c:v>141.53640000000001</c:v>
                </c:pt>
                <c:pt idx="159">
                  <c:v>142.43219999999999</c:v>
                </c:pt>
                <c:pt idx="160">
                  <c:v>143.328</c:v>
                </c:pt>
                <c:pt idx="161">
                  <c:v>144.22380000000001</c:v>
                </c:pt>
                <c:pt idx="162">
                  <c:v>145.11960000000002</c:v>
                </c:pt>
                <c:pt idx="163">
                  <c:v>146.0154</c:v>
                </c:pt>
                <c:pt idx="164">
                  <c:v>146.91120000000001</c:v>
                </c:pt>
                <c:pt idx="165">
                  <c:v>147.80700000000002</c:v>
                </c:pt>
                <c:pt idx="166">
                  <c:v>148.7028</c:v>
                </c:pt>
                <c:pt idx="167">
                  <c:v>149.5986</c:v>
                </c:pt>
                <c:pt idx="168">
                  <c:v>150.49440000000001</c:v>
                </c:pt>
                <c:pt idx="169">
                  <c:v>151.39019999999999</c:v>
                </c:pt>
                <c:pt idx="170">
                  <c:v>152.286</c:v>
                </c:pt>
                <c:pt idx="171">
                  <c:v>153.18180000000001</c:v>
                </c:pt>
                <c:pt idx="172">
                  <c:v>154.07760000000002</c:v>
                </c:pt>
                <c:pt idx="173">
                  <c:v>154.9734</c:v>
                </c:pt>
                <c:pt idx="174">
                  <c:v>155.86920000000001</c:v>
                </c:pt>
                <c:pt idx="175">
                  <c:v>156.76500000000001</c:v>
                </c:pt>
                <c:pt idx="176">
                  <c:v>157.66079999999999</c:v>
                </c:pt>
                <c:pt idx="177">
                  <c:v>158.5566</c:v>
                </c:pt>
                <c:pt idx="178">
                  <c:v>159.45240000000001</c:v>
                </c:pt>
                <c:pt idx="179">
                  <c:v>160.34820000000002</c:v>
                </c:pt>
                <c:pt idx="180">
                  <c:v>161.244</c:v>
                </c:pt>
                <c:pt idx="181">
                  <c:v>162.13980000000001</c:v>
                </c:pt>
                <c:pt idx="182">
                  <c:v>163.03560000000002</c:v>
                </c:pt>
                <c:pt idx="183">
                  <c:v>163.9314</c:v>
                </c:pt>
                <c:pt idx="184">
                  <c:v>164.8272</c:v>
                </c:pt>
                <c:pt idx="185">
                  <c:v>165.72300000000001</c:v>
                </c:pt>
                <c:pt idx="186">
                  <c:v>166.61880000000002</c:v>
                </c:pt>
                <c:pt idx="187">
                  <c:v>167.5146</c:v>
                </c:pt>
                <c:pt idx="188">
                  <c:v>168.41040000000001</c:v>
                </c:pt>
                <c:pt idx="189">
                  <c:v>169.30620000000002</c:v>
                </c:pt>
                <c:pt idx="190">
                  <c:v>170.202</c:v>
                </c:pt>
                <c:pt idx="191">
                  <c:v>171.09780000000001</c:v>
                </c:pt>
                <c:pt idx="192">
                  <c:v>171.99360000000001</c:v>
                </c:pt>
                <c:pt idx="193">
                  <c:v>172.88939999999999</c:v>
                </c:pt>
                <c:pt idx="194">
                  <c:v>173.7852</c:v>
                </c:pt>
                <c:pt idx="195">
                  <c:v>174.68100000000001</c:v>
                </c:pt>
                <c:pt idx="196">
                  <c:v>175.57680000000002</c:v>
                </c:pt>
                <c:pt idx="197">
                  <c:v>176.4726</c:v>
                </c:pt>
                <c:pt idx="198">
                  <c:v>177.36840000000001</c:v>
                </c:pt>
                <c:pt idx="199">
                  <c:v>178.26420000000002</c:v>
                </c:pt>
                <c:pt idx="200">
                  <c:v>179.16</c:v>
                </c:pt>
                <c:pt idx="201">
                  <c:v>180.0558</c:v>
                </c:pt>
                <c:pt idx="202">
                  <c:v>180.95160000000001</c:v>
                </c:pt>
                <c:pt idx="203">
                  <c:v>181.84740000000002</c:v>
                </c:pt>
                <c:pt idx="204">
                  <c:v>182.7432</c:v>
                </c:pt>
                <c:pt idx="205">
                  <c:v>183.63900000000001</c:v>
                </c:pt>
                <c:pt idx="206">
                  <c:v>184.53480000000002</c:v>
                </c:pt>
                <c:pt idx="207">
                  <c:v>185.4306</c:v>
                </c:pt>
                <c:pt idx="208">
                  <c:v>186.32640000000001</c:v>
                </c:pt>
                <c:pt idx="209">
                  <c:v>187.22220000000002</c:v>
                </c:pt>
                <c:pt idx="210">
                  <c:v>188.11799999999999</c:v>
                </c:pt>
                <c:pt idx="211">
                  <c:v>189.0138</c:v>
                </c:pt>
                <c:pt idx="212">
                  <c:v>189.90960000000001</c:v>
                </c:pt>
                <c:pt idx="213">
                  <c:v>190.80540000000002</c:v>
                </c:pt>
                <c:pt idx="214">
                  <c:v>191.7012</c:v>
                </c:pt>
                <c:pt idx="215">
                  <c:v>192.59700000000001</c:v>
                </c:pt>
                <c:pt idx="216">
                  <c:v>193.49280000000002</c:v>
                </c:pt>
                <c:pt idx="217">
                  <c:v>194.3886</c:v>
                </c:pt>
                <c:pt idx="218">
                  <c:v>195.28440000000001</c:v>
                </c:pt>
                <c:pt idx="219">
                  <c:v>196.18020000000001</c:v>
                </c:pt>
                <c:pt idx="220">
                  <c:v>197.07600000000002</c:v>
                </c:pt>
                <c:pt idx="221">
                  <c:v>197.9718</c:v>
                </c:pt>
                <c:pt idx="222">
                  <c:v>198.86760000000001</c:v>
                </c:pt>
                <c:pt idx="223">
                  <c:v>199.76340000000002</c:v>
                </c:pt>
                <c:pt idx="224">
                  <c:v>200.6592</c:v>
                </c:pt>
                <c:pt idx="225">
                  <c:v>201.55500000000001</c:v>
                </c:pt>
                <c:pt idx="226">
                  <c:v>202.45080000000002</c:v>
                </c:pt>
                <c:pt idx="227">
                  <c:v>203.3466</c:v>
                </c:pt>
                <c:pt idx="228">
                  <c:v>204.2424</c:v>
                </c:pt>
                <c:pt idx="229">
                  <c:v>205.13820000000001</c:v>
                </c:pt>
                <c:pt idx="230">
                  <c:v>206.03400000000002</c:v>
                </c:pt>
                <c:pt idx="231">
                  <c:v>206.9298</c:v>
                </c:pt>
                <c:pt idx="232">
                  <c:v>207.82560000000001</c:v>
                </c:pt>
                <c:pt idx="233">
                  <c:v>208.72140000000002</c:v>
                </c:pt>
                <c:pt idx="234">
                  <c:v>209.6172</c:v>
                </c:pt>
                <c:pt idx="235">
                  <c:v>210.51300000000001</c:v>
                </c:pt>
                <c:pt idx="236">
                  <c:v>211.40880000000001</c:v>
                </c:pt>
                <c:pt idx="237">
                  <c:v>212.30460000000002</c:v>
                </c:pt>
                <c:pt idx="238">
                  <c:v>213.2004</c:v>
                </c:pt>
                <c:pt idx="239">
                  <c:v>214.09620000000001</c:v>
                </c:pt>
                <c:pt idx="240">
                  <c:v>214.99200000000002</c:v>
                </c:pt>
                <c:pt idx="241">
                  <c:v>215.8878</c:v>
                </c:pt>
                <c:pt idx="242">
                  <c:v>216.78360000000001</c:v>
                </c:pt>
                <c:pt idx="243">
                  <c:v>217.67940000000002</c:v>
                </c:pt>
                <c:pt idx="244">
                  <c:v>218.57520000000002</c:v>
                </c:pt>
                <c:pt idx="245">
                  <c:v>219.471</c:v>
                </c:pt>
                <c:pt idx="246">
                  <c:v>220.36680000000001</c:v>
                </c:pt>
                <c:pt idx="247">
                  <c:v>221.26260000000002</c:v>
                </c:pt>
                <c:pt idx="248">
                  <c:v>222.1584</c:v>
                </c:pt>
                <c:pt idx="249">
                  <c:v>223.05420000000001</c:v>
                </c:pt>
                <c:pt idx="250">
                  <c:v>223.95000000000002</c:v>
                </c:pt>
                <c:pt idx="251">
                  <c:v>224.8458</c:v>
                </c:pt>
                <c:pt idx="252">
                  <c:v>225.74160000000001</c:v>
                </c:pt>
                <c:pt idx="253">
                  <c:v>226.63740000000001</c:v>
                </c:pt>
                <c:pt idx="254">
                  <c:v>227.53320000000002</c:v>
                </c:pt>
                <c:pt idx="255">
                  <c:v>228.429</c:v>
                </c:pt>
                <c:pt idx="256">
                  <c:v>229.32480000000001</c:v>
                </c:pt>
                <c:pt idx="257">
                  <c:v>230.22060000000002</c:v>
                </c:pt>
                <c:pt idx="258">
                  <c:v>231.1164</c:v>
                </c:pt>
                <c:pt idx="259">
                  <c:v>232.01220000000001</c:v>
                </c:pt>
                <c:pt idx="260">
                  <c:v>232.90800000000002</c:v>
                </c:pt>
                <c:pt idx="261">
                  <c:v>233.80380000000002</c:v>
                </c:pt>
                <c:pt idx="262">
                  <c:v>234.6996</c:v>
                </c:pt>
                <c:pt idx="263">
                  <c:v>235.59540000000001</c:v>
                </c:pt>
                <c:pt idx="264">
                  <c:v>236.49120000000002</c:v>
                </c:pt>
                <c:pt idx="265">
                  <c:v>237.387</c:v>
                </c:pt>
                <c:pt idx="266">
                  <c:v>238.28280000000001</c:v>
                </c:pt>
                <c:pt idx="267">
                  <c:v>239.17860000000002</c:v>
                </c:pt>
                <c:pt idx="268">
                  <c:v>240.0744</c:v>
                </c:pt>
                <c:pt idx="269">
                  <c:v>240.97020000000001</c:v>
                </c:pt>
                <c:pt idx="270">
                  <c:v>241.86600000000001</c:v>
                </c:pt>
                <c:pt idx="271">
                  <c:v>242.76180000000002</c:v>
                </c:pt>
                <c:pt idx="272">
                  <c:v>243.6576</c:v>
                </c:pt>
                <c:pt idx="273">
                  <c:v>244.55340000000001</c:v>
                </c:pt>
                <c:pt idx="274">
                  <c:v>245.44920000000002</c:v>
                </c:pt>
                <c:pt idx="275">
                  <c:v>246.345</c:v>
                </c:pt>
                <c:pt idx="276">
                  <c:v>247.24080000000001</c:v>
                </c:pt>
                <c:pt idx="277">
                  <c:v>248.13660000000002</c:v>
                </c:pt>
                <c:pt idx="278">
                  <c:v>249.03240000000002</c:v>
                </c:pt>
                <c:pt idx="279">
                  <c:v>249.9282</c:v>
                </c:pt>
                <c:pt idx="280">
                  <c:v>250.82400000000001</c:v>
                </c:pt>
                <c:pt idx="281">
                  <c:v>251.71980000000002</c:v>
                </c:pt>
                <c:pt idx="282">
                  <c:v>252.6156</c:v>
                </c:pt>
                <c:pt idx="283">
                  <c:v>253.51140000000001</c:v>
                </c:pt>
                <c:pt idx="284">
                  <c:v>254.40720000000002</c:v>
                </c:pt>
                <c:pt idx="285">
                  <c:v>255.30300000000003</c:v>
                </c:pt>
                <c:pt idx="286">
                  <c:v>256.19880000000001</c:v>
                </c:pt>
                <c:pt idx="287">
                  <c:v>257.09460000000001</c:v>
                </c:pt>
                <c:pt idx="288">
                  <c:v>257.99040000000002</c:v>
                </c:pt>
                <c:pt idx="289">
                  <c:v>258.88620000000003</c:v>
                </c:pt>
                <c:pt idx="290">
                  <c:v>259.78200000000004</c:v>
                </c:pt>
                <c:pt idx="291">
                  <c:v>260.67779999999999</c:v>
                </c:pt>
                <c:pt idx="292">
                  <c:v>261.5736</c:v>
                </c:pt>
                <c:pt idx="293">
                  <c:v>262.46940000000001</c:v>
                </c:pt>
                <c:pt idx="294">
                  <c:v>263.36520000000002</c:v>
                </c:pt>
                <c:pt idx="295">
                  <c:v>264.26100000000002</c:v>
                </c:pt>
                <c:pt idx="296">
                  <c:v>265.15680000000003</c:v>
                </c:pt>
                <c:pt idx="297">
                  <c:v>266.05259999999998</c:v>
                </c:pt>
                <c:pt idx="298">
                  <c:v>266.94839999999999</c:v>
                </c:pt>
                <c:pt idx="299">
                  <c:v>267.8442</c:v>
                </c:pt>
                <c:pt idx="300">
                  <c:v>268.74</c:v>
                </c:pt>
                <c:pt idx="301">
                  <c:v>269.63580000000002</c:v>
                </c:pt>
                <c:pt idx="302">
                  <c:v>270.53160000000003</c:v>
                </c:pt>
                <c:pt idx="303">
                  <c:v>271.42740000000003</c:v>
                </c:pt>
                <c:pt idx="304">
                  <c:v>272.32319999999999</c:v>
                </c:pt>
                <c:pt idx="305">
                  <c:v>273.21899999999999</c:v>
                </c:pt>
                <c:pt idx="306">
                  <c:v>274.1148</c:v>
                </c:pt>
                <c:pt idx="307">
                  <c:v>275.01060000000001</c:v>
                </c:pt>
                <c:pt idx="308">
                  <c:v>275.90640000000002</c:v>
                </c:pt>
                <c:pt idx="309">
                  <c:v>276.80220000000003</c:v>
                </c:pt>
                <c:pt idx="310">
                  <c:v>277.69800000000004</c:v>
                </c:pt>
                <c:pt idx="311">
                  <c:v>278.59379999999999</c:v>
                </c:pt>
                <c:pt idx="312">
                  <c:v>279.4896</c:v>
                </c:pt>
                <c:pt idx="313">
                  <c:v>280.3854</c:v>
                </c:pt>
                <c:pt idx="314">
                  <c:v>281.28120000000001</c:v>
                </c:pt>
                <c:pt idx="315">
                  <c:v>282.17700000000002</c:v>
                </c:pt>
                <c:pt idx="316">
                  <c:v>283.07280000000003</c:v>
                </c:pt>
                <c:pt idx="317">
                  <c:v>283.96860000000004</c:v>
                </c:pt>
                <c:pt idx="318">
                  <c:v>284.86439999999999</c:v>
                </c:pt>
                <c:pt idx="319">
                  <c:v>285.7602</c:v>
                </c:pt>
                <c:pt idx="320">
                  <c:v>286.65600000000001</c:v>
                </c:pt>
                <c:pt idx="321">
                  <c:v>287.55180000000001</c:v>
                </c:pt>
                <c:pt idx="322">
                  <c:v>288.44760000000002</c:v>
                </c:pt>
                <c:pt idx="323">
                  <c:v>289.34340000000003</c:v>
                </c:pt>
                <c:pt idx="324">
                  <c:v>290.23920000000004</c:v>
                </c:pt>
                <c:pt idx="325">
                  <c:v>291.13499999999999</c:v>
                </c:pt>
                <c:pt idx="326">
                  <c:v>292.0308</c:v>
                </c:pt>
                <c:pt idx="327">
                  <c:v>292.92660000000001</c:v>
                </c:pt>
                <c:pt idx="328">
                  <c:v>293.82240000000002</c:v>
                </c:pt>
                <c:pt idx="329">
                  <c:v>294.71820000000002</c:v>
                </c:pt>
                <c:pt idx="330">
                  <c:v>295.61400000000003</c:v>
                </c:pt>
                <c:pt idx="331">
                  <c:v>296.50980000000004</c:v>
                </c:pt>
                <c:pt idx="332">
                  <c:v>297.40559999999999</c:v>
                </c:pt>
                <c:pt idx="333">
                  <c:v>298.3014</c:v>
                </c:pt>
                <c:pt idx="334">
                  <c:v>299.19720000000001</c:v>
                </c:pt>
                <c:pt idx="335">
                  <c:v>300.09300000000002</c:v>
                </c:pt>
                <c:pt idx="336">
                  <c:v>300.98880000000003</c:v>
                </c:pt>
                <c:pt idx="337">
                  <c:v>301.88460000000003</c:v>
                </c:pt>
                <c:pt idx="338">
                  <c:v>302.78039999999999</c:v>
                </c:pt>
                <c:pt idx="339">
                  <c:v>303.67619999999999</c:v>
                </c:pt>
                <c:pt idx="340">
                  <c:v>304.572</c:v>
                </c:pt>
                <c:pt idx="341">
                  <c:v>305.46780000000001</c:v>
                </c:pt>
                <c:pt idx="342">
                  <c:v>306.36360000000002</c:v>
                </c:pt>
                <c:pt idx="343">
                  <c:v>307.25940000000003</c:v>
                </c:pt>
                <c:pt idx="344">
                  <c:v>308.15520000000004</c:v>
                </c:pt>
                <c:pt idx="345">
                  <c:v>309.05099999999999</c:v>
                </c:pt>
                <c:pt idx="346">
                  <c:v>309.9468</c:v>
                </c:pt>
                <c:pt idx="347">
                  <c:v>310.8426</c:v>
                </c:pt>
                <c:pt idx="348">
                  <c:v>311.73840000000001</c:v>
                </c:pt>
                <c:pt idx="349">
                  <c:v>312.63420000000002</c:v>
                </c:pt>
                <c:pt idx="350">
                  <c:v>313.53000000000003</c:v>
                </c:pt>
                <c:pt idx="351">
                  <c:v>314.42580000000004</c:v>
                </c:pt>
                <c:pt idx="352">
                  <c:v>315.32159999999999</c:v>
                </c:pt>
                <c:pt idx="353">
                  <c:v>316.2174</c:v>
                </c:pt>
                <c:pt idx="354">
                  <c:v>317.11320000000001</c:v>
                </c:pt>
                <c:pt idx="355">
                  <c:v>318.00900000000001</c:v>
                </c:pt>
                <c:pt idx="356">
                  <c:v>318.90480000000002</c:v>
                </c:pt>
                <c:pt idx="357">
                  <c:v>319.80060000000003</c:v>
                </c:pt>
                <c:pt idx="358">
                  <c:v>320.69640000000004</c:v>
                </c:pt>
                <c:pt idx="359">
                  <c:v>321.59219999999999</c:v>
                </c:pt>
                <c:pt idx="360">
                  <c:v>322.488</c:v>
                </c:pt>
                <c:pt idx="361">
                  <c:v>323.38380000000001</c:v>
                </c:pt>
                <c:pt idx="362">
                  <c:v>324.27960000000002</c:v>
                </c:pt>
                <c:pt idx="363">
                  <c:v>325.17540000000002</c:v>
                </c:pt>
                <c:pt idx="364">
                  <c:v>326.07120000000003</c:v>
                </c:pt>
                <c:pt idx="365">
                  <c:v>326.96700000000004</c:v>
                </c:pt>
                <c:pt idx="366">
                  <c:v>327.86279999999999</c:v>
                </c:pt>
                <c:pt idx="367">
                  <c:v>328.7586</c:v>
                </c:pt>
                <c:pt idx="368">
                  <c:v>329.65440000000001</c:v>
                </c:pt>
                <c:pt idx="369">
                  <c:v>330.55020000000002</c:v>
                </c:pt>
                <c:pt idx="370">
                  <c:v>331.44600000000003</c:v>
                </c:pt>
                <c:pt idx="371">
                  <c:v>332.34180000000003</c:v>
                </c:pt>
                <c:pt idx="372">
                  <c:v>333.23760000000004</c:v>
                </c:pt>
                <c:pt idx="373">
                  <c:v>334.13339999999999</c:v>
                </c:pt>
                <c:pt idx="374">
                  <c:v>335.0292</c:v>
                </c:pt>
                <c:pt idx="375">
                  <c:v>335.92500000000001</c:v>
                </c:pt>
                <c:pt idx="376">
                  <c:v>336.82080000000002</c:v>
                </c:pt>
                <c:pt idx="377">
                  <c:v>337.71660000000003</c:v>
                </c:pt>
                <c:pt idx="378">
                  <c:v>338.61240000000004</c:v>
                </c:pt>
                <c:pt idx="379">
                  <c:v>339.50819999999999</c:v>
                </c:pt>
                <c:pt idx="380">
                  <c:v>340.404</c:v>
                </c:pt>
                <c:pt idx="381">
                  <c:v>341.2998</c:v>
                </c:pt>
                <c:pt idx="382">
                  <c:v>342.19560000000001</c:v>
                </c:pt>
                <c:pt idx="383">
                  <c:v>343.09140000000002</c:v>
                </c:pt>
                <c:pt idx="384">
                  <c:v>343.98720000000003</c:v>
                </c:pt>
                <c:pt idx="385">
                  <c:v>344.88300000000004</c:v>
                </c:pt>
                <c:pt idx="386">
                  <c:v>345.77879999999999</c:v>
                </c:pt>
                <c:pt idx="387">
                  <c:v>346.6746</c:v>
                </c:pt>
                <c:pt idx="388">
                  <c:v>347.57040000000001</c:v>
                </c:pt>
                <c:pt idx="389">
                  <c:v>348.46620000000001</c:v>
                </c:pt>
                <c:pt idx="390">
                  <c:v>349.36200000000002</c:v>
                </c:pt>
                <c:pt idx="391">
                  <c:v>350.25780000000003</c:v>
                </c:pt>
                <c:pt idx="392">
                  <c:v>351.15360000000004</c:v>
                </c:pt>
                <c:pt idx="393">
                  <c:v>352.04939999999999</c:v>
                </c:pt>
                <c:pt idx="394">
                  <c:v>352.9452</c:v>
                </c:pt>
                <c:pt idx="395">
                  <c:v>353.84100000000001</c:v>
                </c:pt>
                <c:pt idx="396">
                  <c:v>354.73680000000002</c:v>
                </c:pt>
                <c:pt idx="397">
                  <c:v>355.63260000000002</c:v>
                </c:pt>
                <c:pt idx="398">
                  <c:v>356.52840000000003</c:v>
                </c:pt>
                <c:pt idx="399">
                  <c:v>357.42420000000004</c:v>
                </c:pt>
                <c:pt idx="400">
                  <c:v>358.32</c:v>
                </c:pt>
                <c:pt idx="401">
                  <c:v>359.2158</c:v>
                </c:pt>
                <c:pt idx="402">
                  <c:v>360.11160000000001</c:v>
                </c:pt>
                <c:pt idx="403">
                  <c:v>361.00740000000002</c:v>
                </c:pt>
                <c:pt idx="404">
                  <c:v>361.90320000000003</c:v>
                </c:pt>
                <c:pt idx="405">
                  <c:v>362.79900000000004</c:v>
                </c:pt>
                <c:pt idx="406">
                  <c:v>363.69480000000004</c:v>
                </c:pt>
                <c:pt idx="407">
                  <c:v>364.59059999999999</c:v>
                </c:pt>
                <c:pt idx="408">
                  <c:v>365.4864</c:v>
                </c:pt>
                <c:pt idx="409">
                  <c:v>366.38220000000001</c:v>
                </c:pt>
                <c:pt idx="410">
                  <c:v>367.27800000000002</c:v>
                </c:pt>
                <c:pt idx="411">
                  <c:v>368.17380000000003</c:v>
                </c:pt>
                <c:pt idx="412">
                  <c:v>369.06960000000004</c:v>
                </c:pt>
                <c:pt idx="413">
                  <c:v>369.96540000000005</c:v>
                </c:pt>
                <c:pt idx="414">
                  <c:v>370.8612</c:v>
                </c:pt>
                <c:pt idx="415">
                  <c:v>371.75700000000001</c:v>
                </c:pt>
                <c:pt idx="416">
                  <c:v>372.65280000000001</c:v>
                </c:pt>
                <c:pt idx="417">
                  <c:v>373.54860000000002</c:v>
                </c:pt>
                <c:pt idx="418">
                  <c:v>374.44440000000003</c:v>
                </c:pt>
                <c:pt idx="419">
                  <c:v>375.34020000000004</c:v>
                </c:pt>
                <c:pt idx="420">
                  <c:v>376.23599999999999</c:v>
                </c:pt>
                <c:pt idx="421">
                  <c:v>377.1318</c:v>
                </c:pt>
                <c:pt idx="422">
                  <c:v>378.02760000000001</c:v>
                </c:pt>
                <c:pt idx="423">
                  <c:v>378.92340000000002</c:v>
                </c:pt>
                <c:pt idx="424">
                  <c:v>379.81920000000002</c:v>
                </c:pt>
                <c:pt idx="425">
                  <c:v>380.71500000000003</c:v>
                </c:pt>
                <c:pt idx="426">
                  <c:v>381.61080000000004</c:v>
                </c:pt>
                <c:pt idx="427">
                  <c:v>382.50659999999999</c:v>
                </c:pt>
                <c:pt idx="428">
                  <c:v>383.4024</c:v>
                </c:pt>
                <c:pt idx="429">
                  <c:v>384.29820000000001</c:v>
                </c:pt>
                <c:pt idx="430">
                  <c:v>385.19400000000002</c:v>
                </c:pt>
                <c:pt idx="431">
                  <c:v>386.08980000000003</c:v>
                </c:pt>
                <c:pt idx="432">
                  <c:v>386.98560000000003</c:v>
                </c:pt>
                <c:pt idx="433">
                  <c:v>387.88140000000004</c:v>
                </c:pt>
                <c:pt idx="434">
                  <c:v>388.77719999999999</c:v>
                </c:pt>
                <c:pt idx="435">
                  <c:v>389.673</c:v>
                </c:pt>
                <c:pt idx="436">
                  <c:v>390.56880000000001</c:v>
                </c:pt>
                <c:pt idx="437">
                  <c:v>391.46460000000002</c:v>
                </c:pt>
                <c:pt idx="438">
                  <c:v>392.36040000000003</c:v>
                </c:pt>
                <c:pt idx="439">
                  <c:v>393.25620000000004</c:v>
                </c:pt>
                <c:pt idx="440">
                  <c:v>394.15200000000004</c:v>
                </c:pt>
                <c:pt idx="441">
                  <c:v>395.0478</c:v>
                </c:pt>
                <c:pt idx="442">
                  <c:v>395.9436</c:v>
                </c:pt>
                <c:pt idx="443">
                  <c:v>396.83940000000001</c:v>
                </c:pt>
                <c:pt idx="444">
                  <c:v>397.73520000000002</c:v>
                </c:pt>
                <c:pt idx="445">
                  <c:v>398.63100000000003</c:v>
                </c:pt>
                <c:pt idx="446">
                  <c:v>399.52680000000004</c:v>
                </c:pt>
                <c:pt idx="447">
                  <c:v>400.42260000000005</c:v>
                </c:pt>
                <c:pt idx="448">
                  <c:v>401.3184</c:v>
                </c:pt>
                <c:pt idx="449">
                  <c:v>402.21420000000001</c:v>
                </c:pt>
                <c:pt idx="450">
                  <c:v>403.11</c:v>
                </c:pt>
                <c:pt idx="451">
                  <c:v>404.00580000000002</c:v>
                </c:pt>
                <c:pt idx="452">
                  <c:v>404.90160000000003</c:v>
                </c:pt>
                <c:pt idx="453">
                  <c:v>405.79740000000004</c:v>
                </c:pt>
                <c:pt idx="454">
                  <c:v>406.69319999999999</c:v>
                </c:pt>
                <c:pt idx="455">
                  <c:v>407.589</c:v>
                </c:pt>
                <c:pt idx="456">
                  <c:v>408.48480000000001</c:v>
                </c:pt>
                <c:pt idx="457">
                  <c:v>409.38060000000002</c:v>
                </c:pt>
                <c:pt idx="458">
                  <c:v>410.27640000000002</c:v>
                </c:pt>
                <c:pt idx="459">
                  <c:v>411.17220000000003</c:v>
                </c:pt>
                <c:pt idx="460">
                  <c:v>412.06800000000004</c:v>
                </c:pt>
                <c:pt idx="461">
                  <c:v>412.96379999999999</c:v>
                </c:pt>
                <c:pt idx="462">
                  <c:v>413.8596</c:v>
                </c:pt>
                <c:pt idx="463">
                  <c:v>414.75540000000001</c:v>
                </c:pt>
                <c:pt idx="464">
                  <c:v>415.65120000000002</c:v>
                </c:pt>
                <c:pt idx="465">
                  <c:v>416.54700000000003</c:v>
                </c:pt>
                <c:pt idx="466">
                  <c:v>417.44280000000003</c:v>
                </c:pt>
                <c:pt idx="467">
                  <c:v>418.33860000000004</c:v>
                </c:pt>
                <c:pt idx="468">
                  <c:v>419.23439999999999</c:v>
                </c:pt>
                <c:pt idx="469">
                  <c:v>420.1302</c:v>
                </c:pt>
                <c:pt idx="470">
                  <c:v>421.02600000000001</c:v>
                </c:pt>
                <c:pt idx="471">
                  <c:v>421.92180000000002</c:v>
                </c:pt>
                <c:pt idx="472">
                  <c:v>422.81760000000003</c:v>
                </c:pt>
                <c:pt idx="473">
                  <c:v>423.71340000000004</c:v>
                </c:pt>
                <c:pt idx="474">
                  <c:v>424.60920000000004</c:v>
                </c:pt>
                <c:pt idx="475">
                  <c:v>425.505</c:v>
                </c:pt>
                <c:pt idx="476">
                  <c:v>426.4008</c:v>
                </c:pt>
                <c:pt idx="477">
                  <c:v>427.29660000000001</c:v>
                </c:pt>
                <c:pt idx="478">
                  <c:v>428.19240000000002</c:v>
                </c:pt>
                <c:pt idx="479">
                  <c:v>429.08820000000003</c:v>
                </c:pt>
                <c:pt idx="480">
                  <c:v>429.98400000000004</c:v>
                </c:pt>
                <c:pt idx="481">
                  <c:v>430.87980000000005</c:v>
                </c:pt>
                <c:pt idx="482">
                  <c:v>431.7756</c:v>
                </c:pt>
                <c:pt idx="483">
                  <c:v>432.67140000000001</c:v>
                </c:pt>
                <c:pt idx="484">
                  <c:v>433.56720000000001</c:v>
                </c:pt>
                <c:pt idx="485">
                  <c:v>434.46300000000002</c:v>
                </c:pt>
                <c:pt idx="486">
                  <c:v>435.35880000000003</c:v>
                </c:pt>
                <c:pt idx="487">
                  <c:v>436.25460000000004</c:v>
                </c:pt>
                <c:pt idx="488">
                  <c:v>437.15040000000005</c:v>
                </c:pt>
                <c:pt idx="489">
                  <c:v>438.0462</c:v>
                </c:pt>
                <c:pt idx="490">
                  <c:v>438.94200000000001</c:v>
                </c:pt>
                <c:pt idx="491">
                  <c:v>439.83780000000002</c:v>
                </c:pt>
                <c:pt idx="492">
                  <c:v>440.73360000000002</c:v>
                </c:pt>
                <c:pt idx="493">
                  <c:v>441.62940000000003</c:v>
                </c:pt>
                <c:pt idx="494">
                  <c:v>442.52520000000004</c:v>
                </c:pt>
                <c:pt idx="495">
                  <c:v>443.42099999999999</c:v>
                </c:pt>
                <c:pt idx="496">
                  <c:v>444.3168</c:v>
                </c:pt>
                <c:pt idx="497">
                  <c:v>445.21260000000001</c:v>
                </c:pt>
                <c:pt idx="498">
                  <c:v>446.10840000000002</c:v>
                </c:pt>
                <c:pt idx="499">
                  <c:v>447.00420000000003</c:v>
                </c:pt>
                <c:pt idx="500">
                  <c:v>447.90000000000003</c:v>
                </c:pt>
                <c:pt idx="501">
                  <c:v>448.79580000000004</c:v>
                </c:pt>
                <c:pt idx="502">
                  <c:v>449.69159999999999</c:v>
                </c:pt>
                <c:pt idx="503">
                  <c:v>450.5874</c:v>
                </c:pt>
                <c:pt idx="504">
                  <c:v>451.48320000000001</c:v>
                </c:pt>
                <c:pt idx="505">
                  <c:v>452.37900000000002</c:v>
                </c:pt>
                <c:pt idx="506">
                  <c:v>453.27480000000003</c:v>
                </c:pt>
                <c:pt idx="507">
                  <c:v>454.17060000000004</c:v>
                </c:pt>
                <c:pt idx="508">
                  <c:v>455.06640000000004</c:v>
                </c:pt>
                <c:pt idx="509">
                  <c:v>455.9622</c:v>
                </c:pt>
                <c:pt idx="510">
                  <c:v>456.858</c:v>
                </c:pt>
                <c:pt idx="511">
                  <c:v>457.75380000000001</c:v>
                </c:pt>
                <c:pt idx="512">
                  <c:v>458.64960000000002</c:v>
                </c:pt>
                <c:pt idx="513">
                  <c:v>459.54540000000003</c:v>
                </c:pt>
                <c:pt idx="514">
                  <c:v>460.44120000000004</c:v>
                </c:pt>
                <c:pt idx="515">
                  <c:v>461.33700000000005</c:v>
                </c:pt>
                <c:pt idx="516">
                  <c:v>462.2328</c:v>
                </c:pt>
                <c:pt idx="517">
                  <c:v>463.12860000000001</c:v>
                </c:pt>
                <c:pt idx="518">
                  <c:v>464.02440000000001</c:v>
                </c:pt>
                <c:pt idx="519">
                  <c:v>464.92020000000002</c:v>
                </c:pt>
                <c:pt idx="520">
                  <c:v>465.81600000000003</c:v>
                </c:pt>
                <c:pt idx="521">
                  <c:v>466.71180000000004</c:v>
                </c:pt>
                <c:pt idx="522">
                  <c:v>467.60760000000005</c:v>
                </c:pt>
                <c:pt idx="523">
                  <c:v>468.5034</c:v>
                </c:pt>
                <c:pt idx="524">
                  <c:v>469.39920000000001</c:v>
                </c:pt>
                <c:pt idx="525">
                  <c:v>470.29500000000002</c:v>
                </c:pt>
                <c:pt idx="526">
                  <c:v>471.19080000000002</c:v>
                </c:pt>
                <c:pt idx="527">
                  <c:v>472.08660000000003</c:v>
                </c:pt>
                <c:pt idx="528">
                  <c:v>472.98240000000004</c:v>
                </c:pt>
                <c:pt idx="529">
                  <c:v>473.87820000000005</c:v>
                </c:pt>
                <c:pt idx="530">
                  <c:v>474.774</c:v>
                </c:pt>
                <c:pt idx="531">
                  <c:v>475.66980000000001</c:v>
                </c:pt>
                <c:pt idx="532">
                  <c:v>476.56560000000002</c:v>
                </c:pt>
                <c:pt idx="533">
                  <c:v>477.46140000000003</c:v>
                </c:pt>
                <c:pt idx="534">
                  <c:v>478.35720000000003</c:v>
                </c:pt>
                <c:pt idx="535">
                  <c:v>479.25300000000004</c:v>
                </c:pt>
                <c:pt idx="536">
                  <c:v>480.14879999999999</c:v>
                </c:pt>
                <c:pt idx="537">
                  <c:v>481.0446</c:v>
                </c:pt>
                <c:pt idx="538">
                  <c:v>481.94040000000001</c:v>
                </c:pt>
                <c:pt idx="539">
                  <c:v>482.83620000000002</c:v>
                </c:pt>
                <c:pt idx="540">
                  <c:v>483.73200000000003</c:v>
                </c:pt>
                <c:pt idx="541">
                  <c:v>484.62780000000004</c:v>
                </c:pt>
                <c:pt idx="542">
                  <c:v>485.52360000000004</c:v>
                </c:pt>
                <c:pt idx="543">
                  <c:v>486.4194</c:v>
                </c:pt>
                <c:pt idx="544">
                  <c:v>487.3152</c:v>
                </c:pt>
                <c:pt idx="545">
                  <c:v>488.21100000000001</c:v>
                </c:pt>
                <c:pt idx="546">
                  <c:v>489.10680000000002</c:v>
                </c:pt>
                <c:pt idx="547">
                  <c:v>490.00260000000003</c:v>
                </c:pt>
                <c:pt idx="548">
                  <c:v>490.89840000000004</c:v>
                </c:pt>
                <c:pt idx="549">
                  <c:v>491.79420000000005</c:v>
                </c:pt>
                <c:pt idx="550">
                  <c:v>492.69</c:v>
                </c:pt>
                <c:pt idx="551">
                  <c:v>493.58580000000001</c:v>
                </c:pt>
                <c:pt idx="552">
                  <c:v>494.48160000000001</c:v>
                </c:pt>
                <c:pt idx="553">
                  <c:v>495.37740000000002</c:v>
                </c:pt>
                <c:pt idx="554">
                  <c:v>496.27320000000003</c:v>
                </c:pt>
                <c:pt idx="555">
                  <c:v>497.16900000000004</c:v>
                </c:pt>
                <c:pt idx="556">
                  <c:v>498.06480000000005</c:v>
                </c:pt>
                <c:pt idx="557">
                  <c:v>498.9606</c:v>
                </c:pt>
                <c:pt idx="558">
                  <c:v>499.85640000000001</c:v>
                </c:pt>
                <c:pt idx="559">
                  <c:v>500.75220000000002</c:v>
                </c:pt>
                <c:pt idx="560">
                  <c:v>501.64800000000002</c:v>
                </c:pt>
                <c:pt idx="561">
                  <c:v>502.54380000000003</c:v>
                </c:pt>
                <c:pt idx="562">
                  <c:v>503.43960000000004</c:v>
                </c:pt>
                <c:pt idx="563">
                  <c:v>504.33540000000005</c:v>
                </c:pt>
                <c:pt idx="564">
                  <c:v>505.2312</c:v>
                </c:pt>
                <c:pt idx="565">
                  <c:v>506.12700000000001</c:v>
                </c:pt>
                <c:pt idx="566">
                  <c:v>507.02280000000002</c:v>
                </c:pt>
                <c:pt idx="567">
                  <c:v>507.91860000000003</c:v>
                </c:pt>
                <c:pt idx="568">
                  <c:v>508.81440000000003</c:v>
                </c:pt>
                <c:pt idx="569">
                  <c:v>509.71020000000004</c:v>
                </c:pt>
                <c:pt idx="570">
                  <c:v>510.60600000000005</c:v>
                </c:pt>
                <c:pt idx="571">
                  <c:v>511.5018</c:v>
                </c:pt>
                <c:pt idx="572">
                  <c:v>512.39760000000001</c:v>
                </c:pt>
                <c:pt idx="573">
                  <c:v>513.29340000000002</c:v>
                </c:pt>
                <c:pt idx="574">
                  <c:v>514.18920000000003</c:v>
                </c:pt>
                <c:pt idx="575">
                  <c:v>515.08500000000004</c:v>
                </c:pt>
                <c:pt idx="576">
                  <c:v>515.98080000000004</c:v>
                </c:pt>
                <c:pt idx="577">
                  <c:v>516.87660000000005</c:v>
                </c:pt>
                <c:pt idx="578">
                  <c:v>517.77240000000006</c:v>
                </c:pt>
                <c:pt idx="579">
                  <c:v>518.66820000000007</c:v>
                </c:pt>
                <c:pt idx="580">
                  <c:v>519.56400000000008</c:v>
                </c:pt>
                <c:pt idx="581">
                  <c:v>520.45979999999997</c:v>
                </c:pt>
                <c:pt idx="582">
                  <c:v>521.35559999999998</c:v>
                </c:pt>
                <c:pt idx="583">
                  <c:v>522.25139999999999</c:v>
                </c:pt>
                <c:pt idx="584">
                  <c:v>523.1472</c:v>
                </c:pt>
                <c:pt idx="585">
                  <c:v>524.04300000000001</c:v>
                </c:pt>
                <c:pt idx="586">
                  <c:v>524.93880000000001</c:v>
                </c:pt>
                <c:pt idx="587">
                  <c:v>525.83460000000002</c:v>
                </c:pt>
                <c:pt idx="588">
                  <c:v>526.73040000000003</c:v>
                </c:pt>
                <c:pt idx="589">
                  <c:v>527.62620000000004</c:v>
                </c:pt>
                <c:pt idx="590">
                  <c:v>528.52200000000005</c:v>
                </c:pt>
                <c:pt idx="591">
                  <c:v>529.41780000000006</c:v>
                </c:pt>
                <c:pt idx="592">
                  <c:v>530.31360000000006</c:v>
                </c:pt>
                <c:pt idx="593">
                  <c:v>531.20940000000007</c:v>
                </c:pt>
                <c:pt idx="594">
                  <c:v>532.10519999999997</c:v>
                </c:pt>
                <c:pt idx="595">
                  <c:v>533.00099999999998</c:v>
                </c:pt>
                <c:pt idx="596">
                  <c:v>533.89679999999998</c:v>
                </c:pt>
                <c:pt idx="597">
                  <c:v>534.79259999999999</c:v>
                </c:pt>
                <c:pt idx="598">
                  <c:v>535.6884</c:v>
                </c:pt>
                <c:pt idx="599">
                  <c:v>536.58420000000001</c:v>
                </c:pt>
                <c:pt idx="600">
                  <c:v>537.48</c:v>
                </c:pt>
                <c:pt idx="601">
                  <c:v>538.37580000000003</c:v>
                </c:pt>
                <c:pt idx="602">
                  <c:v>539.27160000000003</c:v>
                </c:pt>
                <c:pt idx="603">
                  <c:v>540.16740000000004</c:v>
                </c:pt>
                <c:pt idx="604">
                  <c:v>541.06320000000005</c:v>
                </c:pt>
                <c:pt idx="605">
                  <c:v>541.95900000000006</c:v>
                </c:pt>
                <c:pt idx="606">
                  <c:v>542.85480000000007</c:v>
                </c:pt>
                <c:pt idx="607">
                  <c:v>543.75060000000008</c:v>
                </c:pt>
                <c:pt idx="608">
                  <c:v>544.64639999999997</c:v>
                </c:pt>
                <c:pt idx="609">
                  <c:v>545.54219999999998</c:v>
                </c:pt>
                <c:pt idx="610">
                  <c:v>546.43799999999999</c:v>
                </c:pt>
                <c:pt idx="611">
                  <c:v>547.3338</c:v>
                </c:pt>
                <c:pt idx="612">
                  <c:v>548.2296</c:v>
                </c:pt>
                <c:pt idx="613">
                  <c:v>549.12540000000001</c:v>
                </c:pt>
                <c:pt idx="614">
                  <c:v>550.02120000000002</c:v>
                </c:pt>
                <c:pt idx="615">
                  <c:v>550.91700000000003</c:v>
                </c:pt>
                <c:pt idx="616">
                  <c:v>551.81280000000004</c:v>
                </c:pt>
                <c:pt idx="617">
                  <c:v>552.70860000000005</c:v>
                </c:pt>
                <c:pt idx="618">
                  <c:v>553.60440000000006</c:v>
                </c:pt>
                <c:pt idx="619">
                  <c:v>554.50020000000006</c:v>
                </c:pt>
                <c:pt idx="620">
                  <c:v>555.39600000000007</c:v>
                </c:pt>
                <c:pt idx="621">
                  <c:v>556.29180000000008</c:v>
                </c:pt>
                <c:pt idx="622">
                  <c:v>557.18759999999997</c:v>
                </c:pt>
                <c:pt idx="623">
                  <c:v>558.08339999999998</c:v>
                </c:pt>
                <c:pt idx="624">
                  <c:v>558.97919999999999</c:v>
                </c:pt>
                <c:pt idx="625">
                  <c:v>559.875</c:v>
                </c:pt>
                <c:pt idx="626">
                  <c:v>560.77080000000001</c:v>
                </c:pt>
                <c:pt idx="627">
                  <c:v>561.66660000000002</c:v>
                </c:pt>
                <c:pt idx="628">
                  <c:v>562.56240000000003</c:v>
                </c:pt>
                <c:pt idx="629">
                  <c:v>563.45820000000003</c:v>
                </c:pt>
                <c:pt idx="630">
                  <c:v>564.35400000000004</c:v>
                </c:pt>
                <c:pt idx="631">
                  <c:v>565.24980000000005</c:v>
                </c:pt>
                <c:pt idx="632">
                  <c:v>566.14560000000006</c:v>
                </c:pt>
                <c:pt idx="633">
                  <c:v>567.04140000000007</c:v>
                </c:pt>
                <c:pt idx="634">
                  <c:v>567.93720000000008</c:v>
                </c:pt>
                <c:pt idx="635">
                  <c:v>568.83299999999997</c:v>
                </c:pt>
                <c:pt idx="636">
                  <c:v>569.72879999999998</c:v>
                </c:pt>
                <c:pt idx="637">
                  <c:v>570.62459999999999</c:v>
                </c:pt>
                <c:pt idx="638">
                  <c:v>571.5204</c:v>
                </c:pt>
                <c:pt idx="639">
                  <c:v>572.4162</c:v>
                </c:pt>
                <c:pt idx="640">
                  <c:v>573.31200000000001</c:v>
                </c:pt>
                <c:pt idx="641">
                  <c:v>574.20780000000002</c:v>
                </c:pt>
                <c:pt idx="642">
                  <c:v>575.10360000000003</c:v>
                </c:pt>
                <c:pt idx="643">
                  <c:v>575.99940000000004</c:v>
                </c:pt>
                <c:pt idx="644">
                  <c:v>576.89520000000005</c:v>
                </c:pt>
                <c:pt idx="645">
                  <c:v>577.79100000000005</c:v>
                </c:pt>
                <c:pt idx="646">
                  <c:v>578.68680000000006</c:v>
                </c:pt>
                <c:pt idx="647">
                  <c:v>579.58260000000007</c:v>
                </c:pt>
                <c:pt idx="648">
                  <c:v>580.47840000000008</c:v>
                </c:pt>
                <c:pt idx="649">
                  <c:v>581.37419999999997</c:v>
                </c:pt>
                <c:pt idx="650">
                  <c:v>582.27</c:v>
                </c:pt>
                <c:pt idx="651">
                  <c:v>583.16579999999999</c:v>
                </c:pt>
                <c:pt idx="652">
                  <c:v>584.0616</c:v>
                </c:pt>
                <c:pt idx="653">
                  <c:v>584.95740000000001</c:v>
                </c:pt>
                <c:pt idx="654">
                  <c:v>585.85320000000002</c:v>
                </c:pt>
                <c:pt idx="655">
                  <c:v>586.74900000000002</c:v>
                </c:pt>
                <c:pt idx="656">
                  <c:v>587.64480000000003</c:v>
                </c:pt>
                <c:pt idx="657">
                  <c:v>588.54060000000004</c:v>
                </c:pt>
                <c:pt idx="658">
                  <c:v>589.43640000000005</c:v>
                </c:pt>
                <c:pt idx="659">
                  <c:v>590.33220000000006</c:v>
                </c:pt>
                <c:pt idx="660">
                  <c:v>591.22800000000007</c:v>
                </c:pt>
                <c:pt idx="661">
                  <c:v>592.12380000000007</c:v>
                </c:pt>
                <c:pt idx="662">
                  <c:v>593.01960000000008</c:v>
                </c:pt>
                <c:pt idx="663">
                  <c:v>593.91539999999998</c:v>
                </c:pt>
                <c:pt idx="664">
                  <c:v>594.81119999999999</c:v>
                </c:pt>
                <c:pt idx="665">
                  <c:v>595.70699999999999</c:v>
                </c:pt>
                <c:pt idx="666">
                  <c:v>596.6028</c:v>
                </c:pt>
                <c:pt idx="667">
                  <c:v>597.49860000000001</c:v>
                </c:pt>
                <c:pt idx="668">
                  <c:v>598.39440000000002</c:v>
                </c:pt>
                <c:pt idx="669">
                  <c:v>599.29020000000003</c:v>
                </c:pt>
                <c:pt idx="670">
                  <c:v>600.18600000000004</c:v>
                </c:pt>
                <c:pt idx="671">
                  <c:v>601.08180000000004</c:v>
                </c:pt>
                <c:pt idx="672">
                  <c:v>601.97760000000005</c:v>
                </c:pt>
                <c:pt idx="673">
                  <c:v>602.87340000000006</c:v>
                </c:pt>
                <c:pt idx="674">
                  <c:v>603.76920000000007</c:v>
                </c:pt>
                <c:pt idx="675">
                  <c:v>604.66500000000008</c:v>
                </c:pt>
                <c:pt idx="676">
                  <c:v>605.56079999999997</c:v>
                </c:pt>
                <c:pt idx="677">
                  <c:v>606.45659999999998</c:v>
                </c:pt>
                <c:pt idx="678">
                  <c:v>607.35239999999999</c:v>
                </c:pt>
                <c:pt idx="679">
                  <c:v>608.2482</c:v>
                </c:pt>
                <c:pt idx="680">
                  <c:v>609.14400000000001</c:v>
                </c:pt>
                <c:pt idx="681">
                  <c:v>610.03980000000001</c:v>
                </c:pt>
                <c:pt idx="682">
                  <c:v>610.93560000000002</c:v>
                </c:pt>
                <c:pt idx="683">
                  <c:v>611.83140000000003</c:v>
                </c:pt>
                <c:pt idx="684">
                  <c:v>612.72720000000004</c:v>
                </c:pt>
                <c:pt idx="685">
                  <c:v>613.62300000000005</c:v>
                </c:pt>
                <c:pt idx="686">
                  <c:v>614.51880000000006</c:v>
                </c:pt>
                <c:pt idx="687">
                  <c:v>615.41460000000006</c:v>
                </c:pt>
                <c:pt idx="688">
                  <c:v>616.31040000000007</c:v>
                </c:pt>
                <c:pt idx="689">
                  <c:v>617.20620000000008</c:v>
                </c:pt>
                <c:pt idx="690">
                  <c:v>618.10199999999998</c:v>
                </c:pt>
                <c:pt idx="691">
                  <c:v>618.99779999999998</c:v>
                </c:pt>
                <c:pt idx="692">
                  <c:v>619.89359999999999</c:v>
                </c:pt>
                <c:pt idx="693">
                  <c:v>620.7894</c:v>
                </c:pt>
                <c:pt idx="694">
                  <c:v>621.68520000000001</c:v>
                </c:pt>
                <c:pt idx="695">
                  <c:v>622.58100000000002</c:v>
                </c:pt>
                <c:pt idx="696">
                  <c:v>623.47680000000003</c:v>
                </c:pt>
                <c:pt idx="697">
                  <c:v>624.37260000000003</c:v>
                </c:pt>
                <c:pt idx="698">
                  <c:v>625.26840000000004</c:v>
                </c:pt>
                <c:pt idx="699">
                  <c:v>626.16420000000005</c:v>
                </c:pt>
                <c:pt idx="700">
                  <c:v>627.06000000000006</c:v>
                </c:pt>
                <c:pt idx="701">
                  <c:v>627.95580000000007</c:v>
                </c:pt>
                <c:pt idx="702">
                  <c:v>628.85160000000008</c:v>
                </c:pt>
                <c:pt idx="703">
                  <c:v>629.74740000000008</c:v>
                </c:pt>
                <c:pt idx="704">
                  <c:v>630.64319999999998</c:v>
                </c:pt>
                <c:pt idx="705">
                  <c:v>631.53899999999999</c:v>
                </c:pt>
                <c:pt idx="706">
                  <c:v>632.4348</c:v>
                </c:pt>
                <c:pt idx="707">
                  <c:v>633.3306</c:v>
                </c:pt>
                <c:pt idx="708">
                  <c:v>634.22640000000001</c:v>
                </c:pt>
                <c:pt idx="709">
                  <c:v>635.12220000000002</c:v>
                </c:pt>
                <c:pt idx="710">
                  <c:v>636.01800000000003</c:v>
                </c:pt>
                <c:pt idx="711">
                  <c:v>636.91380000000004</c:v>
                </c:pt>
                <c:pt idx="712">
                  <c:v>637.80960000000005</c:v>
                </c:pt>
                <c:pt idx="713">
                  <c:v>638.70540000000005</c:v>
                </c:pt>
                <c:pt idx="714">
                  <c:v>639.60120000000006</c:v>
                </c:pt>
                <c:pt idx="715">
                  <c:v>640.49700000000007</c:v>
                </c:pt>
                <c:pt idx="716">
                  <c:v>641.39280000000008</c:v>
                </c:pt>
                <c:pt idx="717">
                  <c:v>642.28859999999997</c:v>
                </c:pt>
                <c:pt idx="718">
                  <c:v>643.18439999999998</c:v>
                </c:pt>
                <c:pt idx="719">
                  <c:v>644.08019999999999</c:v>
                </c:pt>
                <c:pt idx="720">
                  <c:v>644.976</c:v>
                </c:pt>
                <c:pt idx="721">
                  <c:v>645.87180000000001</c:v>
                </c:pt>
                <c:pt idx="722">
                  <c:v>646.76760000000002</c:v>
                </c:pt>
                <c:pt idx="723">
                  <c:v>647.66340000000002</c:v>
                </c:pt>
                <c:pt idx="724">
                  <c:v>648.55920000000003</c:v>
                </c:pt>
                <c:pt idx="725">
                  <c:v>649.45500000000004</c:v>
                </c:pt>
                <c:pt idx="726">
                  <c:v>650.35080000000005</c:v>
                </c:pt>
                <c:pt idx="727">
                  <c:v>651.24660000000006</c:v>
                </c:pt>
                <c:pt idx="728">
                  <c:v>652.14240000000007</c:v>
                </c:pt>
                <c:pt idx="729">
                  <c:v>653.03820000000007</c:v>
                </c:pt>
                <c:pt idx="730">
                  <c:v>653.93400000000008</c:v>
                </c:pt>
                <c:pt idx="731">
                  <c:v>654.82979999999998</c:v>
                </c:pt>
                <c:pt idx="732">
                  <c:v>655.72559999999999</c:v>
                </c:pt>
                <c:pt idx="733">
                  <c:v>656.62139999999999</c:v>
                </c:pt>
                <c:pt idx="734">
                  <c:v>657.5172</c:v>
                </c:pt>
                <c:pt idx="735">
                  <c:v>658.41300000000001</c:v>
                </c:pt>
                <c:pt idx="736">
                  <c:v>659.30880000000002</c:v>
                </c:pt>
                <c:pt idx="737">
                  <c:v>660.20460000000003</c:v>
                </c:pt>
                <c:pt idx="738">
                  <c:v>661.10040000000004</c:v>
                </c:pt>
                <c:pt idx="739">
                  <c:v>661.99620000000004</c:v>
                </c:pt>
                <c:pt idx="740">
                  <c:v>662.89200000000005</c:v>
                </c:pt>
                <c:pt idx="741">
                  <c:v>663.78780000000006</c:v>
                </c:pt>
                <c:pt idx="742">
                  <c:v>664.68360000000007</c:v>
                </c:pt>
                <c:pt idx="743">
                  <c:v>665.57940000000008</c:v>
                </c:pt>
                <c:pt idx="744">
                  <c:v>666.47520000000009</c:v>
                </c:pt>
                <c:pt idx="745">
                  <c:v>667.37099999999998</c:v>
                </c:pt>
                <c:pt idx="746">
                  <c:v>668.26679999999999</c:v>
                </c:pt>
                <c:pt idx="747">
                  <c:v>669.1626</c:v>
                </c:pt>
                <c:pt idx="748">
                  <c:v>670.05840000000001</c:v>
                </c:pt>
                <c:pt idx="749">
                  <c:v>670.95420000000001</c:v>
                </c:pt>
                <c:pt idx="750">
                  <c:v>671.85</c:v>
                </c:pt>
                <c:pt idx="751">
                  <c:v>672.74580000000003</c:v>
                </c:pt>
                <c:pt idx="752">
                  <c:v>673.64160000000004</c:v>
                </c:pt>
                <c:pt idx="753">
                  <c:v>674.53740000000005</c:v>
                </c:pt>
                <c:pt idx="754">
                  <c:v>675.43320000000006</c:v>
                </c:pt>
                <c:pt idx="755">
                  <c:v>676.32900000000006</c:v>
                </c:pt>
                <c:pt idx="756">
                  <c:v>677.22480000000007</c:v>
                </c:pt>
                <c:pt idx="757">
                  <c:v>678.12060000000008</c:v>
                </c:pt>
                <c:pt idx="758">
                  <c:v>679.01639999999998</c:v>
                </c:pt>
                <c:pt idx="759">
                  <c:v>679.91219999999998</c:v>
                </c:pt>
                <c:pt idx="760">
                  <c:v>680.80799999999999</c:v>
                </c:pt>
                <c:pt idx="761">
                  <c:v>681.7038</c:v>
                </c:pt>
                <c:pt idx="762">
                  <c:v>682.59960000000001</c:v>
                </c:pt>
                <c:pt idx="763">
                  <c:v>683.49540000000002</c:v>
                </c:pt>
                <c:pt idx="764">
                  <c:v>684.39120000000003</c:v>
                </c:pt>
                <c:pt idx="765">
                  <c:v>685.28700000000003</c:v>
                </c:pt>
                <c:pt idx="766">
                  <c:v>686.18280000000004</c:v>
                </c:pt>
                <c:pt idx="767">
                  <c:v>687.07860000000005</c:v>
                </c:pt>
                <c:pt idx="768">
                  <c:v>687.97440000000006</c:v>
                </c:pt>
                <c:pt idx="769">
                  <c:v>688.87020000000007</c:v>
                </c:pt>
                <c:pt idx="770">
                  <c:v>689.76600000000008</c:v>
                </c:pt>
                <c:pt idx="771">
                  <c:v>690.66180000000008</c:v>
                </c:pt>
                <c:pt idx="772">
                  <c:v>691.55759999999998</c:v>
                </c:pt>
                <c:pt idx="773">
                  <c:v>692.45339999999999</c:v>
                </c:pt>
                <c:pt idx="774">
                  <c:v>693.3492</c:v>
                </c:pt>
                <c:pt idx="775">
                  <c:v>694.245</c:v>
                </c:pt>
                <c:pt idx="776">
                  <c:v>695.14080000000001</c:v>
                </c:pt>
                <c:pt idx="777">
                  <c:v>696.03660000000002</c:v>
                </c:pt>
                <c:pt idx="778">
                  <c:v>696.93240000000003</c:v>
                </c:pt>
                <c:pt idx="779">
                  <c:v>697.82820000000004</c:v>
                </c:pt>
                <c:pt idx="780">
                  <c:v>698.72400000000005</c:v>
                </c:pt>
                <c:pt idx="781">
                  <c:v>699.61980000000005</c:v>
                </c:pt>
                <c:pt idx="782">
                  <c:v>700.51560000000006</c:v>
                </c:pt>
                <c:pt idx="783">
                  <c:v>701.41140000000007</c:v>
                </c:pt>
                <c:pt idx="784">
                  <c:v>702.30720000000008</c:v>
                </c:pt>
                <c:pt idx="785">
                  <c:v>703.20300000000009</c:v>
                </c:pt>
                <c:pt idx="786">
                  <c:v>704.09879999999998</c:v>
                </c:pt>
                <c:pt idx="787">
                  <c:v>704.99459999999999</c:v>
                </c:pt>
                <c:pt idx="788">
                  <c:v>705.8904</c:v>
                </c:pt>
                <c:pt idx="789">
                  <c:v>706.78620000000001</c:v>
                </c:pt>
                <c:pt idx="790">
                  <c:v>707.68200000000002</c:v>
                </c:pt>
                <c:pt idx="791">
                  <c:v>708.57780000000002</c:v>
                </c:pt>
                <c:pt idx="792">
                  <c:v>709.47360000000003</c:v>
                </c:pt>
                <c:pt idx="793">
                  <c:v>710.36940000000004</c:v>
                </c:pt>
                <c:pt idx="794">
                  <c:v>711.26520000000005</c:v>
                </c:pt>
                <c:pt idx="795">
                  <c:v>712.16100000000006</c:v>
                </c:pt>
                <c:pt idx="796">
                  <c:v>713.05680000000007</c:v>
                </c:pt>
                <c:pt idx="797">
                  <c:v>713.95260000000007</c:v>
                </c:pt>
                <c:pt idx="798">
                  <c:v>714.84840000000008</c:v>
                </c:pt>
                <c:pt idx="799">
                  <c:v>715.74419999999998</c:v>
                </c:pt>
                <c:pt idx="800">
                  <c:v>716.64</c:v>
                </c:pt>
                <c:pt idx="801">
                  <c:v>717.53579999999999</c:v>
                </c:pt>
                <c:pt idx="802">
                  <c:v>718.4316</c:v>
                </c:pt>
                <c:pt idx="803">
                  <c:v>719.32740000000001</c:v>
                </c:pt>
                <c:pt idx="804">
                  <c:v>720.22320000000002</c:v>
                </c:pt>
                <c:pt idx="805">
                  <c:v>721.11900000000003</c:v>
                </c:pt>
                <c:pt idx="806">
                  <c:v>722.01480000000004</c:v>
                </c:pt>
                <c:pt idx="807">
                  <c:v>722.91060000000004</c:v>
                </c:pt>
                <c:pt idx="808">
                  <c:v>723.80640000000005</c:v>
                </c:pt>
                <c:pt idx="809">
                  <c:v>724.70220000000006</c:v>
                </c:pt>
                <c:pt idx="810">
                  <c:v>725.59800000000007</c:v>
                </c:pt>
                <c:pt idx="811">
                  <c:v>726.49380000000008</c:v>
                </c:pt>
                <c:pt idx="812">
                  <c:v>727.38960000000009</c:v>
                </c:pt>
                <c:pt idx="813">
                  <c:v>728.28539999999998</c:v>
                </c:pt>
                <c:pt idx="814">
                  <c:v>729.18119999999999</c:v>
                </c:pt>
                <c:pt idx="815">
                  <c:v>730.077</c:v>
                </c:pt>
                <c:pt idx="816">
                  <c:v>730.97280000000001</c:v>
                </c:pt>
                <c:pt idx="817">
                  <c:v>731.86860000000001</c:v>
                </c:pt>
                <c:pt idx="818">
                  <c:v>732.76440000000002</c:v>
                </c:pt>
                <c:pt idx="819">
                  <c:v>733.66020000000003</c:v>
                </c:pt>
                <c:pt idx="820">
                  <c:v>734.55600000000004</c:v>
                </c:pt>
                <c:pt idx="821">
                  <c:v>735.45180000000005</c:v>
                </c:pt>
                <c:pt idx="822">
                  <c:v>736.34760000000006</c:v>
                </c:pt>
                <c:pt idx="823">
                  <c:v>737.24340000000007</c:v>
                </c:pt>
                <c:pt idx="824">
                  <c:v>738.13920000000007</c:v>
                </c:pt>
                <c:pt idx="825">
                  <c:v>739.03500000000008</c:v>
                </c:pt>
                <c:pt idx="826">
                  <c:v>739.93080000000009</c:v>
                </c:pt>
                <c:pt idx="827">
                  <c:v>740.82659999999998</c:v>
                </c:pt>
                <c:pt idx="828">
                  <c:v>741.72239999999999</c:v>
                </c:pt>
                <c:pt idx="829">
                  <c:v>742.6182</c:v>
                </c:pt>
                <c:pt idx="830">
                  <c:v>743.51400000000001</c:v>
                </c:pt>
                <c:pt idx="831">
                  <c:v>744.40980000000002</c:v>
                </c:pt>
                <c:pt idx="832">
                  <c:v>745.30560000000003</c:v>
                </c:pt>
                <c:pt idx="833">
                  <c:v>746.20140000000004</c:v>
                </c:pt>
                <c:pt idx="834">
                  <c:v>747.09720000000004</c:v>
                </c:pt>
                <c:pt idx="835">
                  <c:v>747.99300000000005</c:v>
                </c:pt>
                <c:pt idx="836">
                  <c:v>748.88880000000006</c:v>
                </c:pt>
                <c:pt idx="837">
                  <c:v>749.78460000000007</c:v>
                </c:pt>
                <c:pt idx="838">
                  <c:v>750.68040000000008</c:v>
                </c:pt>
                <c:pt idx="839">
                  <c:v>751.57620000000009</c:v>
                </c:pt>
                <c:pt idx="840">
                  <c:v>752.47199999999998</c:v>
                </c:pt>
                <c:pt idx="841">
                  <c:v>753.36779999999999</c:v>
                </c:pt>
                <c:pt idx="842">
                  <c:v>754.2636</c:v>
                </c:pt>
                <c:pt idx="843">
                  <c:v>755.15940000000001</c:v>
                </c:pt>
                <c:pt idx="844">
                  <c:v>756.05520000000001</c:v>
                </c:pt>
                <c:pt idx="845">
                  <c:v>756.95100000000002</c:v>
                </c:pt>
                <c:pt idx="846">
                  <c:v>757.84680000000003</c:v>
                </c:pt>
                <c:pt idx="847">
                  <c:v>758.74260000000004</c:v>
                </c:pt>
                <c:pt idx="848">
                  <c:v>759.63840000000005</c:v>
                </c:pt>
                <c:pt idx="849">
                  <c:v>760.53420000000006</c:v>
                </c:pt>
                <c:pt idx="850">
                  <c:v>761.43000000000006</c:v>
                </c:pt>
                <c:pt idx="851">
                  <c:v>762.32580000000007</c:v>
                </c:pt>
                <c:pt idx="852">
                  <c:v>763.22160000000008</c:v>
                </c:pt>
                <c:pt idx="853">
                  <c:v>764.11740000000009</c:v>
                </c:pt>
                <c:pt idx="854">
                  <c:v>765.01319999999998</c:v>
                </c:pt>
                <c:pt idx="855">
                  <c:v>765.90899999999999</c:v>
                </c:pt>
                <c:pt idx="856">
                  <c:v>766.8048</c:v>
                </c:pt>
                <c:pt idx="857">
                  <c:v>767.70060000000001</c:v>
                </c:pt>
                <c:pt idx="858">
                  <c:v>768.59640000000002</c:v>
                </c:pt>
                <c:pt idx="859">
                  <c:v>769.49220000000003</c:v>
                </c:pt>
                <c:pt idx="860">
                  <c:v>770.38800000000003</c:v>
                </c:pt>
                <c:pt idx="861">
                  <c:v>771.28380000000004</c:v>
                </c:pt>
                <c:pt idx="862">
                  <c:v>772.17960000000005</c:v>
                </c:pt>
                <c:pt idx="863">
                  <c:v>773.07540000000006</c:v>
                </c:pt>
                <c:pt idx="864">
                  <c:v>773.97120000000007</c:v>
                </c:pt>
                <c:pt idx="865">
                  <c:v>774.86700000000008</c:v>
                </c:pt>
                <c:pt idx="866">
                  <c:v>775.76280000000008</c:v>
                </c:pt>
                <c:pt idx="867">
                  <c:v>776.65859999999998</c:v>
                </c:pt>
                <c:pt idx="868">
                  <c:v>777.55439999999999</c:v>
                </c:pt>
                <c:pt idx="869">
                  <c:v>778.4502</c:v>
                </c:pt>
                <c:pt idx="870">
                  <c:v>779.346</c:v>
                </c:pt>
                <c:pt idx="871">
                  <c:v>780.24180000000001</c:v>
                </c:pt>
                <c:pt idx="872">
                  <c:v>781.13760000000002</c:v>
                </c:pt>
                <c:pt idx="873">
                  <c:v>782.03340000000003</c:v>
                </c:pt>
                <c:pt idx="874">
                  <c:v>782.92920000000004</c:v>
                </c:pt>
                <c:pt idx="875">
                  <c:v>783.82500000000005</c:v>
                </c:pt>
                <c:pt idx="876">
                  <c:v>784.72080000000005</c:v>
                </c:pt>
                <c:pt idx="877">
                  <c:v>785.61660000000006</c:v>
                </c:pt>
                <c:pt idx="878">
                  <c:v>786.51240000000007</c:v>
                </c:pt>
                <c:pt idx="879">
                  <c:v>787.40820000000008</c:v>
                </c:pt>
                <c:pt idx="880">
                  <c:v>788.30400000000009</c:v>
                </c:pt>
                <c:pt idx="881">
                  <c:v>789.19979999999998</c:v>
                </c:pt>
                <c:pt idx="882">
                  <c:v>790.09559999999999</c:v>
                </c:pt>
                <c:pt idx="883">
                  <c:v>790.9914</c:v>
                </c:pt>
                <c:pt idx="884">
                  <c:v>791.88720000000001</c:v>
                </c:pt>
                <c:pt idx="885">
                  <c:v>792.78300000000002</c:v>
                </c:pt>
                <c:pt idx="886">
                  <c:v>793.67880000000002</c:v>
                </c:pt>
                <c:pt idx="887">
                  <c:v>794.57460000000003</c:v>
                </c:pt>
                <c:pt idx="888">
                  <c:v>795.47040000000004</c:v>
                </c:pt>
                <c:pt idx="889">
                  <c:v>796.36620000000005</c:v>
                </c:pt>
                <c:pt idx="890">
                  <c:v>797.26200000000006</c:v>
                </c:pt>
                <c:pt idx="891">
                  <c:v>798.15780000000007</c:v>
                </c:pt>
                <c:pt idx="892">
                  <c:v>799.05360000000007</c:v>
                </c:pt>
                <c:pt idx="893">
                  <c:v>799.94940000000008</c:v>
                </c:pt>
                <c:pt idx="894">
                  <c:v>800.84520000000009</c:v>
                </c:pt>
                <c:pt idx="895">
                  <c:v>801.74099999999999</c:v>
                </c:pt>
                <c:pt idx="896">
                  <c:v>802.63679999999999</c:v>
                </c:pt>
                <c:pt idx="897">
                  <c:v>803.5326</c:v>
                </c:pt>
                <c:pt idx="898">
                  <c:v>804.42840000000001</c:v>
                </c:pt>
                <c:pt idx="899">
                  <c:v>805.32420000000002</c:v>
                </c:pt>
                <c:pt idx="900">
                  <c:v>806.22</c:v>
                </c:pt>
                <c:pt idx="901">
                  <c:v>807.11580000000004</c:v>
                </c:pt>
                <c:pt idx="902">
                  <c:v>808.01160000000004</c:v>
                </c:pt>
                <c:pt idx="903">
                  <c:v>808.90740000000005</c:v>
                </c:pt>
                <c:pt idx="904">
                  <c:v>809.80320000000006</c:v>
                </c:pt>
                <c:pt idx="905">
                  <c:v>810.69900000000007</c:v>
                </c:pt>
                <c:pt idx="906">
                  <c:v>811.59480000000008</c:v>
                </c:pt>
                <c:pt idx="907">
                  <c:v>812.49060000000009</c:v>
                </c:pt>
                <c:pt idx="908">
                  <c:v>813.38639999999998</c:v>
                </c:pt>
                <c:pt idx="909">
                  <c:v>814.28219999999999</c:v>
                </c:pt>
                <c:pt idx="910">
                  <c:v>815.178</c:v>
                </c:pt>
                <c:pt idx="911">
                  <c:v>816.07380000000001</c:v>
                </c:pt>
                <c:pt idx="912">
                  <c:v>816.96960000000001</c:v>
                </c:pt>
                <c:pt idx="913">
                  <c:v>817.86540000000002</c:v>
                </c:pt>
                <c:pt idx="914">
                  <c:v>818.76120000000003</c:v>
                </c:pt>
                <c:pt idx="915">
                  <c:v>819.65700000000004</c:v>
                </c:pt>
                <c:pt idx="916">
                  <c:v>820.55280000000005</c:v>
                </c:pt>
                <c:pt idx="917">
                  <c:v>821.44860000000006</c:v>
                </c:pt>
                <c:pt idx="918">
                  <c:v>822.34440000000006</c:v>
                </c:pt>
                <c:pt idx="919">
                  <c:v>823.24020000000007</c:v>
                </c:pt>
                <c:pt idx="920">
                  <c:v>824.13600000000008</c:v>
                </c:pt>
                <c:pt idx="921">
                  <c:v>825.03180000000009</c:v>
                </c:pt>
                <c:pt idx="922">
                  <c:v>825.92759999999998</c:v>
                </c:pt>
                <c:pt idx="923">
                  <c:v>826.82339999999999</c:v>
                </c:pt>
                <c:pt idx="924">
                  <c:v>827.7192</c:v>
                </c:pt>
                <c:pt idx="925">
                  <c:v>828.61500000000001</c:v>
                </c:pt>
                <c:pt idx="926">
                  <c:v>829.51080000000002</c:v>
                </c:pt>
                <c:pt idx="927">
                  <c:v>830.40660000000003</c:v>
                </c:pt>
                <c:pt idx="928">
                  <c:v>831.30240000000003</c:v>
                </c:pt>
                <c:pt idx="929">
                  <c:v>832.19820000000004</c:v>
                </c:pt>
                <c:pt idx="930">
                  <c:v>833.09400000000005</c:v>
                </c:pt>
                <c:pt idx="931">
                  <c:v>833.98980000000006</c:v>
                </c:pt>
                <c:pt idx="932">
                  <c:v>834.88560000000007</c:v>
                </c:pt>
                <c:pt idx="933">
                  <c:v>835.78140000000008</c:v>
                </c:pt>
                <c:pt idx="934">
                  <c:v>836.67720000000008</c:v>
                </c:pt>
                <c:pt idx="935">
                  <c:v>837.57300000000009</c:v>
                </c:pt>
                <c:pt idx="936">
                  <c:v>838.46879999999999</c:v>
                </c:pt>
                <c:pt idx="937">
                  <c:v>839.3646</c:v>
                </c:pt>
                <c:pt idx="938">
                  <c:v>840.2604</c:v>
                </c:pt>
                <c:pt idx="939">
                  <c:v>841.15620000000001</c:v>
                </c:pt>
                <c:pt idx="940">
                  <c:v>842.05200000000002</c:v>
                </c:pt>
                <c:pt idx="941">
                  <c:v>842.94780000000003</c:v>
                </c:pt>
                <c:pt idx="942">
                  <c:v>843.84360000000004</c:v>
                </c:pt>
                <c:pt idx="943">
                  <c:v>844.73940000000005</c:v>
                </c:pt>
                <c:pt idx="944">
                  <c:v>845.63520000000005</c:v>
                </c:pt>
                <c:pt idx="945">
                  <c:v>846.53100000000006</c:v>
                </c:pt>
                <c:pt idx="946">
                  <c:v>847.42680000000007</c:v>
                </c:pt>
                <c:pt idx="947">
                  <c:v>848.32260000000008</c:v>
                </c:pt>
                <c:pt idx="948">
                  <c:v>849.21840000000009</c:v>
                </c:pt>
                <c:pt idx="949">
                  <c:v>850.11419999999998</c:v>
                </c:pt>
                <c:pt idx="950">
                  <c:v>851.01</c:v>
                </c:pt>
                <c:pt idx="951">
                  <c:v>851.9058</c:v>
                </c:pt>
                <c:pt idx="952">
                  <c:v>852.80160000000001</c:v>
                </c:pt>
                <c:pt idx="953">
                  <c:v>853.69740000000002</c:v>
                </c:pt>
                <c:pt idx="954">
                  <c:v>854.59320000000002</c:v>
                </c:pt>
                <c:pt idx="955">
                  <c:v>855.48900000000003</c:v>
                </c:pt>
                <c:pt idx="956">
                  <c:v>856.38480000000004</c:v>
                </c:pt>
                <c:pt idx="957">
                  <c:v>857.28060000000005</c:v>
                </c:pt>
                <c:pt idx="958">
                  <c:v>858.17640000000006</c:v>
                </c:pt>
                <c:pt idx="959">
                  <c:v>859.07220000000007</c:v>
                </c:pt>
                <c:pt idx="960">
                  <c:v>859.96800000000007</c:v>
                </c:pt>
                <c:pt idx="961">
                  <c:v>860.86380000000008</c:v>
                </c:pt>
                <c:pt idx="962">
                  <c:v>861.75960000000009</c:v>
                </c:pt>
                <c:pt idx="963">
                  <c:v>862.65539999999999</c:v>
                </c:pt>
                <c:pt idx="964">
                  <c:v>863.55119999999999</c:v>
                </c:pt>
                <c:pt idx="965">
                  <c:v>864.447</c:v>
                </c:pt>
                <c:pt idx="966">
                  <c:v>865.34280000000001</c:v>
                </c:pt>
                <c:pt idx="967">
                  <c:v>866.23860000000002</c:v>
                </c:pt>
                <c:pt idx="968">
                  <c:v>867.13440000000003</c:v>
                </c:pt>
                <c:pt idx="969">
                  <c:v>868.03020000000004</c:v>
                </c:pt>
                <c:pt idx="970">
                  <c:v>868.92600000000004</c:v>
                </c:pt>
                <c:pt idx="971">
                  <c:v>869.82180000000005</c:v>
                </c:pt>
                <c:pt idx="972">
                  <c:v>870.71760000000006</c:v>
                </c:pt>
                <c:pt idx="973">
                  <c:v>871.61340000000007</c:v>
                </c:pt>
                <c:pt idx="974">
                  <c:v>872.50920000000008</c:v>
                </c:pt>
                <c:pt idx="975">
                  <c:v>873.40500000000009</c:v>
                </c:pt>
                <c:pt idx="976">
                  <c:v>874.30080000000009</c:v>
                </c:pt>
                <c:pt idx="977">
                  <c:v>875.19659999999999</c:v>
                </c:pt>
                <c:pt idx="978">
                  <c:v>876.0924</c:v>
                </c:pt>
                <c:pt idx="979">
                  <c:v>876.98820000000001</c:v>
                </c:pt>
                <c:pt idx="980">
                  <c:v>877.88400000000001</c:v>
                </c:pt>
                <c:pt idx="981">
                  <c:v>878.77980000000002</c:v>
                </c:pt>
                <c:pt idx="982">
                  <c:v>879.67560000000003</c:v>
                </c:pt>
                <c:pt idx="983">
                  <c:v>880.57140000000004</c:v>
                </c:pt>
                <c:pt idx="984">
                  <c:v>881.46720000000005</c:v>
                </c:pt>
                <c:pt idx="985">
                  <c:v>882.36300000000006</c:v>
                </c:pt>
                <c:pt idx="986">
                  <c:v>883.25880000000006</c:v>
                </c:pt>
                <c:pt idx="987">
                  <c:v>884.15460000000007</c:v>
                </c:pt>
                <c:pt idx="988">
                  <c:v>885.05040000000008</c:v>
                </c:pt>
                <c:pt idx="989">
                  <c:v>885.94620000000009</c:v>
                </c:pt>
                <c:pt idx="990">
                  <c:v>886.84199999999998</c:v>
                </c:pt>
                <c:pt idx="991">
                  <c:v>887.73779999999999</c:v>
                </c:pt>
                <c:pt idx="992">
                  <c:v>888.6336</c:v>
                </c:pt>
                <c:pt idx="993">
                  <c:v>889.52940000000001</c:v>
                </c:pt>
                <c:pt idx="994">
                  <c:v>890.42520000000002</c:v>
                </c:pt>
                <c:pt idx="995">
                  <c:v>891.32100000000003</c:v>
                </c:pt>
                <c:pt idx="996">
                  <c:v>892.21680000000003</c:v>
                </c:pt>
                <c:pt idx="997">
                  <c:v>893.11260000000004</c:v>
                </c:pt>
                <c:pt idx="998">
                  <c:v>894.00840000000005</c:v>
                </c:pt>
                <c:pt idx="999">
                  <c:v>894.90420000000006</c:v>
                </c:pt>
                <c:pt idx="1000">
                  <c:v>895.80000000000007</c:v>
                </c:pt>
                <c:pt idx="1001">
                  <c:v>896.69580000000008</c:v>
                </c:pt>
                <c:pt idx="1002">
                  <c:v>897.59160000000008</c:v>
                </c:pt>
                <c:pt idx="1003">
                  <c:v>898.48740000000009</c:v>
                </c:pt>
                <c:pt idx="1004">
                  <c:v>899.38319999999999</c:v>
                </c:pt>
                <c:pt idx="1005">
                  <c:v>900.279</c:v>
                </c:pt>
                <c:pt idx="1006">
                  <c:v>901.1748</c:v>
                </c:pt>
                <c:pt idx="1007">
                  <c:v>902.07060000000001</c:v>
                </c:pt>
                <c:pt idx="1008">
                  <c:v>902.96640000000002</c:v>
                </c:pt>
                <c:pt idx="1009">
                  <c:v>903.86220000000003</c:v>
                </c:pt>
                <c:pt idx="1010">
                  <c:v>904.75800000000004</c:v>
                </c:pt>
                <c:pt idx="1011">
                  <c:v>905.65380000000005</c:v>
                </c:pt>
                <c:pt idx="1012">
                  <c:v>906.54960000000005</c:v>
                </c:pt>
                <c:pt idx="1013">
                  <c:v>907.44540000000006</c:v>
                </c:pt>
                <c:pt idx="1014">
                  <c:v>908.34120000000007</c:v>
                </c:pt>
                <c:pt idx="1015">
                  <c:v>909.23700000000008</c:v>
                </c:pt>
                <c:pt idx="1016">
                  <c:v>910.13280000000009</c:v>
                </c:pt>
                <c:pt idx="1017">
                  <c:v>911.0286000000001</c:v>
                </c:pt>
                <c:pt idx="1018">
                  <c:v>911.92439999999999</c:v>
                </c:pt>
                <c:pt idx="1019">
                  <c:v>912.8202</c:v>
                </c:pt>
                <c:pt idx="1020">
                  <c:v>913.71600000000001</c:v>
                </c:pt>
                <c:pt idx="1021">
                  <c:v>914.61180000000002</c:v>
                </c:pt>
                <c:pt idx="1022">
                  <c:v>915.50760000000002</c:v>
                </c:pt>
                <c:pt idx="1023">
                  <c:v>916.40340000000003</c:v>
                </c:pt>
              </c:numCache>
            </c:numRef>
          </c:xVal>
          <c:yVal>
            <c:numRef>
              <c:f>List1!$C$2:$C$1025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9815</c:v>
                </c:pt>
                <c:pt idx="6">
                  <c:v>9130</c:v>
                </c:pt>
                <c:pt idx="7">
                  <c:v>9027</c:v>
                </c:pt>
                <c:pt idx="8">
                  <c:v>8752</c:v>
                </c:pt>
                <c:pt idx="9">
                  <c:v>9049</c:v>
                </c:pt>
                <c:pt idx="10">
                  <c:v>9083</c:v>
                </c:pt>
                <c:pt idx="11">
                  <c:v>9172</c:v>
                </c:pt>
                <c:pt idx="12">
                  <c:v>9503</c:v>
                </c:pt>
                <c:pt idx="13">
                  <c:v>10271</c:v>
                </c:pt>
                <c:pt idx="14">
                  <c:v>11400</c:v>
                </c:pt>
                <c:pt idx="15">
                  <c:v>13012</c:v>
                </c:pt>
                <c:pt idx="16">
                  <c:v>14988</c:v>
                </c:pt>
                <c:pt idx="17">
                  <c:v>16269</c:v>
                </c:pt>
                <c:pt idx="18">
                  <c:v>16670</c:v>
                </c:pt>
                <c:pt idx="19">
                  <c:v>16184</c:v>
                </c:pt>
                <c:pt idx="20">
                  <c:v>15235</c:v>
                </c:pt>
                <c:pt idx="21">
                  <c:v>13798</c:v>
                </c:pt>
                <c:pt idx="22">
                  <c:v>12837</c:v>
                </c:pt>
                <c:pt idx="23">
                  <c:v>12442</c:v>
                </c:pt>
                <c:pt idx="24">
                  <c:v>12059</c:v>
                </c:pt>
                <c:pt idx="25">
                  <c:v>12594</c:v>
                </c:pt>
                <c:pt idx="26">
                  <c:v>13277</c:v>
                </c:pt>
                <c:pt idx="27">
                  <c:v>15354</c:v>
                </c:pt>
                <c:pt idx="28">
                  <c:v>19013</c:v>
                </c:pt>
                <c:pt idx="29">
                  <c:v>24667</c:v>
                </c:pt>
                <c:pt idx="30">
                  <c:v>33213</c:v>
                </c:pt>
                <c:pt idx="31">
                  <c:v>44171</c:v>
                </c:pt>
                <c:pt idx="32">
                  <c:v>55587</c:v>
                </c:pt>
                <c:pt idx="33">
                  <c:v>65470</c:v>
                </c:pt>
                <c:pt idx="34">
                  <c:v>71664</c:v>
                </c:pt>
                <c:pt idx="35">
                  <c:v>73212</c:v>
                </c:pt>
                <c:pt idx="36">
                  <c:v>69605</c:v>
                </c:pt>
                <c:pt idx="37">
                  <c:v>62227</c:v>
                </c:pt>
                <c:pt idx="38">
                  <c:v>53557</c:v>
                </c:pt>
                <c:pt idx="39">
                  <c:v>45434</c:v>
                </c:pt>
                <c:pt idx="40">
                  <c:v>36878</c:v>
                </c:pt>
                <c:pt idx="41">
                  <c:v>28850</c:v>
                </c:pt>
                <c:pt idx="42">
                  <c:v>23295</c:v>
                </c:pt>
                <c:pt idx="43">
                  <c:v>18671</c:v>
                </c:pt>
                <c:pt idx="44">
                  <c:v>15321</c:v>
                </c:pt>
                <c:pt idx="45">
                  <c:v>12905</c:v>
                </c:pt>
                <c:pt idx="46">
                  <c:v>10863</c:v>
                </c:pt>
                <c:pt idx="47">
                  <c:v>9906</c:v>
                </c:pt>
                <c:pt idx="48">
                  <c:v>9305</c:v>
                </c:pt>
                <c:pt idx="49">
                  <c:v>8805</c:v>
                </c:pt>
                <c:pt idx="50">
                  <c:v>8749</c:v>
                </c:pt>
                <c:pt idx="51">
                  <c:v>8819</c:v>
                </c:pt>
                <c:pt idx="52">
                  <c:v>8583</c:v>
                </c:pt>
                <c:pt idx="53">
                  <c:v>8534</c:v>
                </c:pt>
                <c:pt idx="54">
                  <c:v>8528</c:v>
                </c:pt>
                <c:pt idx="55">
                  <c:v>8565</c:v>
                </c:pt>
                <c:pt idx="56">
                  <c:v>8382</c:v>
                </c:pt>
                <c:pt idx="57">
                  <c:v>8492</c:v>
                </c:pt>
                <c:pt idx="58">
                  <c:v>8468</c:v>
                </c:pt>
                <c:pt idx="59">
                  <c:v>8494</c:v>
                </c:pt>
                <c:pt idx="60">
                  <c:v>8493</c:v>
                </c:pt>
                <c:pt idx="61">
                  <c:v>8636</c:v>
                </c:pt>
                <c:pt idx="62">
                  <c:v>8428</c:v>
                </c:pt>
                <c:pt idx="63">
                  <c:v>8330</c:v>
                </c:pt>
                <c:pt idx="64">
                  <c:v>8311</c:v>
                </c:pt>
                <c:pt idx="65">
                  <c:v>8399</c:v>
                </c:pt>
                <c:pt idx="66">
                  <c:v>8442</c:v>
                </c:pt>
                <c:pt idx="67">
                  <c:v>8297</c:v>
                </c:pt>
                <c:pt idx="68">
                  <c:v>8276</c:v>
                </c:pt>
                <c:pt idx="69">
                  <c:v>8434</c:v>
                </c:pt>
                <c:pt idx="70">
                  <c:v>8357</c:v>
                </c:pt>
                <c:pt idx="71">
                  <c:v>8213</c:v>
                </c:pt>
                <c:pt idx="72">
                  <c:v>8226</c:v>
                </c:pt>
                <c:pt idx="73">
                  <c:v>8293</c:v>
                </c:pt>
                <c:pt idx="74">
                  <c:v>8400</c:v>
                </c:pt>
                <c:pt idx="75">
                  <c:v>8449</c:v>
                </c:pt>
                <c:pt idx="76">
                  <c:v>8348</c:v>
                </c:pt>
                <c:pt idx="77">
                  <c:v>8354</c:v>
                </c:pt>
                <c:pt idx="78">
                  <c:v>8288</c:v>
                </c:pt>
                <c:pt idx="79">
                  <c:v>8341</c:v>
                </c:pt>
                <c:pt idx="80">
                  <c:v>8196</c:v>
                </c:pt>
                <c:pt idx="81">
                  <c:v>8236</c:v>
                </c:pt>
                <c:pt idx="82">
                  <c:v>8326</c:v>
                </c:pt>
                <c:pt idx="83">
                  <c:v>8422</c:v>
                </c:pt>
                <c:pt idx="84">
                  <c:v>8433</c:v>
                </c:pt>
                <c:pt idx="85">
                  <c:v>8231</c:v>
                </c:pt>
                <c:pt idx="86">
                  <c:v>8106</c:v>
                </c:pt>
                <c:pt idx="87">
                  <c:v>8233</c:v>
                </c:pt>
                <c:pt idx="88">
                  <c:v>8165</c:v>
                </c:pt>
                <c:pt idx="89">
                  <c:v>8192</c:v>
                </c:pt>
                <c:pt idx="90">
                  <c:v>8053</c:v>
                </c:pt>
                <c:pt idx="91">
                  <c:v>8026</c:v>
                </c:pt>
                <c:pt idx="92">
                  <c:v>8023</c:v>
                </c:pt>
                <c:pt idx="93">
                  <c:v>8071</c:v>
                </c:pt>
                <c:pt idx="94">
                  <c:v>7889</c:v>
                </c:pt>
                <c:pt idx="95">
                  <c:v>7855</c:v>
                </c:pt>
                <c:pt idx="96">
                  <c:v>8090</c:v>
                </c:pt>
                <c:pt idx="97">
                  <c:v>7983</c:v>
                </c:pt>
                <c:pt idx="98">
                  <c:v>7950</c:v>
                </c:pt>
                <c:pt idx="99">
                  <c:v>7994</c:v>
                </c:pt>
                <c:pt idx="100">
                  <c:v>8010</c:v>
                </c:pt>
                <c:pt idx="101">
                  <c:v>7907</c:v>
                </c:pt>
                <c:pt idx="102">
                  <c:v>7965</c:v>
                </c:pt>
                <c:pt idx="103">
                  <c:v>7902</c:v>
                </c:pt>
                <c:pt idx="104">
                  <c:v>7850</c:v>
                </c:pt>
                <c:pt idx="105">
                  <c:v>7888</c:v>
                </c:pt>
                <c:pt idx="106">
                  <c:v>7809</c:v>
                </c:pt>
                <c:pt idx="107">
                  <c:v>7814</c:v>
                </c:pt>
                <c:pt idx="108">
                  <c:v>7855</c:v>
                </c:pt>
                <c:pt idx="109">
                  <c:v>7687</c:v>
                </c:pt>
                <c:pt idx="110">
                  <c:v>7799</c:v>
                </c:pt>
                <c:pt idx="111">
                  <c:v>7827</c:v>
                </c:pt>
                <c:pt idx="112">
                  <c:v>7675</c:v>
                </c:pt>
                <c:pt idx="113">
                  <c:v>7746</c:v>
                </c:pt>
                <c:pt idx="114">
                  <c:v>7823</c:v>
                </c:pt>
                <c:pt idx="115">
                  <c:v>7824</c:v>
                </c:pt>
                <c:pt idx="116">
                  <c:v>7831</c:v>
                </c:pt>
                <c:pt idx="117">
                  <c:v>7834</c:v>
                </c:pt>
                <c:pt idx="118">
                  <c:v>7767</c:v>
                </c:pt>
                <c:pt idx="119">
                  <c:v>7924</c:v>
                </c:pt>
                <c:pt idx="120">
                  <c:v>7843</c:v>
                </c:pt>
                <c:pt idx="121">
                  <c:v>7795</c:v>
                </c:pt>
                <c:pt idx="122">
                  <c:v>7796</c:v>
                </c:pt>
                <c:pt idx="123">
                  <c:v>7777</c:v>
                </c:pt>
                <c:pt idx="124">
                  <c:v>7688</c:v>
                </c:pt>
                <c:pt idx="125">
                  <c:v>7793</c:v>
                </c:pt>
                <c:pt idx="126">
                  <c:v>7703</c:v>
                </c:pt>
                <c:pt idx="127">
                  <c:v>7893</c:v>
                </c:pt>
                <c:pt idx="128">
                  <c:v>7912</c:v>
                </c:pt>
                <c:pt idx="129">
                  <c:v>7805</c:v>
                </c:pt>
                <c:pt idx="130">
                  <c:v>7717</c:v>
                </c:pt>
                <c:pt idx="131">
                  <c:v>7822</c:v>
                </c:pt>
                <c:pt idx="132">
                  <c:v>7820</c:v>
                </c:pt>
                <c:pt idx="133">
                  <c:v>7748</c:v>
                </c:pt>
                <c:pt idx="134">
                  <c:v>7806</c:v>
                </c:pt>
                <c:pt idx="135">
                  <c:v>7625</c:v>
                </c:pt>
                <c:pt idx="136">
                  <c:v>7657</c:v>
                </c:pt>
                <c:pt idx="137">
                  <c:v>7809</c:v>
                </c:pt>
                <c:pt idx="138">
                  <c:v>7773</c:v>
                </c:pt>
                <c:pt idx="139">
                  <c:v>7720</c:v>
                </c:pt>
                <c:pt idx="140">
                  <c:v>7748</c:v>
                </c:pt>
                <c:pt idx="141">
                  <c:v>7734</c:v>
                </c:pt>
                <c:pt idx="142">
                  <c:v>7688</c:v>
                </c:pt>
                <c:pt idx="143">
                  <c:v>7638</c:v>
                </c:pt>
                <c:pt idx="144">
                  <c:v>7509</c:v>
                </c:pt>
                <c:pt idx="145">
                  <c:v>7714</c:v>
                </c:pt>
                <c:pt idx="146">
                  <c:v>7451</c:v>
                </c:pt>
                <c:pt idx="147">
                  <c:v>7671</c:v>
                </c:pt>
                <c:pt idx="148">
                  <c:v>7510</c:v>
                </c:pt>
                <c:pt idx="149">
                  <c:v>7615</c:v>
                </c:pt>
                <c:pt idx="150">
                  <c:v>7493</c:v>
                </c:pt>
                <c:pt idx="151">
                  <c:v>7543</c:v>
                </c:pt>
                <c:pt idx="152">
                  <c:v>7659</c:v>
                </c:pt>
                <c:pt idx="153">
                  <c:v>7384</c:v>
                </c:pt>
                <c:pt idx="154">
                  <c:v>7420</c:v>
                </c:pt>
                <c:pt idx="155">
                  <c:v>7462</c:v>
                </c:pt>
                <c:pt idx="156">
                  <c:v>7548</c:v>
                </c:pt>
                <c:pt idx="157">
                  <c:v>7402</c:v>
                </c:pt>
                <c:pt idx="158">
                  <c:v>7334</c:v>
                </c:pt>
                <c:pt idx="159">
                  <c:v>7462</c:v>
                </c:pt>
                <c:pt idx="160">
                  <c:v>7215</c:v>
                </c:pt>
                <c:pt idx="161">
                  <c:v>7295</c:v>
                </c:pt>
                <c:pt idx="162">
                  <c:v>7260</c:v>
                </c:pt>
                <c:pt idx="163">
                  <c:v>7386</c:v>
                </c:pt>
                <c:pt idx="164">
                  <c:v>7210</c:v>
                </c:pt>
                <c:pt idx="165">
                  <c:v>7339</c:v>
                </c:pt>
                <c:pt idx="166">
                  <c:v>7311</c:v>
                </c:pt>
                <c:pt idx="167">
                  <c:v>7243</c:v>
                </c:pt>
                <c:pt idx="168">
                  <c:v>7274</c:v>
                </c:pt>
                <c:pt idx="169">
                  <c:v>7220</c:v>
                </c:pt>
                <c:pt idx="170">
                  <c:v>7177</c:v>
                </c:pt>
                <c:pt idx="171">
                  <c:v>7195</c:v>
                </c:pt>
                <c:pt idx="172">
                  <c:v>7149</c:v>
                </c:pt>
                <c:pt idx="173">
                  <c:v>7354</c:v>
                </c:pt>
                <c:pt idx="174">
                  <c:v>7064</c:v>
                </c:pt>
                <c:pt idx="175">
                  <c:v>7135</c:v>
                </c:pt>
                <c:pt idx="176">
                  <c:v>7304</c:v>
                </c:pt>
                <c:pt idx="177">
                  <c:v>6983</c:v>
                </c:pt>
                <c:pt idx="178">
                  <c:v>7067</c:v>
                </c:pt>
                <c:pt idx="179">
                  <c:v>7045</c:v>
                </c:pt>
                <c:pt idx="180">
                  <c:v>7126</c:v>
                </c:pt>
                <c:pt idx="181">
                  <c:v>7147</c:v>
                </c:pt>
                <c:pt idx="182">
                  <c:v>7277</c:v>
                </c:pt>
                <c:pt idx="183">
                  <c:v>6975</c:v>
                </c:pt>
                <c:pt idx="184">
                  <c:v>7013</c:v>
                </c:pt>
                <c:pt idx="185">
                  <c:v>7150</c:v>
                </c:pt>
                <c:pt idx="186">
                  <c:v>7140</c:v>
                </c:pt>
                <c:pt idx="187">
                  <c:v>7162</c:v>
                </c:pt>
                <c:pt idx="188">
                  <c:v>7149</c:v>
                </c:pt>
                <c:pt idx="189">
                  <c:v>7353</c:v>
                </c:pt>
                <c:pt idx="190">
                  <c:v>7165</c:v>
                </c:pt>
                <c:pt idx="191">
                  <c:v>7270</c:v>
                </c:pt>
                <c:pt idx="192">
                  <c:v>7301</c:v>
                </c:pt>
                <c:pt idx="193">
                  <c:v>7267</c:v>
                </c:pt>
                <c:pt idx="194">
                  <c:v>7420</c:v>
                </c:pt>
                <c:pt idx="195">
                  <c:v>7495</c:v>
                </c:pt>
                <c:pt idx="196">
                  <c:v>7463</c:v>
                </c:pt>
                <c:pt idx="197">
                  <c:v>7492</c:v>
                </c:pt>
                <c:pt idx="198">
                  <c:v>7648</c:v>
                </c:pt>
                <c:pt idx="199">
                  <c:v>7592</c:v>
                </c:pt>
                <c:pt idx="200">
                  <c:v>7669</c:v>
                </c:pt>
                <c:pt idx="201">
                  <c:v>7868</c:v>
                </c:pt>
                <c:pt idx="202">
                  <c:v>7956</c:v>
                </c:pt>
                <c:pt idx="203">
                  <c:v>7819</c:v>
                </c:pt>
                <c:pt idx="204">
                  <c:v>7938</c:v>
                </c:pt>
                <c:pt idx="205">
                  <c:v>8009</c:v>
                </c:pt>
                <c:pt idx="206">
                  <c:v>8063</c:v>
                </c:pt>
                <c:pt idx="207">
                  <c:v>7898</c:v>
                </c:pt>
                <c:pt idx="208">
                  <c:v>7905</c:v>
                </c:pt>
                <c:pt idx="209">
                  <c:v>7875</c:v>
                </c:pt>
                <c:pt idx="210">
                  <c:v>7834</c:v>
                </c:pt>
                <c:pt idx="211">
                  <c:v>7841</c:v>
                </c:pt>
                <c:pt idx="212">
                  <c:v>7756</c:v>
                </c:pt>
                <c:pt idx="213">
                  <c:v>7901</c:v>
                </c:pt>
                <c:pt idx="214">
                  <c:v>7928</c:v>
                </c:pt>
                <c:pt idx="215">
                  <c:v>7684</c:v>
                </c:pt>
                <c:pt idx="216">
                  <c:v>7535</c:v>
                </c:pt>
                <c:pt idx="217">
                  <c:v>7618</c:v>
                </c:pt>
                <c:pt idx="218">
                  <c:v>7393</c:v>
                </c:pt>
                <c:pt idx="219">
                  <c:v>7383</c:v>
                </c:pt>
                <c:pt idx="220">
                  <c:v>7524</c:v>
                </c:pt>
                <c:pt idx="221">
                  <c:v>7437</c:v>
                </c:pt>
                <c:pt idx="222">
                  <c:v>7412</c:v>
                </c:pt>
                <c:pt idx="223">
                  <c:v>7280</c:v>
                </c:pt>
                <c:pt idx="224">
                  <c:v>7325</c:v>
                </c:pt>
                <c:pt idx="225">
                  <c:v>7304</c:v>
                </c:pt>
                <c:pt idx="226">
                  <c:v>7253</c:v>
                </c:pt>
                <c:pt idx="227">
                  <c:v>7150</c:v>
                </c:pt>
                <c:pt idx="228">
                  <c:v>7070</c:v>
                </c:pt>
                <c:pt idx="229">
                  <c:v>7145</c:v>
                </c:pt>
                <c:pt idx="230">
                  <c:v>7155</c:v>
                </c:pt>
                <c:pt idx="231">
                  <c:v>6946</c:v>
                </c:pt>
                <c:pt idx="232">
                  <c:v>7027</c:v>
                </c:pt>
                <c:pt idx="233">
                  <c:v>7118</c:v>
                </c:pt>
                <c:pt idx="234">
                  <c:v>6947</c:v>
                </c:pt>
                <c:pt idx="235">
                  <c:v>6904</c:v>
                </c:pt>
                <c:pt idx="236">
                  <c:v>6996</c:v>
                </c:pt>
                <c:pt idx="237">
                  <c:v>6926</c:v>
                </c:pt>
                <c:pt idx="238">
                  <c:v>6847</c:v>
                </c:pt>
                <c:pt idx="239">
                  <c:v>6759</c:v>
                </c:pt>
                <c:pt idx="240">
                  <c:v>6870</c:v>
                </c:pt>
                <c:pt idx="241">
                  <c:v>6740</c:v>
                </c:pt>
                <c:pt idx="242">
                  <c:v>6816</c:v>
                </c:pt>
                <c:pt idx="243">
                  <c:v>6716</c:v>
                </c:pt>
                <c:pt idx="244">
                  <c:v>6807</c:v>
                </c:pt>
                <c:pt idx="245">
                  <c:v>6671</c:v>
                </c:pt>
                <c:pt idx="246">
                  <c:v>6865</c:v>
                </c:pt>
                <c:pt idx="247">
                  <c:v>6737</c:v>
                </c:pt>
                <c:pt idx="248">
                  <c:v>6705</c:v>
                </c:pt>
                <c:pt idx="249">
                  <c:v>6710</c:v>
                </c:pt>
                <c:pt idx="250">
                  <c:v>6565</c:v>
                </c:pt>
                <c:pt idx="251">
                  <c:v>6656</c:v>
                </c:pt>
                <c:pt idx="252">
                  <c:v>6653</c:v>
                </c:pt>
                <c:pt idx="253">
                  <c:v>6768</c:v>
                </c:pt>
                <c:pt idx="254">
                  <c:v>6565</c:v>
                </c:pt>
                <c:pt idx="255">
                  <c:v>6691</c:v>
                </c:pt>
                <c:pt idx="256">
                  <c:v>6725</c:v>
                </c:pt>
                <c:pt idx="257">
                  <c:v>6582</c:v>
                </c:pt>
                <c:pt idx="258">
                  <c:v>6696</c:v>
                </c:pt>
                <c:pt idx="259">
                  <c:v>6642</c:v>
                </c:pt>
                <c:pt idx="260">
                  <c:v>6585</c:v>
                </c:pt>
                <c:pt idx="261">
                  <c:v>6621</c:v>
                </c:pt>
                <c:pt idx="262">
                  <c:v>6530</c:v>
                </c:pt>
                <c:pt idx="263">
                  <c:v>6454</c:v>
                </c:pt>
                <c:pt idx="264">
                  <c:v>6544</c:v>
                </c:pt>
                <c:pt idx="265">
                  <c:v>6431</c:v>
                </c:pt>
                <c:pt idx="266">
                  <c:v>6468</c:v>
                </c:pt>
                <c:pt idx="267">
                  <c:v>6525</c:v>
                </c:pt>
                <c:pt idx="268">
                  <c:v>6519</c:v>
                </c:pt>
                <c:pt idx="269">
                  <c:v>6346</c:v>
                </c:pt>
                <c:pt idx="270">
                  <c:v>6476</c:v>
                </c:pt>
                <c:pt idx="271">
                  <c:v>6487</c:v>
                </c:pt>
                <c:pt idx="272">
                  <c:v>6552</c:v>
                </c:pt>
                <c:pt idx="273">
                  <c:v>6438</c:v>
                </c:pt>
                <c:pt idx="274">
                  <c:v>6509</c:v>
                </c:pt>
                <c:pt idx="275">
                  <c:v>6565</c:v>
                </c:pt>
                <c:pt idx="276">
                  <c:v>6366</c:v>
                </c:pt>
                <c:pt idx="277">
                  <c:v>6361</c:v>
                </c:pt>
                <c:pt idx="278">
                  <c:v>6319</c:v>
                </c:pt>
                <c:pt idx="279">
                  <c:v>6384</c:v>
                </c:pt>
                <c:pt idx="280">
                  <c:v>6330</c:v>
                </c:pt>
                <c:pt idx="281">
                  <c:v>6359</c:v>
                </c:pt>
                <c:pt idx="282">
                  <c:v>6503</c:v>
                </c:pt>
                <c:pt idx="283">
                  <c:v>6244</c:v>
                </c:pt>
                <c:pt idx="284">
                  <c:v>6365</c:v>
                </c:pt>
                <c:pt idx="285">
                  <c:v>6372</c:v>
                </c:pt>
                <c:pt idx="286">
                  <c:v>6238</c:v>
                </c:pt>
                <c:pt idx="287">
                  <c:v>6292</c:v>
                </c:pt>
                <c:pt idx="288">
                  <c:v>6407</c:v>
                </c:pt>
                <c:pt idx="289">
                  <c:v>6313</c:v>
                </c:pt>
                <c:pt idx="290">
                  <c:v>6214</c:v>
                </c:pt>
                <c:pt idx="291">
                  <c:v>6289</c:v>
                </c:pt>
                <c:pt idx="292">
                  <c:v>6361</c:v>
                </c:pt>
                <c:pt idx="293">
                  <c:v>6238</c:v>
                </c:pt>
                <c:pt idx="294">
                  <c:v>6391</c:v>
                </c:pt>
                <c:pt idx="295">
                  <c:v>6158</c:v>
                </c:pt>
                <c:pt idx="296">
                  <c:v>6368</c:v>
                </c:pt>
                <c:pt idx="297">
                  <c:v>6171</c:v>
                </c:pt>
                <c:pt idx="298">
                  <c:v>6171</c:v>
                </c:pt>
                <c:pt idx="299">
                  <c:v>6110</c:v>
                </c:pt>
                <c:pt idx="300">
                  <c:v>6043</c:v>
                </c:pt>
                <c:pt idx="301">
                  <c:v>6221</c:v>
                </c:pt>
                <c:pt idx="302">
                  <c:v>6052</c:v>
                </c:pt>
                <c:pt idx="303">
                  <c:v>6115</c:v>
                </c:pt>
                <c:pt idx="304">
                  <c:v>6270</c:v>
                </c:pt>
                <c:pt idx="305">
                  <c:v>6131</c:v>
                </c:pt>
                <c:pt idx="306">
                  <c:v>6093</c:v>
                </c:pt>
                <c:pt idx="307">
                  <c:v>6089</c:v>
                </c:pt>
                <c:pt idx="308">
                  <c:v>6075</c:v>
                </c:pt>
                <c:pt idx="309">
                  <c:v>5993</c:v>
                </c:pt>
                <c:pt idx="310">
                  <c:v>5973</c:v>
                </c:pt>
                <c:pt idx="311">
                  <c:v>5977</c:v>
                </c:pt>
                <c:pt idx="312">
                  <c:v>6000</c:v>
                </c:pt>
                <c:pt idx="313">
                  <c:v>5975</c:v>
                </c:pt>
                <c:pt idx="314">
                  <c:v>6071</c:v>
                </c:pt>
                <c:pt idx="315">
                  <c:v>6000</c:v>
                </c:pt>
                <c:pt idx="316">
                  <c:v>6002</c:v>
                </c:pt>
                <c:pt idx="317">
                  <c:v>6015</c:v>
                </c:pt>
                <c:pt idx="318">
                  <c:v>5932</c:v>
                </c:pt>
                <c:pt idx="319">
                  <c:v>6018</c:v>
                </c:pt>
                <c:pt idx="320">
                  <c:v>5900</c:v>
                </c:pt>
                <c:pt idx="321">
                  <c:v>6007</c:v>
                </c:pt>
                <c:pt idx="322">
                  <c:v>5859</c:v>
                </c:pt>
                <c:pt idx="323">
                  <c:v>6005</c:v>
                </c:pt>
                <c:pt idx="324">
                  <c:v>6038</c:v>
                </c:pt>
                <c:pt idx="325">
                  <c:v>5970</c:v>
                </c:pt>
                <c:pt idx="326">
                  <c:v>5835</c:v>
                </c:pt>
                <c:pt idx="327">
                  <c:v>5852</c:v>
                </c:pt>
                <c:pt idx="328">
                  <c:v>5772</c:v>
                </c:pt>
                <c:pt idx="329">
                  <c:v>6053</c:v>
                </c:pt>
                <c:pt idx="330">
                  <c:v>5921</c:v>
                </c:pt>
                <c:pt idx="331">
                  <c:v>5794</c:v>
                </c:pt>
                <c:pt idx="332">
                  <c:v>5894</c:v>
                </c:pt>
                <c:pt idx="333">
                  <c:v>5842</c:v>
                </c:pt>
                <c:pt idx="334">
                  <c:v>5870</c:v>
                </c:pt>
                <c:pt idx="335">
                  <c:v>5824</c:v>
                </c:pt>
                <c:pt idx="336">
                  <c:v>5785</c:v>
                </c:pt>
                <c:pt idx="337">
                  <c:v>5624</c:v>
                </c:pt>
                <c:pt idx="338">
                  <c:v>5697</c:v>
                </c:pt>
                <c:pt idx="339">
                  <c:v>5791</c:v>
                </c:pt>
                <c:pt idx="340">
                  <c:v>5791</c:v>
                </c:pt>
                <c:pt idx="341">
                  <c:v>5690</c:v>
                </c:pt>
                <c:pt idx="342">
                  <c:v>5720</c:v>
                </c:pt>
                <c:pt idx="343">
                  <c:v>5676</c:v>
                </c:pt>
                <c:pt idx="344">
                  <c:v>5614</c:v>
                </c:pt>
                <c:pt idx="345">
                  <c:v>5711</c:v>
                </c:pt>
                <c:pt idx="346">
                  <c:v>5796</c:v>
                </c:pt>
                <c:pt idx="347">
                  <c:v>5567</c:v>
                </c:pt>
                <c:pt idx="348">
                  <c:v>5708</c:v>
                </c:pt>
                <c:pt idx="349">
                  <c:v>5775</c:v>
                </c:pt>
                <c:pt idx="350">
                  <c:v>5709</c:v>
                </c:pt>
                <c:pt idx="351">
                  <c:v>5608</c:v>
                </c:pt>
                <c:pt idx="352">
                  <c:v>5675</c:v>
                </c:pt>
                <c:pt idx="353">
                  <c:v>5658</c:v>
                </c:pt>
                <c:pt idx="354">
                  <c:v>5597</c:v>
                </c:pt>
                <c:pt idx="355">
                  <c:v>5649</c:v>
                </c:pt>
                <c:pt idx="356">
                  <c:v>5692</c:v>
                </c:pt>
                <c:pt idx="357">
                  <c:v>5796</c:v>
                </c:pt>
                <c:pt idx="358">
                  <c:v>5599</c:v>
                </c:pt>
                <c:pt idx="359">
                  <c:v>5668</c:v>
                </c:pt>
                <c:pt idx="360">
                  <c:v>5580</c:v>
                </c:pt>
                <c:pt idx="361">
                  <c:v>5754</c:v>
                </c:pt>
                <c:pt idx="362">
                  <c:v>5596</c:v>
                </c:pt>
                <c:pt idx="363">
                  <c:v>5594</c:v>
                </c:pt>
                <c:pt idx="364">
                  <c:v>5688</c:v>
                </c:pt>
                <c:pt idx="365">
                  <c:v>5452</c:v>
                </c:pt>
                <c:pt idx="366">
                  <c:v>5507</c:v>
                </c:pt>
                <c:pt idx="367">
                  <c:v>5611</c:v>
                </c:pt>
                <c:pt idx="368">
                  <c:v>5716</c:v>
                </c:pt>
                <c:pt idx="369">
                  <c:v>5665</c:v>
                </c:pt>
                <c:pt idx="370">
                  <c:v>5546</c:v>
                </c:pt>
                <c:pt idx="371">
                  <c:v>5511</c:v>
                </c:pt>
                <c:pt idx="372">
                  <c:v>5594</c:v>
                </c:pt>
                <c:pt idx="373">
                  <c:v>5489</c:v>
                </c:pt>
                <c:pt idx="374">
                  <c:v>5609</c:v>
                </c:pt>
                <c:pt idx="375">
                  <c:v>5542</c:v>
                </c:pt>
                <c:pt idx="376">
                  <c:v>5575</c:v>
                </c:pt>
                <c:pt idx="377">
                  <c:v>5531</c:v>
                </c:pt>
                <c:pt idx="378">
                  <c:v>5534</c:v>
                </c:pt>
                <c:pt idx="379">
                  <c:v>5528</c:v>
                </c:pt>
                <c:pt idx="380">
                  <c:v>5668</c:v>
                </c:pt>
                <c:pt idx="381">
                  <c:v>5482</c:v>
                </c:pt>
                <c:pt idx="382">
                  <c:v>5487</c:v>
                </c:pt>
                <c:pt idx="383">
                  <c:v>5611</c:v>
                </c:pt>
                <c:pt idx="384">
                  <c:v>5445</c:v>
                </c:pt>
                <c:pt idx="385">
                  <c:v>5497</c:v>
                </c:pt>
                <c:pt idx="386">
                  <c:v>5532</c:v>
                </c:pt>
                <c:pt idx="387">
                  <c:v>5698</c:v>
                </c:pt>
                <c:pt idx="388">
                  <c:v>5481</c:v>
                </c:pt>
                <c:pt idx="389">
                  <c:v>5565</c:v>
                </c:pt>
                <c:pt idx="390">
                  <c:v>5580</c:v>
                </c:pt>
                <c:pt idx="391">
                  <c:v>5462</c:v>
                </c:pt>
                <c:pt idx="392">
                  <c:v>5591</c:v>
                </c:pt>
                <c:pt idx="393">
                  <c:v>5360</c:v>
                </c:pt>
                <c:pt idx="394">
                  <c:v>5625</c:v>
                </c:pt>
                <c:pt idx="395">
                  <c:v>5623</c:v>
                </c:pt>
                <c:pt idx="396">
                  <c:v>5584</c:v>
                </c:pt>
                <c:pt idx="397">
                  <c:v>5460</c:v>
                </c:pt>
                <c:pt idx="398">
                  <c:v>5664</c:v>
                </c:pt>
                <c:pt idx="399">
                  <c:v>5610</c:v>
                </c:pt>
                <c:pt idx="400">
                  <c:v>5580</c:v>
                </c:pt>
                <c:pt idx="401">
                  <c:v>5533</c:v>
                </c:pt>
                <c:pt idx="402">
                  <c:v>5584</c:v>
                </c:pt>
                <c:pt idx="403">
                  <c:v>5728</c:v>
                </c:pt>
                <c:pt idx="404">
                  <c:v>5457</c:v>
                </c:pt>
                <c:pt idx="405">
                  <c:v>5614</c:v>
                </c:pt>
                <c:pt idx="406">
                  <c:v>5444</c:v>
                </c:pt>
                <c:pt idx="407">
                  <c:v>5486</c:v>
                </c:pt>
                <c:pt idx="408">
                  <c:v>5751</c:v>
                </c:pt>
                <c:pt idx="409">
                  <c:v>5456</c:v>
                </c:pt>
                <c:pt idx="410">
                  <c:v>5505</c:v>
                </c:pt>
                <c:pt idx="411">
                  <c:v>5696</c:v>
                </c:pt>
                <c:pt idx="412">
                  <c:v>5735</c:v>
                </c:pt>
                <c:pt idx="413">
                  <c:v>5569</c:v>
                </c:pt>
                <c:pt idx="414">
                  <c:v>5757</c:v>
                </c:pt>
                <c:pt idx="415">
                  <c:v>5619</c:v>
                </c:pt>
                <c:pt idx="416">
                  <c:v>5613</c:v>
                </c:pt>
                <c:pt idx="417">
                  <c:v>5761</c:v>
                </c:pt>
                <c:pt idx="418">
                  <c:v>5743</c:v>
                </c:pt>
                <c:pt idx="419">
                  <c:v>5622</c:v>
                </c:pt>
                <c:pt idx="420">
                  <c:v>5578</c:v>
                </c:pt>
                <c:pt idx="421">
                  <c:v>5632</c:v>
                </c:pt>
                <c:pt idx="422">
                  <c:v>5726</c:v>
                </c:pt>
                <c:pt idx="423">
                  <c:v>5529</c:v>
                </c:pt>
                <c:pt idx="424">
                  <c:v>5680</c:v>
                </c:pt>
                <c:pt idx="425">
                  <c:v>5649</c:v>
                </c:pt>
                <c:pt idx="426">
                  <c:v>5797</c:v>
                </c:pt>
                <c:pt idx="427">
                  <c:v>5946</c:v>
                </c:pt>
                <c:pt idx="428">
                  <c:v>5867</c:v>
                </c:pt>
                <c:pt idx="429">
                  <c:v>5697</c:v>
                </c:pt>
                <c:pt idx="430">
                  <c:v>5889</c:v>
                </c:pt>
                <c:pt idx="431">
                  <c:v>5830</c:v>
                </c:pt>
                <c:pt idx="432">
                  <c:v>5875</c:v>
                </c:pt>
                <c:pt idx="433">
                  <c:v>5795</c:v>
                </c:pt>
                <c:pt idx="434">
                  <c:v>5995</c:v>
                </c:pt>
                <c:pt idx="435">
                  <c:v>6020</c:v>
                </c:pt>
                <c:pt idx="436">
                  <c:v>5844</c:v>
                </c:pt>
                <c:pt idx="437">
                  <c:v>6008</c:v>
                </c:pt>
                <c:pt idx="438">
                  <c:v>5955</c:v>
                </c:pt>
                <c:pt idx="439">
                  <c:v>6090</c:v>
                </c:pt>
                <c:pt idx="440">
                  <c:v>6048</c:v>
                </c:pt>
                <c:pt idx="441">
                  <c:v>6181</c:v>
                </c:pt>
                <c:pt idx="442">
                  <c:v>6277</c:v>
                </c:pt>
                <c:pt idx="443">
                  <c:v>6177</c:v>
                </c:pt>
                <c:pt idx="444">
                  <c:v>6207</c:v>
                </c:pt>
                <c:pt idx="445">
                  <c:v>6293</c:v>
                </c:pt>
                <c:pt idx="446">
                  <c:v>6102</c:v>
                </c:pt>
                <c:pt idx="447">
                  <c:v>6325</c:v>
                </c:pt>
                <c:pt idx="448">
                  <c:v>6234</c:v>
                </c:pt>
                <c:pt idx="449">
                  <c:v>6308</c:v>
                </c:pt>
                <c:pt idx="450">
                  <c:v>6310</c:v>
                </c:pt>
                <c:pt idx="451">
                  <c:v>6503</c:v>
                </c:pt>
                <c:pt idx="452">
                  <c:v>6365</c:v>
                </c:pt>
                <c:pt idx="453">
                  <c:v>6429</c:v>
                </c:pt>
                <c:pt idx="454">
                  <c:v>6633</c:v>
                </c:pt>
                <c:pt idx="455">
                  <c:v>6685</c:v>
                </c:pt>
                <c:pt idx="456">
                  <c:v>6656</c:v>
                </c:pt>
                <c:pt idx="457">
                  <c:v>6683</c:v>
                </c:pt>
                <c:pt idx="458">
                  <c:v>6903</c:v>
                </c:pt>
                <c:pt idx="459">
                  <c:v>6754</c:v>
                </c:pt>
                <c:pt idx="460">
                  <c:v>6738</c:v>
                </c:pt>
                <c:pt idx="461">
                  <c:v>6905</c:v>
                </c:pt>
                <c:pt idx="462">
                  <c:v>6870</c:v>
                </c:pt>
                <c:pt idx="463">
                  <c:v>7034</c:v>
                </c:pt>
                <c:pt idx="464">
                  <c:v>7176</c:v>
                </c:pt>
                <c:pt idx="465">
                  <c:v>7021</c:v>
                </c:pt>
                <c:pt idx="466">
                  <c:v>7098</c:v>
                </c:pt>
                <c:pt idx="467">
                  <c:v>7233</c:v>
                </c:pt>
                <c:pt idx="468">
                  <c:v>7217</c:v>
                </c:pt>
                <c:pt idx="469">
                  <c:v>7177</c:v>
                </c:pt>
                <c:pt idx="470">
                  <c:v>7394</c:v>
                </c:pt>
                <c:pt idx="471">
                  <c:v>7266</c:v>
                </c:pt>
                <c:pt idx="472">
                  <c:v>7470</c:v>
                </c:pt>
                <c:pt idx="473">
                  <c:v>7531</c:v>
                </c:pt>
                <c:pt idx="474">
                  <c:v>7641</c:v>
                </c:pt>
                <c:pt idx="475">
                  <c:v>7564</c:v>
                </c:pt>
                <c:pt idx="476">
                  <c:v>7694</c:v>
                </c:pt>
                <c:pt idx="477">
                  <c:v>7802</c:v>
                </c:pt>
                <c:pt idx="478">
                  <c:v>7929</c:v>
                </c:pt>
                <c:pt idx="479">
                  <c:v>8016</c:v>
                </c:pt>
                <c:pt idx="480">
                  <c:v>7944</c:v>
                </c:pt>
                <c:pt idx="481">
                  <c:v>7955</c:v>
                </c:pt>
                <c:pt idx="482">
                  <c:v>8062</c:v>
                </c:pt>
                <c:pt idx="483">
                  <c:v>8195</c:v>
                </c:pt>
                <c:pt idx="484">
                  <c:v>8204</c:v>
                </c:pt>
                <c:pt idx="485">
                  <c:v>8187</c:v>
                </c:pt>
                <c:pt idx="486">
                  <c:v>8455</c:v>
                </c:pt>
                <c:pt idx="487">
                  <c:v>8438</c:v>
                </c:pt>
                <c:pt idx="488">
                  <c:v>8500</c:v>
                </c:pt>
                <c:pt idx="489">
                  <c:v>8528</c:v>
                </c:pt>
                <c:pt idx="490">
                  <c:v>8579</c:v>
                </c:pt>
                <c:pt idx="491">
                  <c:v>8467</c:v>
                </c:pt>
                <c:pt idx="492">
                  <c:v>8606</c:v>
                </c:pt>
                <c:pt idx="493">
                  <c:v>8717</c:v>
                </c:pt>
                <c:pt idx="494">
                  <c:v>8820</c:v>
                </c:pt>
                <c:pt idx="495">
                  <c:v>8902</c:v>
                </c:pt>
                <c:pt idx="496">
                  <c:v>8844</c:v>
                </c:pt>
                <c:pt idx="497">
                  <c:v>8866</c:v>
                </c:pt>
                <c:pt idx="498">
                  <c:v>9139</c:v>
                </c:pt>
                <c:pt idx="499">
                  <c:v>9067</c:v>
                </c:pt>
                <c:pt idx="500">
                  <c:v>9118</c:v>
                </c:pt>
                <c:pt idx="501">
                  <c:v>9148</c:v>
                </c:pt>
                <c:pt idx="502">
                  <c:v>9318</c:v>
                </c:pt>
                <c:pt idx="503">
                  <c:v>9307</c:v>
                </c:pt>
                <c:pt idx="504">
                  <c:v>9209</c:v>
                </c:pt>
                <c:pt idx="505">
                  <c:v>9194</c:v>
                </c:pt>
                <c:pt idx="506">
                  <c:v>9171</c:v>
                </c:pt>
                <c:pt idx="507">
                  <c:v>9332</c:v>
                </c:pt>
                <c:pt idx="508">
                  <c:v>9252</c:v>
                </c:pt>
                <c:pt idx="509">
                  <c:v>9418</c:v>
                </c:pt>
                <c:pt idx="510">
                  <c:v>9196</c:v>
                </c:pt>
                <c:pt idx="511">
                  <c:v>9164</c:v>
                </c:pt>
                <c:pt idx="512">
                  <c:v>9233</c:v>
                </c:pt>
                <c:pt idx="513">
                  <c:v>9249</c:v>
                </c:pt>
                <c:pt idx="514">
                  <c:v>9279</c:v>
                </c:pt>
                <c:pt idx="515">
                  <c:v>9129</c:v>
                </c:pt>
                <c:pt idx="516">
                  <c:v>8831</c:v>
                </c:pt>
                <c:pt idx="517">
                  <c:v>9082</c:v>
                </c:pt>
                <c:pt idx="518">
                  <c:v>8685</c:v>
                </c:pt>
                <c:pt idx="519">
                  <c:v>8661</c:v>
                </c:pt>
                <c:pt idx="520">
                  <c:v>8686</c:v>
                </c:pt>
                <c:pt idx="521">
                  <c:v>8716</c:v>
                </c:pt>
                <c:pt idx="522">
                  <c:v>8441</c:v>
                </c:pt>
                <c:pt idx="523">
                  <c:v>8397</c:v>
                </c:pt>
                <c:pt idx="524">
                  <c:v>8201</c:v>
                </c:pt>
                <c:pt idx="525">
                  <c:v>8138</c:v>
                </c:pt>
                <c:pt idx="526">
                  <c:v>8066</c:v>
                </c:pt>
                <c:pt idx="527">
                  <c:v>7841</c:v>
                </c:pt>
                <c:pt idx="528">
                  <c:v>7614</c:v>
                </c:pt>
                <c:pt idx="529">
                  <c:v>7415</c:v>
                </c:pt>
                <c:pt idx="530">
                  <c:v>7208</c:v>
                </c:pt>
                <c:pt idx="531">
                  <c:v>7062</c:v>
                </c:pt>
                <c:pt idx="532">
                  <c:v>6965</c:v>
                </c:pt>
                <c:pt idx="533">
                  <c:v>6790</c:v>
                </c:pt>
                <c:pt idx="534">
                  <c:v>6572</c:v>
                </c:pt>
                <c:pt idx="535">
                  <c:v>6390</c:v>
                </c:pt>
                <c:pt idx="536">
                  <c:v>6169</c:v>
                </c:pt>
                <c:pt idx="537">
                  <c:v>6233</c:v>
                </c:pt>
                <c:pt idx="538">
                  <c:v>6011</c:v>
                </c:pt>
                <c:pt idx="539">
                  <c:v>5790</c:v>
                </c:pt>
                <c:pt idx="540">
                  <c:v>5572</c:v>
                </c:pt>
                <c:pt idx="541">
                  <c:v>5553</c:v>
                </c:pt>
                <c:pt idx="542">
                  <c:v>5387</c:v>
                </c:pt>
                <c:pt idx="543">
                  <c:v>5321</c:v>
                </c:pt>
                <c:pt idx="544">
                  <c:v>5054</c:v>
                </c:pt>
                <c:pt idx="545">
                  <c:v>4979</c:v>
                </c:pt>
                <c:pt idx="546">
                  <c:v>4794</c:v>
                </c:pt>
                <c:pt idx="547">
                  <c:v>4876</c:v>
                </c:pt>
                <c:pt idx="548">
                  <c:v>4528</c:v>
                </c:pt>
                <c:pt idx="549">
                  <c:v>4492</c:v>
                </c:pt>
                <c:pt idx="550">
                  <c:v>4378</c:v>
                </c:pt>
                <c:pt idx="551">
                  <c:v>4116</c:v>
                </c:pt>
                <c:pt idx="552">
                  <c:v>4144</c:v>
                </c:pt>
                <c:pt idx="553">
                  <c:v>4077</c:v>
                </c:pt>
                <c:pt idx="554">
                  <c:v>4069</c:v>
                </c:pt>
                <c:pt idx="555">
                  <c:v>3905</c:v>
                </c:pt>
                <c:pt idx="556">
                  <c:v>3924</c:v>
                </c:pt>
                <c:pt idx="557">
                  <c:v>3759</c:v>
                </c:pt>
                <c:pt idx="558">
                  <c:v>3680</c:v>
                </c:pt>
                <c:pt idx="559">
                  <c:v>3610</c:v>
                </c:pt>
                <c:pt idx="560">
                  <c:v>3458</c:v>
                </c:pt>
                <c:pt idx="561">
                  <c:v>3403</c:v>
                </c:pt>
                <c:pt idx="562">
                  <c:v>3354</c:v>
                </c:pt>
                <c:pt idx="563">
                  <c:v>3332</c:v>
                </c:pt>
                <c:pt idx="564">
                  <c:v>3276</c:v>
                </c:pt>
                <c:pt idx="565">
                  <c:v>3204</c:v>
                </c:pt>
                <c:pt idx="566">
                  <c:v>3174</c:v>
                </c:pt>
                <c:pt idx="567">
                  <c:v>3200</c:v>
                </c:pt>
                <c:pt idx="568">
                  <c:v>3065</c:v>
                </c:pt>
                <c:pt idx="569">
                  <c:v>2907</c:v>
                </c:pt>
                <c:pt idx="570">
                  <c:v>2949</c:v>
                </c:pt>
                <c:pt idx="571">
                  <c:v>2994</c:v>
                </c:pt>
                <c:pt idx="572">
                  <c:v>2832</c:v>
                </c:pt>
                <c:pt idx="573">
                  <c:v>2768</c:v>
                </c:pt>
                <c:pt idx="574">
                  <c:v>2762</c:v>
                </c:pt>
                <c:pt idx="575">
                  <c:v>2724</c:v>
                </c:pt>
                <c:pt idx="576">
                  <c:v>2705</c:v>
                </c:pt>
                <c:pt idx="577">
                  <c:v>2670</c:v>
                </c:pt>
                <c:pt idx="578">
                  <c:v>2580</c:v>
                </c:pt>
                <c:pt idx="579">
                  <c:v>2550</c:v>
                </c:pt>
                <c:pt idx="580">
                  <c:v>2527</c:v>
                </c:pt>
                <c:pt idx="581">
                  <c:v>2522</c:v>
                </c:pt>
                <c:pt idx="582">
                  <c:v>2390</c:v>
                </c:pt>
                <c:pt idx="583">
                  <c:v>2338</c:v>
                </c:pt>
                <c:pt idx="584">
                  <c:v>2302</c:v>
                </c:pt>
                <c:pt idx="585">
                  <c:v>2251</c:v>
                </c:pt>
                <c:pt idx="586">
                  <c:v>2209</c:v>
                </c:pt>
                <c:pt idx="587">
                  <c:v>2177</c:v>
                </c:pt>
                <c:pt idx="588">
                  <c:v>2179</c:v>
                </c:pt>
                <c:pt idx="589">
                  <c:v>2058</c:v>
                </c:pt>
                <c:pt idx="590">
                  <c:v>2023</c:v>
                </c:pt>
                <c:pt idx="591">
                  <c:v>1968</c:v>
                </c:pt>
                <c:pt idx="592">
                  <c:v>1959</c:v>
                </c:pt>
                <c:pt idx="593">
                  <c:v>1851</c:v>
                </c:pt>
                <c:pt idx="594">
                  <c:v>1815</c:v>
                </c:pt>
                <c:pt idx="595">
                  <c:v>1817</c:v>
                </c:pt>
                <c:pt idx="596">
                  <c:v>1722</c:v>
                </c:pt>
                <c:pt idx="597">
                  <c:v>1806</c:v>
                </c:pt>
                <c:pt idx="598">
                  <c:v>1654</c:v>
                </c:pt>
                <c:pt idx="599">
                  <c:v>1533</c:v>
                </c:pt>
                <c:pt idx="600">
                  <c:v>1639</c:v>
                </c:pt>
                <c:pt idx="601">
                  <c:v>1540</c:v>
                </c:pt>
                <c:pt idx="602">
                  <c:v>1562</c:v>
                </c:pt>
                <c:pt idx="603">
                  <c:v>1519</c:v>
                </c:pt>
                <c:pt idx="604">
                  <c:v>1407</c:v>
                </c:pt>
                <c:pt idx="605">
                  <c:v>1385</c:v>
                </c:pt>
                <c:pt idx="606">
                  <c:v>1423</c:v>
                </c:pt>
                <c:pt idx="607">
                  <c:v>1344</c:v>
                </c:pt>
                <c:pt idx="608">
                  <c:v>1292</c:v>
                </c:pt>
                <c:pt idx="609">
                  <c:v>1272</c:v>
                </c:pt>
                <c:pt idx="610">
                  <c:v>1240</c:v>
                </c:pt>
                <c:pt idx="611">
                  <c:v>1192</c:v>
                </c:pt>
                <c:pt idx="612">
                  <c:v>1122</c:v>
                </c:pt>
                <c:pt idx="613">
                  <c:v>1100</c:v>
                </c:pt>
                <c:pt idx="614">
                  <c:v>1060</c:v>
                </c:pt>
                <c:pt idx="615">
                  <c:v>1107</c:v>
                </c:pt>
                <c:pt idx="616">
                  <c:v>1065</c:v>
                </c:pt>
                <c:pt idx="617">
                  <c:v>1030</c:v>
                </c:pt>
                <c:pt idx="618">
                  <c:v>1037</c:v>
                </c:pt>
                <c:pt idx="619">
                  <c:v>1001</c:v>
                </c:pt>
                <c:pt idx="620">
                  <c:v>944</c:v>
                </c:pt>
                <c:pt idx="621">
                  <c:v>923</c:v>
                </c:pt>
                <c:pt idx="622">
                  <c:v>897</c:v>
                </c:pt>
                <c:pt idx="623">
                  <c:v>904</c:v>
                </c:pt>
                <c:pt idx="624">
                  <c:v>871</c:v>
                </c:pt>
                <c:pt idx="625">
                  <c:v>873</c:v>
                </c:pt>
                <c:pt idx="626">
                  <c:v>823</c:v>
                </c:pt>
                <c:pt idx="627">
                  <c:v>854</c:v>
                </c:pt>
                <c:pt idx="628">
                  <c:v>741</c:v>
                </c:pt>
                <c:pt idx="629">
                  <c:v>739</c:v>
                </c:pt>
                <c:pt idx="630">
                  <c:v>768</c:v>
                </c:pt>
                <c:pt idx="631">
                  <c:v>790</c:v>
                </c:pt>
                <c:pt idx="632">
                  <c:v>753</c:v>
                </c:pt>
                <c:pt idx="633">
                  <c:v>694</c:v>
                </c:pt>
                <c:pt idx="634">
                  <c:v>692</c:v>
                </c:pt>
                <c:pt idx="635">
                  <c:v>669</c:v>
                </c:pt>
                <c:pt idx="636">
                  <c:v>684</c:v>
                </c:pt>
                <c:pt idx="637">
                  <c:v>718</c:v>
                </c:pt>
                <c:pt idx="638">
                  <c:v>666</c:v>
                </c:pt>
                <c:pt idx="639">
                  <c:v>659</c:v>
                </c:pt>
                <c:pt idx="640">
                  <c:v>617</c:v>
                </c:pt>
                <c:pt idx="641">
                  <c:v>585</c:v>
                </c:pt>
                <c:pt idx="642">
                  <c:v>577</c:v>
                </c:pt>
                <c:pt idx="643">
                  <c:v>648</c:v>
                </c:pt>
                <c:pt idx="644">
                  <c:v>559</c:v>
                </c:pt>
                <c:pt idx="645">
                  <c:v>576</c:v>
                </c:pt>
                <c:pt idx="646">
                  <c:v>548</c:v>
                </c:pt>
                <c:pt idx="647">
                  <c:v>543</c:v>
                </c:pt>
                <c:pt idx="648">
                  <c:v>542</c:v>
                </c:pt>
                <c:pt idx="649">
                  <c:v>526</c:v>
                </c:pt>
                <c:pt idx="650">
                  <c:v>529</c:v>
                </c:pt>
                <c:pt idx="651">
                  <c:v>514</c:v>
                </c:pt>
                <c:pt idx="652">
                  <c:v>524</c:v>
                </c:pt>
                <c:pt idx="653">
                  <c:v>516</c:v>
                </c:pt>
                <c:pt idx="654">
                  <c:v>469</c:v>
                </c:pt>
                <c:pt idx="655">
                  <c:v>479</c:v>
                </c:pt>
                <c:pt idx="656">
                  <c:v>448</c:v>
                </c:pt>
                <c:pt idx="657">
                  <c:v>493</c:v>
                </c:pt>
                <c:pt idx="658">
                  <c:v>463</c:v>
                </c:pt>
                <c:pt idx="659">
                  <c:v>433</c:v>
                </c:pt>
                <c:pt idx="660">
                  <c:v>419</c:v>
                </c:pt>
                <c:pt idx="661">
                  <c:v>463</c:v>
                </c:pt>
                <c:pt idx="662">
                  <c:v>445</c:v>
                </c:pt>
                <c:pt idx="663">
                  <c:v>438</c:v>
                </c:pt>
                <c:pt idx="664">
                  <c:v>420</c:v>
                </c:pt>
                <c:pt idx="665">
                  <c:v>439</c:v>
                </c:pt>
                <c:pt idx="666">
                  <c:v>412</c:v>
                </c:pt>
                <c:pt idx="667">
                  <c:v>440</c:v>
                </c:pt>
                <c:pt idx="668">
                  <c:v>384</c:v>
                </c:pt>
                <c:pt idx="669">
                  <c:v>408</c:v>
                </c:pt>
                <c:pt idx="670">
                  <c:v>420</c:v>
                </c:pt>
                <c:pt idx="671">
                  <c:v>402</c:v>
                </c:pt>
                <c:pt idx="672">
                  <c:v>473</c:v>
                </c:pt>
                <c:pt idx="673">
                  <c:v>452</c:v>
                </c:pt>
                <c:pt idx="674">
                  <c:v>436</c:v>
                </c:pt>
                <c:pt idx="675">
                  <c:v>479</c:v>
                </c:pt>
                <c:pt idx="676">
                  <c:v>439</c:v>
                </c:pt>
                <c:pt idx="677">
                  <c:v>476</c:v>
                </c:pt>
                <c:pt idx="678">
                  <c:v>480</c:v>
                </c:pt>
                <c:pt idx="679">
                  <c:v>468</c:v>
                </c:pt>
                <c:pt idx="680">
                  <c:v>484</c:v>
                </c:pt>
                <c:pt idx="681">
                  <c:v>482</c:v>
                </c:pt>
                <c:pt idx="682">
                  <c:v>526</c:v>
                </c:pt>
                <c:pt idx="683">
                  <c:v>527</c:v>
                </c:pt>
                <c:pt idx="684">
                  <c:v>610</c:v>
                </c:pt>
                <c:pt idx="685">
                  <c:v>607</c:v>
                </c:pt>
                <c:pt idx="686">
                  <c:v>624</c:v>
                </c:pt>
                <c:pt idx="687">
                  <c:v>692</c:v>
                </c:pt>
                <c:pt idx="688">
                  <c:v>729</c:v>
                </c:pt>
                <c:pt idx="689">
                  <c:v>815</c:v>
                </c:pt>
                <c:pt idx="690">
                  <c:v>832</c:v>
                </c:pt>
                <c:pt idx="691">
                  <c:v>953</c:v>
                </c:pt>
                <c:pt idx="692">
                  <c:v>1054</c:v>
                </c:pt>
                <c:pt idx="693">
                  <c:v>1079</c:v>
                </c:pt>
                <c:pt idx="694">
                  <c:v>1149</c:v>
                </c:pt>
                <c:pt idx="695">
                  <c:v>1260</c:v>
                </c:pt>
                <c:pt idx="696">
                  <c:v>1437</c:v>
                </c:pt>
                <c:pt idx="697">
                  <c:v>1550</c:v>
                </c:pt>
                <c:pt idx="698">
                  <c:v>1749</c:v>
                </c:pt>
                <c:pt idx="699">
                  <c:v>1935</c:v>
                </c:pt>
                <c:pt idx="700">
                  <c:v>2120</c:v>
                </c:pt>
                <c:pt idx="701">
                  <c:v>2382</c:v>
                </c:pt>
                <c:pt idx="702">
                  <c:v>2546</c:v>
                </c:pt>
                <c:pt idx="703">
                  <c:v>2907</c:v>
                </c:pt>
                <c:pt idx="704">
                  <c:v>3237</c:v>
                </c:pt>
                <c:pt idx="705">
                  <c:v>3479</c:v>
                </c:pt>
                <c:pt idx="706">
                  <c:v>3923</c:v>
                </c:pt>
                <c:pt idx="707">
                  <c:v>4128</c:v>
                </c:pt>
                <c:pt idx="708">
                  <c:v>4616</c:v>
                </c:pt>
                <c:pt idx="709">
                  <c:v>5024</c:v>
                </c:pt>
                <c:pt idx="710">
                  <c:v>5421</c:v>
                </c:pt>
                <c:pt idx="711">
                  <c:v>6015</c:v>
                </c:pt>
                <c:pt idx="712">
                  <c:v>6451</c:v>
                </c:pt>
                <c:pt idx="713">
                  <c:v>7104</c:v>
                </c:pt>
                <c:pt idx="714">
                  <c:v>7518</c:v>
                </c:pt>
                <c:pt idx="715">
                  <c:v>8313</c:v>
                </c:pt>
                <c:pt idx="716">
                  <c:v>8897</c:v>
                </c:pt>
                <c:pt idx="717">
                  <c:v>9241</c:v>
                </c:pt>
                <c:pt idx="718">
                  <c:v>10050</c:v>
                </c:pt>
                <c:pt idx="719">
                  <c:v>10512</c:v>
                </c:pt>
                <c:pt idx="720">
                  <c:v>10937</c:v>
                </c:pt>
                <c:pt idx="721">
                  <c:v>11953</c:v>
                </c:pt>
                <c:pt idx="722">
                  <c:v>12343</c:v>
                </c:pt>
                <c:pt idx="723">
                  <c:v>12871</c:v>
                </c:pt>
                <c:pt idx="724">
                  <c:v>13749</c:v>
                </c:pt>
                <c:pt idx="725">
                  <c:v>14216</c:v>
                </c:pt>
                <c:pt idx="726">
                  <c:v>14865</c:v>
                </c:pt>
                <c:pt idx="727">
                  <c:v>15270</c:v>
                </c:pt>
                <c:pt idx="728">
                  <c:v>15800</c:v>
                </c:pt>
                <c:pt idx="729">
                  <c:v>16052</c:v>
                </c:pt>
                <c:pt idx="730">
                  <c:v>16203</c:v>
                </c:pt>
                <c:pt idx="731">
                  <c:v>16453</c:v>
                </c:pt>
                <c:pt idx="732">
                  <c:v>16776</c:v>
                </c:pt>
                <c:pt idx="733">
                  <c:v>17228</c:v>
                </c:pt>
                <c:pt idx="734">
                  <c:v>17173</c:v>
                </c:pt>
                <c:pt idx="735">
                  <c:v>17012</c:v>
                </c:pt>
                <c:pt idx="736">
                  <c:v>17147</c:v>
                </c:pt>
                <c:pt idx="737">
                  <c:v>16975</c:v>
                </c:pt>
                <c:pt idx="738">
                  <c:v>17008</c:v>
                </c:pt>
                <c:pt idx="739">
                  <c:v>16764</c:v>
                </c:pt>
                <c:pt idx="740">
                  <c:v>16435</c:v>
                </c:pt>
                <c:pt idx="741">
                  <c:v>16038</c:v>
                </c:pt>
                <c:pt idx="742">
                  <c:v>15816</c:v>
                </c:pt>
                <c:pt idx="743">
                  <c:v>15266</c:v>
                </c:pt>
                <c:pt idx="744">
                  <c:v>14616</c:v>
                </c:pt>
                <c:pt idx="745">
                  <c:v>14186</c:v>
                </c:pt>
                <c:pt idx="746">
                  <c:v>13810</c:v>
                </c:pt>
                <c:pt idx="747">
                  <c:v>13212</c:v>
                </c:pt>
                <c:pt idx="748">
                  <c:v>12383</c:v>
                </c:pt>
                <c:pt idx="749">
                  <c:v>11664</c:v>
                </c:pt>
                <c:pt idx="750">
                  <c:v>11318</c:v>
                </c:pt>
                <c:pt idx="751">
                  <c:v>10385</c:v>
                </c:pt>
                <c:pt idx="752">
                  <c:v>9942</c:v>
                </c:pt>
                <c:pt idx="753">
                  <c:v>9066</c:v>
                </c:pt>
                <c:pt idx="754">
                  <c:v>8713</c:v>
                </c:pt>
                <c:pt idx="755">
                  <c:v>8143</c:v>
                </c:pt>
                <c:pt idx="756">
                  <c:v>7469</c:v>
                </c:pt>
                <c:pt idx="757">
                  <c:v>6942</c:v>
                </c:pt>
                <c:pt idx="758">
                  <c:v>6253</c:v>
                </c:pt>
                <c:pt idx="759">
                  <c:v>5740</c:v>
                </c:pt>
                <c:pt idx="760">
                  <c:v>5213</c:v>
                </c:pt>
                <c:pt idx="761">
                  <c:v>4837</c:v>
                </c:pt>
                <c:pt idx="762">
                  <c:v>4278</c:v>
                </c:pt>
                <c:pt idx="763">
                  <c:v>3818</c:v>
                </c:pt>
                <c:pt idx="764">
                  <c:v>3521</c:v>
                </c:pt>
                <c:pt idx="765">
                  <c:v>3119</c:v>
                </c:pt>
                <c:pt idx="766">
                  <c:v>2749</c:v>
                </c:pt>
                <c:pt idx="767">
                  <c:v>2496</c:v>
                </c:pt>
                <c:pt idx="768">
                  <c:v>2163</c:v>
                </c:pt>
                <c:pt idx="769">
                  <c:v>1891</c:v>
                </c:pt>
                <c:pt idx="770">
                  <c:v>1797</c:v>
                </c:pt>
                <c:pt idx="771">
                  <c:v>1530</c:v>
                </c:pt>
                <c:pt idx="772">
                  <c:v>1419</c:v>
                </c:pt>
                <c:pt idx="773">
                  <c:v>1236</c:v>
                </c:pt>
                <c:pt idx="774">
                  <c:v>1000</c:v>
                </c:pt>
                <c:pt idx="775">
                  <c:v>932</c:v>
                </c:pt>
                <c:pt idx="776">
                  <c:v>804</c:v>
                </c:pt>
                <c:pt idx="777">
                  <c:v>633</c:v>
                </c:pt>
                <c:pt idx="778">
                  <c:v>605</c:v>
                </c:pt>
                <c:pt idx="779">
                  <c:v>491</c:v>
                </c:pt>
                <c:pt idx="780">
                  <c:v>439</c:v>
                </c:pt>
                <c:pt idx="781">
                  <c:v>395</c:v>
                </c:pt>
                <c:pt idx="782">
                  <c:v>295</c:v>
                </c:pt>
                <c:pt idx="783">
                  <c:v>269</c:v>
                </c:pt>
                <c:pt idx="784">
                  <c:v>265</c:v>
                </c:pt>
                <c:pt idx="785">
                  <c:v>201</c:v>
                </c:pt>
                <c:pt idx="786">
                  <c:v>169</c:v>
                </c:pt>
                <c:pt idx="787">
                  <c:v>150</c:v>
                </c:pt>
                <c:pt idx="788">
                  <c:v>136</c:v>
                </c:pt>
                <c:pt idx="789">
                  <c:v>141</c:v>
                </c:pt>
                <c:pt idx="790">
                  <c:v>102</c:v>
                </c:pt>
                <c:pt idx="791">
                  <c:v>86</c:v>
                </c:pt>
                <c:pt idx="792">
                  <c:v>91</c:v>
                </c:pt>
                <c:pt idx="793">
                  <c:v>70</c:v>
                </c:pt>
                <c:pt idx="794">
                  <c:v>81</c:v>
                </c:pt>
                <c:pt idx="795">
                  <c:v>48</c:v>
                </c:pt>
                <c:pt idx="796">
                  <c:v>58</c:v>
                </c:pt>
                <c:pt idx="797">
                  <c:v>37</c:v>
                </c:pt>
                <c:pt idx="798">
                  <c:v>47</c:v>
                </c:pt>
                <c:pt idx="799">
                  <c:v>41</c:v>
                </c:pt>
                <c:pt idx="800">
                  <c:v>46</c:v>
                </c:pt>
                <c:pt idx="801">
                  <c:v>36</c:v>
                </c:pt>
                <c:pt idx="802">
                  <c:v>31</c:v>
                </c:pt>
                <c:pt idx="803">
                  <c:v>33</c:v>
                </c:pt>
                <c:pt idx="804">
                  <c:v>29</c:v>
                </c:pt>
                <c:pt idx="805">
                  <c:v>29</c:v>
                </c:pt>
                <c:pt idx="806">
                  <c:v>26</c:v>
                </c:pt>
                <c:pt idx="807">
                  <c:v>31</c:v>
                </c:pt>
                <c:pt idx="808">
                  <c:v>26</c:v>
                </c:pt>
                <c:pt idx="809">
                  <c:v>30</c:v>
                </c:pt>
                <c:pt idx="810">
                  <c:v>27</c:v>
                </c:pt>
                <c:pt idx="811">
                  <c:v>24</c:v>
                </c:pt>
                <c:pt idx="812">
                  <c:v>27</c:v>
                </c:pt>
                <c:pt idx="813">
                  <c:v>23</c:v>
                </c:pt>
                <c:pt idx="814">
                  <c:v>28</c:v>
                </c:pt>
                <c:pt idx="815">
                  <c:v>32</c:v>
                </c:pt>
                <c:pt idx="816">
                  <c:v>38</c:v>
                </c:pt>
                <c:pt idx="817">
                  <c:v>30</c:v>
                </c:pt>
                <c:pt idx="818">
                  <c:v>25</c:v>
                </c:pt>
                <c:pt idx="819">
                  <c:v>20</c:v>
                </c:pt>
                <c:pt idx="820">
                  <c:v>26</c:v>
                </c:pt>
                <c:pt idx="821">
                  <c:v>32</c:v>
                </c:pt>
                <c:pt idx="822">
                  <c:v>35</c:v>
                </c:pt>
                <c:pt idx="823">
                  <c:v>25</c:v>
                </c:pt>
                <c:pt idx="824">
                  <c:v>26</c:v>
                </c:pt>
                <c:pt idx="825">
                  <c:v>34</c:v>
                </c:pt>
                <c:pt idx="826">
                  <c:v>31</c:v>
                </c:pt>
                <c:pt idx="827">
                  <c:v>35</c:v>
                </c:pt>
                <c:pt idx="828">
                  <c:v>30</c:v>
                </c:pt>
                <c:pt idx="829">
                  <c:v>17</c:v>
                </c:pt>
                <c:pt idx="830">
                  <c:v>28</c:v>
                </c:pt>
                <c:pt idx="831">
                  <c:v>25</c:v>
                </c:pt>
                <c:pt idx="832">
                  <c:v>31</c:v>
                </c:pt>
                <c:pt idx="833">
                  <c:v>41</c:v>
                </c:pt>
                <c:pt idx="834">
                  <c:v>35</c:v>
                </c:pt>
                <c:pt idx="835">
                  <c:v>38</c:v>
                </c:pt>
                <c:pt idx="836">
                  <c:v>25</c:v>
                </c:pt>
                <c:pt idx="837">
                  <c:v>30</c:v>
                </c:pt>
                <c:pt idx="838">
                  <c:v>26</c:v>
                </c:pt>
                <c:pt idx="839">
                  <c:v>20</c:v>
                </c:pt>
                <c:pt idx="840">
                  <c:v>31</c:v>
                </c:pt>
                <c:pt idx="841">
                  <c:v>27</c:v>
                </c:pt>
                <c:pt idx="842">
                  <c:v>27</c:v>
                </c:pt>
                <c:pt idx="843">
                  <c:v>26</c:v>
                </c:pt>
                <c:pt idx="844">
                  <c:v>34</c:v>
                </c:pt>
                <c:pt idx="845">
                  <c:v>39</c:v>
                </c:pt>
                <c:pt idx="846">
                  <c:v>27</c:v>
                </c:pt>
                <c:pt idx="847">
                  <c:v>29</c:v>
                </c:pt>
                <c:pt idx="848">
                  <c:v>25</c:v>
                </c:pt>
                <c:pt idx="849">
                  <c:v>15</c:v>
                </c:pt>
                <c:pt idx="850">
                  <c:v>26</c:v>
                </c:pt>
                <c:pt idx="851">
                  <c:v>26</c:v>
                </c:pt>
                <c:pt idx="852">
                  <c:v>30</c:v>
                </c:pt>
                <c:pt idx="853">
                  <c:v>27</c:v>
                </c:pt>
                <c:pt idx="854">
                  <c:v>25</c:v>
                </c:pt>
                <c:pt idx="855">
                  <c:v>29</c:v>
                </c:pt>
                <c:pt idx="856">
                  <c:v>23</c:v>
                </c:pt>
                <c:pt idx="857">
                  <c:v>19</c:v>
                </c:pt>
                <c:pt idx="858">
                  <c:v>20</c:v>
                </c:pt>
                <c:pt idx="859">
                  <c:v>20</c:v>
                </c:pt>
                <c:pt idx="860">
                  <c:v>28</c:v>
                </c:pt>
                <c:pt idx="861">
                  <c:v>27</c:v>
                </c:pt>
                <c:pt idx="862">
                  <c:v>22</c:v>
                </c:pt>
                <c:pt idx="863">
                  <c:v>22</c:v>
                </c:pt>
                <c:pt idx="864">
                  <c:v>31</c:v>
                </c:pt>
                <c:pt idx="865">
                  <c:v>20</c:v>
                </c:pt>
                <c:pt idx="866">
                  <c:v>18</c:v>
                </c:pt>
                <c:pt idx="867">
                  <c:v>21</c:v>
                </c:pt>
                <c:pt idx="868">
                  <c:v>22</c:v>
                </c:pt>
                <c:pt idx="869">
                  <c:v>19</c:v>
                </c:pt>
                <c:pt idx="870">
                  <c:v>13</c:v>
                </c:pt>
                <c:pt idx="871">
                  <c:v>16</c:v>
                </c:pt>
                <c:pt idx="872">
                  <c:v>26</c:v>
                </c:pt>
                <c:pt idx="873">
                  <c:v>28</c:v>
                </c:pt>
                <c:pt idx="874">
                  <c:v>26</c:v>
                </c:pt>
                <c:pt idx="875">
                  <c:v>32</c:v>
                </c:pt>
                <c:pt idx="876">
                  <c:v>24</c:v>
                </c:pt>
                <c:pt idx="877">
                  <c:v>24</c:v>
                </c:pt>
                <c:pt idx="878">
                  <c:v>22</c:v>
                </c:pt>
                <c:pt idx="879">
                  <c:v>25</c:v>
                </c:pt>
                <c:pt idx="880">
                  <c:v>18</c:v>
                </c:pt>
                <c:pt idx="881">
                  <c:v>28</c:v>
                </c:pt>
                <c:pt idx="882">
                  <c:v>35</c:v>
                </c:pt>
                <c:pt idx="883">
                  <c:v>19</c:v>
                </c:pt>
                <c:pt idx="884">
                  <c:v>26</c:v>
                </c:pt>
                <c:pt idx="885">
                  <c:v>32</c:v>
                </c:pt>
                <c:pt idx="886">
                  <c:v>31</c:v>
                </c:pt>
                <c:pt idx="887">
                  <c:v>30</c:v>
                </c:pt>
                <c:pt idx="888">
                  <c:v>28</c:v>
                </c:pt>
                <c:pt idx="889">
                  <c:v>18</c:v>
                </c:pt>
                <c:pt idx="890">
                  <c:v>22</c:v>
                </c:pt>
                <c:pt idx="891">
                  <c:v>17</c:v>
                </c:pt>
                <c:pt idx="892">
                  <c:v>23</c:v>
                </c:pt>
                <c:pt idx="893">
                  <c:v>27</c:v>
                </c:pt>
                <c:pt idx="894">
                  <c:v>25</c:v>
                </c:pt>
                <c:pt idx="895">
                  <c:v>21</c:v>
                </c:pt>
                <c:pt idx="896">
                  <c:v>21</c:v>
                </c:pt>
                <c:pt idx="897">
                  <c:v>25</c:v>
                </c:pt>
                <c:pt idx="898">
                  <c:v>20</c:v>
                </c:pt>
                <c:pt idx="899">
                  <c:v>24</c:v>
                </c:pt>
                <c:pt idx="900">
                  <c:v>30</c:v>
                </c:pt>
                <c:pt idx="901">
                  <c:v>20</c:v>
                </c:pt>
                <c:pt idx="902">
                  <c:v>23</c:v>
                </c:pt>
                <c:pt idx="903">
                  <c:v>22</c:v>
                </c:pt>
                <c:pt idx="904">
                  <c:v>22</c:v>
                </c:pt>
                <c:pt idx="905">
                  <c:v>14</c:v>
                </c:pt>
                <c:pt idx="906">
                  <c:v>20</c:v>
                </c:pt>
                <c:pt idx="907">
                  <c:v>16</c:v>
                </c:pt>
                <c:pt idx="908">
                  <c:v>20</c:v>
                </c:pt>
                <c:pt idx="909">
                  <c:v>19</c:v>
                </c:pt>
                <c:pt idx="910">
                  <c:v>17</c:v>
                </c:pt>
                <c:pt idx="911">
                  <c:v>17</c:v>
                </c:pt>
                <c:pt idx="912">
                  <c:v>37</c:v>
                </c:pt>
                <c:pt idx="913">
                  <c:v>18</c:v>
                </c:pt>
                <c:pt idx="914">
                  <c:v>27</c:v>
                </c:pt>
                <c:pt idx="915">
                  <c:v>11</c:v>
                </c:pt>
                <c:pt idx="916">
                  <c:v>15</c:v>
                </c:pt>
                <c:pt idx="917">
                  <c:v>20</c:v>
                </c:pt>
                <c:pt idx="918">
                  <c:v>18</c:v>
                </c:pt>
                <c:pt idx="919">
                  <c:v>18</c:v>
                </c:pt>
                <c:pt idx="920">
                  <c:v>18</c:v>
                </c:pt>
                <c:pt idx="921">
                  <c:v>13</c:v>
                </c:pt>
                <c:pt idx="922">
                  <c:v>22</c:v>
                </c:pt>
                <c:pt idx="923">
                  <c:v>20</c:v>
                </c:pt>
                <c:pt idx="924">
                  <c:v>19</c:v>
                </c:pt>
                <c:pt idx="925">
                  <c:v>19</c:v>
                </c:pt>
                <c:pt idx="926">
                  <c:v>10</c:v>
                </c:pt>
                <c:pt idx="927">
                  <c:v>20</c:v>
                </c:pt>
                <c:pt idx="928">
                  <c:v>14</c:v>
                </c:pt>
                <c:pt idx="929">
                  <c:v>13</c:v>
                </c:pt>
                <c:pt idx="930">
                  <c:v>13</c:v>
                </c:pt>
                <c:pt idx="931">
                  <c:v>26</c:v>
                </c:pt>
                <c:pt idx="932">
                  <c:v>22</c:v>
                </c:pt>
                <c:pt idx="933">
                  <c:v>22</c:v>
                </c:pt>
                <c:pt idx="934">
                  <c:v>26</c:v>
                </c:pt>
                <c:pt idx="935">
                  <c:v>22</c:v>
                </c:pt>
                <c:pt idx="936">
                  <c:v>18</c:v>
                </c:pt>
                <c:pt idx="937">
                  <c:v>19</c:v>
                </c:pt>
                <c:pt idx="938">
                  <c:v>12</c:v>
                </c:pt>
                <c:pt idx="939">
                  <c:v>14</c:v>
                </c:pt>
                <c:pt idx="940">
                  <c:v>13</c:v>
                </c:pt>
                <c:pt idx="941">
                  <c:v>18</c:v>
                </c:pt>
                <c:pt idx="942">
                  <c:v>23</c:v>
                </c:pt>
                <c:pt idx="943">
                  <c:v>16</c:v>
                </c:pt>
                <c:pt idx="944">
                  <c:v>26</c:v>
                </c:pt>
                <c:pt idx="945">
                  <c:v>16</c:v>
                </c:pt>
                <c:pt idx="946">
                  <c:v>17</c:v>
                </c:pt>
                <c:pt idx="947">
                  <c:v>16</c:v>
                </c:pt>
                <c:pt idx="948">
                  <c:v>12</c:v>
                </c:pt>
                <c:pt idx="949">
                  <c:v>18</c:v>
                </c:pt>
                <c:pt idx="950">
                  <c:v>21</c:v>
                </c:pt>
                <c:pt idx="951">
                  <c:v>22</c:v>
                </c:pt>
                <c:pt idx="952">
                  <c:v>26</c:v>
                </c:pt>
                <c:pt idx="953">
                  <c:v>24</c:v>
                </c:pt>
                <c:pt idx="954">
                  <c:v>14</c:v>
                </c:pt>
                <c:pt idx="955">
                  <c:v>10</c:v>
                </c:pt>
                <c:pt idx="956">
                  <c:v>17</c:v>
                </c:pt>
                <c:pt idx="957">
                  <c:v>18</c:v>
                </c:pt>
                <c:pt idx="958">
                  <c:v>22</c:v>
                </c:pt>
                <c:pt idx="959">
                  <c:v>15</c:v>
                </c:pt>
                <c:pt idx="960">
                  <c:v>13</c:v>
                </c:pt>
                <c:pt idx="961">
                  <c:v>22</c:v>
                </c:pt>
                <c:pt idx="962">
                  <c:v>11</c:v>
                </c:pt>
                <c:pt idx="963">
                  <c:v>18</c:v>
                </c:pt>
                <c:pt idx="964">
                  <c:v>22</c:v>
                </c:pt>
                <c:pt idx="965">
                  <c:v>19</c:v>
                </c:pt>
                <c:pt idx="966">
                  <c:v>18</c:v>
                </c:pt>
                <c:pt idx="967">
                  <c:v>20</c:v>
                </c:pt>
                <c:pt idx="968">
                  <c:v>18</c:v>
                </c:pt>
                <c:pt idx="969">
                  <c:v>17</c:v>
                </c:pt>
                <c:pt idx="970">
                  <c:v>14</c:v>
                </c:pt>
                <c:pt idx="971">
                  <c:v>17</c:v>
                </c:pt>
                <c:pt idx="972">
                  <c:v>13</c:v>
                </c:pt>
                <c:pt idx="973">
                  <c:v>19</c:v>
                </c:pt>
                <c:pt idx="974">
                  <c:v>30</c:v>
                </c:pt>
                <c:pt idx="975">
                  <c:v>14</c:v>
                </c:pt>
                <c:pt idx="976">
                  <c:v>18</c:v>
                </c:pt>
                <c:pt idx="977">
                  <c:v>20</c:v>
                </c:pt>
                <c:pt idx="978">
                  <c:v>17</c:v>
                </c:pt>
                <c:pt idx="979">
                  <c:v>16</c:v>
                </c:pt>
                <c:pt idx="980">
                  <c:v>22</c:v>
                </c:pt>
                <c:pt idx="981">
                  <c:v>15</c:v>
                </c:pt>
                <c:pt idx="982">
                  <c:v>18</c:v>
                </c:pt>
                <c:pt idx="983">
                  <c:v>20</c:v>
                </c:pt>
                <c:pt idx="984">
                  <c:v>16</c:v>
                </c:pt>
                <c:pt idx="985">
                  <c:v>17</c:v>
                </c:pt>
                <c:pt idx="986">
                  <c:v>16</c:v>
                </c:pt>
                <c:pt idx="987">
                  <c:v>14</c:v>
                </c:pt>
                <c:pt idx="988">
                  <c:v>17</c:v>
                </c:pt>
                <c:pt idx="989">
                  <c:v>17</c:v>
                </c:pt>
                <c:pt idx="990">
                  <c:v>15</c:v>
                </c:pt>
                <c:pt idx="991">
                  <c:v>12</c:v>
                </c:pt>
                <c:pt idx="992">
                  <c:v>11</c:v>
                </c:pt>
                <c:pt idx="993">
                  <c:v>9</c:v>
                </c:pt>
                <c:pt idx="994">
                  <c:v>4</c:v>
                </c:pt>
                <c:pt idx="995">
                  <c:v>4</c:v>
                </c:pt>
                <c:pt idx="996">
                  <c:v>1</c:v>
                </c:pt>
                <c:pt idx="997">
                  <c:v>1</c:v>
                </c:pt>
                <c:pt idx="998">
                  <c:v>2</c:v>
                </c:pt>
                <c:pt idx="999">
                  <c:v>0</c:v>
                </c:pt>
                <c:pt idx="1000">
                  <c:v>0</c:v>
                </c:pt>
                <c:pt idx="1001">
                  <c:v>4</c:v>
                </c:pt>
                <c:pt idx="1002">
                  <c:v>0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802-43B9-A55D-9785484BB2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4750008"/>
        <c:axId val="374750400"/>
      </c:scatterChart>
      <c:valAx>
        <c:axId val="374750008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Channel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4750400"/>
        <c:crosses val="autoZero"/>
        <c:crossBetween val="midCat"/>
      </c:valAx>
      <c:valAx>
        <c:axId val="37475040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cs-CZ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47500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cs-CZ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525842802785325"/>
          <c:y val="6.2123825829220318E-2"/>
          <c:w val="0.78447975282508897"/>
          <c:h val="0.71560175153504801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'[Graf v aplikaci Microsoft PowerPoint]Kombinace HT PMT s ruznými  (2'!$E$27</c:f>
              <c:strCache>
                <c:ptCount val="1"/>
                <c:pt idx="0">
                  <c:v>YAP:Ce + HT PMT</c:v>
                </c:pt>
              </c:strCache>
            </c:strRef>
          </c:tx>
          <c:marker>
            <c:symbol val="none"/>
          </c:marker>
          <c:xVal>
            <c:numRef>
              <c:f>'[Graf v aplikaci Microsoft PowerPoint]Kombinace HT PMT s ruznými  (2'!$E$31:$E$39</c:f>
              <c:numCache>
                <c:formatCode>0.0</c:formatCode>
                <c:ptCount val="9"/>
                <c:pt idx="0">
                  <c:v>25.76</c:v>
                </c:pt>
                <c:pt idx="1">
                  <c:v>35.44</c:v>
                </c:pt>
                <c:pt idx="2">
                  <c:v>53.9</c:v>
                </c:pt>
                <c:pt idx="3">
                  <c:v>73.740000000000009</c:v>
                </c:pt>
                <c:pt idx="4">
                  <c:v>93.740000000000009</c:v>
                </c:pt>
                <c:pt idx="5">
                  <c:v>113.78</c:v>
                </c:pt>
                <c:pt idx="6">
                  <c:v>133.80000000000001</c:v>
                </c:pt>
                <c:pt idx="7">
                  <c:v>150.78</c:v>
                </c:pt>
                <c:pt idx="8">
                  <c:v>175</c:v>
                </c:pt>
              </c:numCache>
            </c:numRef>
          </c:xVal>
          <c:yVal>
            <c:numRef>
              <c:f>'[Graf v aplikaci Microsoft PowerPoint]Kombinace HT PMT s ruznými  (2'!$F$31:$F$39</c:f>
              <c:numCache>
                <c:formatCode>General</c:formatCode>
                <c:ptCount val="9"/>
                <c:pt idx="0">
                  <c:v>1</c:v>
                </c:pt>
                <c:pt idx="1">
                  <c:v>0.96447161149887517</c:v>
                </c:pt>
                <c:pt idx="2">
                  <c:v>0.92217123480154428</c:v>
                </c:pt>
                <c:pt idx="3">
                  <c:v>0.86888831479691098</c:v>
                </c:pt>
                <c:pt idx="4">
                  <c:v>0.80465876264371627</c:v>
                </c:pt>
                <c:pt idx="5">
                  <c:v>0.73345727482787582</c:v>
                </c:pt>
                <c:pt idx="6">
                  <c:v>0.65368002266068514</c:v>
                </c:pt>
                <c:pt idx="7">
                  <c:v>0.57412188837000699</c:v>
                </c:pt>
                <c:pt idx="8">
                  <c:v>0.46509659791570956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DE9-4B99-9F54-1816BC7715B8}"/>
            </c:ext>
          </c:extLst>
        </c:ser>
        <c:ser>
          <c:idx val="2"/>
          <c:order val="1"/>
          <c:tx>
            <c:strRef>
              <c:f>'[Graf v aplikaci Microsoft PowerPoint]Kombinace HT PMT s ruznými  (2'!$H$27</c:f>
              <c:strCache>
                <c:ptCount val="1"/>
                <c:pt idx="0">
                  <c:v>LuAG(Ce) + HT PMT</c:v>
                </c:pt>
              </c:strCache>
            </c:strRef>
          </c:tx>
          <c:marker>
            <c:symbol val="none"/>
          </c:marker>
          <c:xVal>
            <c:numRef>
              <c:f>'[Graf v aplikaci Microsoft PowerPoint]Kombinace HT PMT s ruznými  (2'!$H$31:$H$39</c:f>
              <c:numCache>
                <c:formatCode>General</c:formatCode>
                <c:ptCount val="9"/>
                <c:pt idx="0">
                  <c:v>25.7</c:v>
                </c:pt>
                <c:pt idx="1">
                  <c:v>32</c:v>
                </c:pt>
                <c:pt idx="2">
                  <c:v>50.4</c:v>
                </c:pt>
                <c:pt idx="3">
                  <c:v>70.7</c:v>
                </c:pt>
                <c:pt idx="4">
                  <c:v>91</c:v>
                </c:pt>
                <c:pt idx="5">
                  <c:v>111.5</c:v>
                </c:pt>
                <c:pt idx="6">
                  <c:v>131.80000000000001</c:v>
                </c:pt>
                <c:pt idx="7">
                  <c:v>152.1</c:v>
                </c:pt>
                <c:pt idx="8">
                  <c:v>175</c:v>
                </c:pt>
              </c:numCache>
            </c:numRef>
          </c:xVal>
          <c:yVal>
            <c:numRef>
              <c:f>'[Graf v aplikaci Microsoft PowerPoint]Kombinace HT PMT s ruznými  (2'!$I$31:$I$39</c:f>
              <c:numCache>
                <c:formatCode>0.00</c:formatCode>
                <c:ptCount val="9"/>
                <c:pt idx="0">
                  <c:v>1</c:v>
                </c:pt>
                <c:pt idx="1">
                  <c:v>1.0462042220579137</c:v>
                </c:pt>
                <c:pt idx="2">
                  <c:v>1.1768948710597396</c:v>
                </c:pt>
                <c:pt idx="3">
                  <c:v>1.2529009672405726</c:v>
                </c:pt>
                <c:pt idx="4">
                  <c:v>1.2204584207270146</c:v>
                </c:pt>
                <c:pt idx="5">
                  <c:v>1.1022921036350741</c:v>
                </c:pt>
                <c:pt idx="6">
                  <c:v>0.94157323716255981</c:v>
                </c:pt>
                <c:pt idx="7">
                  <c:v>0.79325798614778709</c:v>
                </c:pt>
                <c:pt idx="8">
                  <c:v>0.63104525357999719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DE9-4B99-9F54-1816BC771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5103368"/>
        <c:axId val="365103760"/>
      </c:scatterChart>
      <c:valAx>
        <c:axId val="365103368"/>
        <c:scaling>
          <c:orientation val="minMax"/>
          <c:max val="18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Temperature </a:t>
                </a:r>
                <a:r>
                  <a:rPr lang="en-GB"/>
                  <a:t>[</a:t>
                </a:r>
                <a:r>
                  <a:rPr lang="cs-CZ"/>
                  <a:t>°</a:t>
                </a:r>
                <a:r>
                  <a:rPr lang="en-GB"/>
                  <a:t>C]</a:t>
                </a:r>
                <a:endParaRPr lang="cs-CZ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65103760"/>
        <c:crosses val="autoZero"/>
        <c:crossBetween val="midCat"/>
        <c:majorUnit val="25"/>
        <c:minorUnit val="10"/>
      </c:valAx>
      <c:valAx>
        <c:axId val="365103760"/>
        <c:scaling>
          <c:orientation val="minMax"/>
          <c:max val="1.5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cs-CZ"/>
                  <a:t>Relative light ouput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365103368"/>
        <c:crosses val="autoZero"/>
        <c:crossBetween val="midCat"/>
        <c:majorUnit val="0.2"/>
        <c:minorUnit val="0.2"/>
      </c:valAx>
    </c:plotArea>
    <c:legend>
      <c:legendPos val="b"/>
      <c:layout>
        <c:manualLayout>
          <c:xMode val="edge"/>
          <c:yMode val="edge"/>
          <c:x val="0.1960789551528703"/>
          <c:y val="0.61495555626668252"/>
          <c:w val="0.64627393283066537"/>
          <c:h val="0.144866337118290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Segoe UI Semilight" panose="020B0402040204020203" pitchFamily="34" charset="0"/>
          <a:cs typeface="Segoe UI Semilight" panose="020B0402040204020203" pitchFamily="34" charset="0"/>
        </a:defRPr>
      </a:pPr>
      <a:endParaRPr lang="cs-CZ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emf"/><Relationship Id="rId1" Type="http://schemas.openxmlformats.org/officeDocument/2006/relationships/image" Target="../media/image10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0.61572</cdr:x>
      <cdr:y>0.13439</cdr:y>
    </cdr:from>
    <cdr:to>
      <cdr:x>0.7575</cdr:x>
      <cdr:y>0.22651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9419935">
          <a:off x="3637064" y="302429"/>
          <a:ext cx="837492" cy="207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900" baseline="30000" dirty="0"/>
            <a:t>241</a:t>
          </a:r>
          <a:r>
            <a:rPr lang="cs-CZ" sz="900" dirty="0"/>
            <a:t>Am</a:t>
          </a:r>
          <a:r>
            <a:rPr lang="en-GB" sz="900" dirty="0"/>
            <a:t>@5</a:t>
          </a:r>
          <a:r>
            <a:rPr lang="cs-CZ" sz="900" dirty="0" smtClean="0"/>
            <a:t>9</a:t>
          </a:r>
          <a:r>
            <a:rPr lang="en-GB" sz="900" dirty="0"/>
            <a:t>.</a:t>
          </a:r>
          <a:r>
            <a:rPr lang="en-GB" sz="900" dirty="0" smtClean="0"/>
            <a:t>9keV</a:t>
          </a:r>
          <a:endParaRPr lang="cs-CZ" sz="900" dirty="0"/>
        </a:p>
      </cdr:txBody>
    </cdr:sp>
  </cdr:relSizeAnchor>
  <cdr:relSizeAnchor xmlns:cdr="http://schemas.openxmlformats.org/drawingml/2006/chartDrawing">
    <cdr:from>
      <cdr:x>0.31965</cdr:x>
      <cdr:y>0.1375</cdr:y>
    </cdr:from>
    <cdr:to>
      <cdr:x>0.46144</cdr:x>
      <cdr:y>0.2448</cdr:y>
    </cdr:to>
    <cdr:sp macro="" textlink="">
      <cdr:nvSpPr>
        <cdr:cNvPr id="3" name="TextovéPole 1"/>
        <cdr:cNvSpPr txBox="1"/>
      </cdr:nvSpPr>
      <cdr:spPr>
        <a:xfrm xmlns:a="http://schemas.openxmlformats.org/drawingml/2006/main" rot="19419935">
          <a:off x="1242924" y="330585"/>
          <a:ext cx="551341" cy="2579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900" baseline="30000" dirty="0">
              <a:latin typeface="Segoe UI Semilight" panose="020B0402040204020203" pitchFamily="34" charset="0"/>
              <a:cs typeface="Segoe UI Semilight" panose="020B0402040204020203" pitchFamily="34" charset="0"/>
            </a:rPr>
            <a:t>241</a:t>
          </a:r>
          <a:r>
            <a:rPr lang="cs-CZ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Am</a:t>
          </a:r>
          <a:r>
            <a:rPr lang="en-GB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@</a:t>
          </a:r>
          <a:r>
            <a:rPr lang="cs-CZ" sz="900" dirty="0" smtClean="0">
              <a:latin typeface="Segoe UI Semilight" panose="020B0402040204020203" pitchFamily="34" charset="0"/>
              <a:cs typeface="Segoe UI Semilight" panose="020B0402040204020203" pitchFamily="34" charset="0"/>
            </a:rPr>
            <a:t>13</a:t>
          </a:r>
          <a:r>
            <a:rPr lang="en-GB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.</a:t>
          </a:r>
          <a:r>
            <a:rPr lang="en-GB" sz="900" dirty="0" smtClean="0">
              <a:latin typeface="Segoe UI Semilight" panose="020B0402040204020203" pitchFamily="34" charset="0"/>
              <a:cs typeface="Segoe UI Semilight" panose="020B0402040204020203" pitchFamily="34" charset="0"/>
            </a:rPr>
            <a:t>9keV</a:t>
          </a:r>
          <a:endParaRPr lang="cs-CZ" sz="900" dirty="0">
            <a:latin typeface="Segoe UI Semilight" panose="020B0402040204020203" pitchFamily="34" charset="0"/>
            <a:cs typeface="Segoe UI Semilight" panose="020B0402040204020203" pitchFamily="34" charset="0"/>
          </a:endParaRPr>
        </a:p>
      </cdr:txBody>
    </cdr:sp>
  </cdr:relSizeAnchor>
  <cdr:relSizeAnchor xmlns:cdr="http://schemas.openxmlformats.org/drawingml/2006/chartDrawing">
    <cdr:from>
      <cdr:x>0.22541</cdr:x>
      <cdr:y>0.11602</cdr:y>
    </cdr:from>
    <cdr:to>
      <cdr:x>0.36719</cdr:x>
      <cdr:y>0.19255</cdr:y>
    </cdr:to>
    <cdr:sp macro="" textlink="">
      <cdr:nvSpPr>
        <cdr:cNvPr id="4" name="TextovéPole 1"/>
        <cdr:cNvSpPr txBox="1"/>
      </cdr:nvSpPr>
      <cdr:spPr>
        <a:xfrm xmlns:a="http://schemas.openxmlformats.org/drawingml/2006/main" rot="19419935">
          <a:off x="876477" y="278921"/>
          <a:ext cx="551302" cy="1839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aseline="30000" dirty="0" smtClean="0">
              <a:latin typeface="Segoe UI Semilight" panose="020B0402040204020203" pitchFamily="34" charset="0"/>
              <a:cs typeface="Segoe UI Semilight" panose="020B0402040204020203" pitchFamily="34" charset="0"/>
            </a:rPr>
            <a:t>55</a:t>
          </a:r>
          <a:r>
            <a:rPr lang="en-GB" sz="900" dirty="0" smtClean="0">
              <a:latin typeface="Segoe UI Semilight" panose="020B0402040204020203" pitchFamily="34" charset="0"/>
              <a:cs typeface="Segoe UI Semilight" panose="020B0402040204020203" pitchFamily="34" charset="0"/>
            </a:rPr>
            <a:t>Fe@5.9keV</a:t>
          </a:r>
          <a:endParaRPr lang="cs-CZ" sz="900" dirty="0">
            <a:latin typeface="Segoe UI Semilight" panose="020B0402040204020203" pitchFamily="34" charset="0"/>
            <a:cs typeface="Segoe UI Semilight" panose="020B0402040204020203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0.57659</cdr:x>
      <cdr:y>0.41197</cdr:y>
    </cdr:from>
    <cdr:to>
      <cdr:x>0.93656</cdr:x>
      <cdr:y>0.61015</cdr:y>
    </cdr:to>
    <cdr:sp macro="" textlink="">
      <cdr:nvSpPr>
        <cdr:cNvPr id="2" name="TextovéPole 19"/>
        <cdr:cNvSpPr txBox="1"/>
      </cdr:nvSpPr>
      <cdr:spPr>
        <a:xfrm xmlns:a="http://schemas.openxmlformats.org/drawingml/2006/main">
          <a:off x="1766125" y="959710"/>
          <a:ext cx="1102596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cs-CZ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cs-CZ" sz="800" b="1" baseline="30000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137</a:t>
          </a:r>
          <a:r>
            <a:rPr lang="cs-CZ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Cs@661,6keV</a:t>
          </a:r>
        </a:p>
        <a:p xmlns:a="http://schemas.openxmlformats.org/drawingml/2006/main">
          <a:pPr algn="ctr"/>
          <a:r>
            <a:rPr lang="en-GB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Energy resolution </a:t>
          </a:r>
          <a:r>
            <a:rPr lang="cs-CZ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(FWHM) </a:t>
          </a:r>
          <a:r>
            <a:rPr lang="en-GB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 </a:t>
          </a:r>
          <a:r>
            <a:rPr lang="cs-CZ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≤ 5,5%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057650" y="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7738" y="746125"/>
            <a:ext cx="5200650" cy="38989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36625" y="4895850"/>
            <a:ext cx="5222875" cy="4560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320" tIns="47160" rIns="94320" bIns="4716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 smtClean="0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0" y="970915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057650" y="9709150"/>
            <a:ext cx="30384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320" tIns="47160" rIns="94320" bIns="4716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654C5DB0-D737-4593-ACEA-D24048933D6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26136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5A31DB5-FB4C-411B-AA45-7240E87AF8CB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cs-CZ" altLang="en-US" smtClean="0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4057650" y="970915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B3A131E-3824-4D82-AC9C-96A507E716FB}" type="slidenum">
              <a:rPr lang="cs-CZ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cs-CZ" altLang="en-US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6125"/>
            <a:ext cx="5203825" cy="3902075"/>
          </a:xfrm>
          <a:solidFill>
            <a:srgbClr val="FFFFFF"/>
          </a:solidFill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895850"/>
            <a:ext cx="5224463" cy="4562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4252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8001EB9-71F9-4874-994B-847370C17DAD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435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2D94C32-0411-4D5C-B077-819C4E99E335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9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1213CE2-56C9-45FA-B418-62964B69FAB9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4C321AD-D1D2-42C2-98F0-B985E4A95CDE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5473EF7-617A-4FEA-95A0-5CA0313EFB6E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/>
          </a:p>
        </p:txBody>
      </p:sp>
      <p:sp>
        <p:nvSpPr>
          <p:cNvPr id="368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16218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FB124F2-6265-4BFE-86E9-B7502A1C1423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086F9C8-2BF2-4C2E-B437-F6B8218EC95A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8E84178-C5AB-442B-B360-CDF2BFBA3A7C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/>
          </a:p>
        </p:txBody>
      </p:sp>
      <p:sp>
        <p:nvSpPr>
          <p:cNvPr id="409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78747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9888366-6358-4E85-B1B6-9B5B70FCDDFD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ECD9AFA-D449-4173-AD9F-5733EC02FF72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C8D7CFE-6B9F-4FB0-8045-6CD994622448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/>
          </a:p>
        </p:txBody>
      </p:sp>
      <p:sp>
        <p:nvSpPr>
          <p:cNvPr id="4506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39333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CDEF0EA-AA22-4A48-8991-BE348AF6EF79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F690F33-03D6-40C9-801D-A2E0C46A58A3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4710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E728CC2-D876-43FC-969D-619B7185184D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/>
          </a:p>
        </p:txBody>
      </p:sp>
      <p:sp>
        <p:nvSpPr>
          <p:cNvPr id="4710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1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70957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954EDFE-A1D9-4025-9612-496A4FAEEF32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cs-CZ" altLang="en-US" smtClean="0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8758F37-868F-4D39-97E9-1E02F6CEEE82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3849BFE-0ACE-461A-B2D4-12AE9ADD63E5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/>
          </a:p>
        </p:txBody>
      </p:sp>
      <p:sp>
        <p:nvSpPr>
          <p:cNvPr id="112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06391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49325" y="746125"/>
            <a:ext cx="5197475" cy="38989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54C5DB0-D737-4593-ACEA-D24048933D63}" type="slidenum">
              <a:rPr lang="cs-CZ" altLang="cs-CZ" smtClean="0"/>
              <a:pPr>
                <a:defRPr/>
              </a:pPr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43225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49325" y="746125"/>
            <a:ext cx="5197475" cy="38989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9C888C5-AD0D-44A1-A1D5-E5013EDDFC39}" type="slidenum">
              <a:rPr lang="cs-CZ" altLang="cs-CZ" smtClean="0"/>
              <a:pPr>
                <a:defRPr/>
              </a:pPr>
              <a:t>37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73289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978675F-0ADB-489A-8B77-A0A8A30B2096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cs-CZ" altLang="en-US" smtClean="0"/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D9097FB-647A-404F-8799-F0EFCC1BAAB2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A2D4533-D901-463B-91C4-D836DC96257B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/>
          </a:p>
        </p:txBody>
      </p:sp>
      <p:sp>
        <p:nvSpPr>
          <p:cNvPr id="3174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8135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14260C-323E-441F-8ED7-181762487F19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cs-CZ" altLang="en-US" smtClean="0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11D1F5C-DF84-496C-B82D-98A053876BC9}" type="slidenum">
              <a:rPr lang="en-US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080" tIns="45360" rIns="91080" bIns="453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016B83E-DC35-4F91-93E5-AC137EE514B3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/>
          </a:p>
        </p:txBody>
      </p:sp>
      <p:sp>
        <p:nvSpPr>
          <p:cNvPr id="112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108834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4B4AB6D-8D4B-4D89-8422-B6D0D60DE267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cs-CZ" altLang="en-US" smtClean="0"/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4057650" y="970915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7AB7111-4545-4592-BB90-09E3CA8FB89D}" type="slidenum">
              <a:rPr lang="cs-CZ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cs-CZ" altLang="en-US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6125"/>
            <a:ext cx="5203825" cy="3902075"/>
          </a:xfrm>
          <a:solidFill>
            <a:srgbClr val="FFFFFF"/>
          </a:solidFill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895850"/>
            <a:ext cx="5224463" cy="4562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en-US" smtClean="0"/>
          </a:p>
        </p:txBody>
      </p:sp>
    </p:spTree>
    <p:extLst>
      <p:ext uri="{BB962C8B-B14F-4D97-AF65-F5344CB8AC3E}">
        <p14:creationId xmlns:p14="http://schemas.microsoft.com/office/powerpoint/2010/main" val="338389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14260C-323E-441F-8ED7-181762487F19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cs-CZ" altLang="en-US" smtClean="0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11D1F5C-DF84-496C-B82D-98A053876BC9}" type="slidenum">
              <a:rPr lang="en-US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080" tIns="45360" rIns="91080" bIns="453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016B83E-DC35-4F91-93E5-AC137EE514B3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/>
          </a:p>
        </p:txBody>
      </p:sp>
      <p:sp>
        <p:nvSpPr>
          <p:cNvPr id="112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30099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14260C-323E-441F-8ED7-181762487F19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cs-CZ" altLang="en-US" smtClean="0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11D1F5C-DF84-496C-B82D-98A053876BC9}" type="slidenum">
              <a:rPr lang="en-US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080" tIns="45360" rIns="91080" bIns="453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016B83E-DC35-4F91-93E5-AC137EE514B3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/>
          </a:p>
        </p:txBody>
      </p:sp>
      <p:sp>
        <p:nvSpPr>
          <p:cNvPr id="112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01189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4EA517F-91AE-4686-9EF5-72DCE801DB07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856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2917303-E4DC-4193-B9FE-C33E7910E9D9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cs-CZ" altLang="en-US" smtClean="0">
              <a:ea typeface="Arial Unicode MS" panose="020B0604020202020204" pitchFamily="34" charset="-128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18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EB8FFEE-A750-496F-BA51-59EA18EE1C0A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cs-CZ" altLang="en-US" smtClean="0"/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5F12D37-A325-4A63-AB25-83712161CB9C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C8D201F-B043-465D-A996-F892CA900634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/>
          </a:p>
        </p:txBody>
      </p:sp>
      <p:sp>
        <p:nvSpPr>
          <p:cNvPr id="153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6677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98C3BC6-82BC-4045-A4F8-41779315F12E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cs-CZ" altLang="en-US" smtClean="0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19248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98C3BC6-82BC-4045-A4F8-41779315F12E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cs-CZ" altLang="en-US" smtClean="0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3682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9C109-99C9-4A7B-9B06-C67E8F634EEF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030724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6491064" cy="1435100"/>
          </a:xfrm>
        </p:spPr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772816"/>
            <a:ext cx="8229600" cy="4353347"/>
          </a:xfrm>
        </p:spPr>
        <p:txBody>
          <a:bodyPr vert="eaVert"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03E5F-7A37-4B32-8002-026F3FC57A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476815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7400" cy="5997575"/>
          </a:xfrm>
        </p:spPr>
        <p:txBody>
          <a:bodyPr vert="eaVert"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757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D82E9-5611-4D7D-BAEB-977D2031A31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285081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C790-A053-4C54-93FE-92264B574D9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6972743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491064" cy="1159023"/>
          </a:xfrm>
        </p:spPr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9BB41-0303-43AB-A457-C7D49BDFA89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3615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3C0F1-56D3-45E1-872A-211D6986D01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872295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6491064" cy="1435100"/>
          </a:xfrm>
        </p:spPr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444FC-2978-484C-804C-E7CB8E5AA8C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5565944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8112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420888"/>
            <a:ext cx="4040188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78112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041775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9035F-B205-4800-AD32-2BEE7C91ECA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116273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563072" cy="1375048"/>
          </a:xfrm>
        </p:spPr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8FC8-A070-444E-92E8-6865823B12D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728582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772816"/>
            <a:ext cx="5111750" cy="435334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3533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B4894-8736-4D42-BF2B-C5394F5C8F5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391947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800600"/>
            <a:ext cx="6264696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39552" y="612775"/>
            <a:ext cx="626469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9552" y="5367338"/>
            <a:ext cx="62646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3F27C-A342-419F-A6A0-327914986C0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014877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 txBox="1">
            <a:spLocks noGrp="1"/>
          </p:cNvSpPr>
          <p:nvPr>
            <p:ph type="title"/>
          </p:nvPr>
        </p:nvSpPr>
        <p:spPr bwMode="auto">
          <a:xfrm>
            <a:off x="457200" y="128588"/>
            <a:ext cx="82296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1027" name="Zástupný symbol pro text 2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10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323850" y="6381750"/>
            <a:ext cx="1954213" cy="368300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2397125" y="6381750"/>
            <a:ext cx="2895600" cy="368300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2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5373688" y="6381750"/>
            <a:ext cx="1441450" cy="368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lvl1pPr>
          </a:lstStyle>
          <a:p>
            <a:pPr>
              <a:defRPr/>
            </a:pPr>
            <a:fld id="{C7F5DBED-F057-4794-A088-2246BFCF4D9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20" r:id="rId8"/>
    <p:sldLayoutId id="2147483921" r:id="rId9"/>
    <p:sldLayoutId id="2147483922" r:id="rId10"/>
    <p:sldLayoutId id="214748392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lang="cs-CZ" sz="4400">
          <a:solidFill>
            <a:srgbClr val="000000"/>
          </a:solidFill>
          <a:latin typeface="Calibri" pitchFamily="34"/>
          <a:ea typeface="Arial Unicode MS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2pPr>
      <a:lvl3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3pPr>
      <a:lvl4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4pPr>
      <a:lvl5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tabLst>
          <a:tab pos="569913" algn="l"/>
          <a:tab pos="1484313" algn="l"/>
          <a:tab pos="2398713" algn="l"/>
          <a:tab pos="3313113" algn="l"/>
          <a:tab pos="4227513" algn="l"/>
          <a:tab pos="5141913" algn="l"/>
          <a:tab pos="6056313" algn="l"/>
          <a:tab pos="6970713" algn="l"/>
          <a:tab pos="7885113" algn="l"/>
          <a:tab pos="8799513" algn="l"/>
          <a:tab pos="9713913" algn="l"/>
        </a:tabLst>
        <a:defRPr lang="cs-CZ" sz="3200">
          <a:solidFill>
            <a:srgbClr val="000000"/>
          </a:solidFill>
          <a:latin typeface="Calibri" pitchFamily="34"/>
          <a:ea typeface="Arial Unicode MS" pitchFamily="2"/>
          <a:cs typeface="Mangal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jpeg"/><Relationship Id="rId4" Type="http://schemas.openxmlformats.org/officeDocument/2006/relationships/image" Target="../media/image66.jpeg"/><Relationship Id="rId9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6.emf"/><Relationship Id="rId4" Type="http://schemas.openxmlformats.org/officeDocument/2006/relationships/oleObject" Target="../embeddings/oleObject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10.jpeg"/><Relationship Id="rId7" Type="http://schemas.openxmlformats.org/officeDocument/2006/relationships/image" Target="../media/image112.png"/><Relationship Id="rId12" Type="http://schemas.openxmlformats.org/officeDocument/2006/relationships/image" Target="../media/image10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7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11.png"/><Relationship Id="rId9" Type="http://schemas.openxmlformats.org/officeDocument/2006/relationships/image" Target="../media/image108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9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7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emf"/><Relationship Id="rId3" Type="http://schemas.openxmlformats.org/officeDocument/2006/relationships/chart" Target="../charts/chart3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8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70942" y="1821315"/>
            <a:ext cx="7589465" cy="81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r>
              <a:rPr lang="cs-CZ" altLang="en-US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	</a:t>
            </a:r>
            <a:r>
              <a:rPr lang="cs-CZ" sz="28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Production</a:t>
            </a:r>
            <a:r>
              <a:rPr lang="cs-CZ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 use </a:t>
            </a:r>
            <a:r>
              <a:rPr lang="cs-CZ" sz="2800" b="1" dirty="0" err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of</a:t>
            </a:r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cs-CZ" sz="2800" b="1" dirty="0" err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inorganic</a:t>
            </a:r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scintillators</a:t>
            </a:r>
            <a:endParaRPr lang="cs-CZ" altLang="en-US" sz="28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1828800" y="3048000"/>
            <a:ext cx="5410200" cy="1588"/>
          </a:xfrm>
          <a:prstGeom prst="line">
            <a:avLst/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8196" name="Skupina 1"/>
          <p:cNvGrpSpPr>
            <a:grpSpLocks/>
          </p:cNvGrpSpPr>
          <p:nvPr/>
        </p:nvGrpSpPr>
        <p:grpSpPr bwMode="auto">
          <a:xfrm>
            <a:off x="-179202" y="4314146"/>
            <a:ext cx="9170988" cy="1516063"/>
            <a:chOff x="-26988" y="2600325"/>
            <a:chExt cx="5619751" cy="928688"/>
          </a:xfrm>
        </p:grpSpPr>
        <p:pic>
          <p:nvPicPr>
            <p:cNvPr id="8199" name="Picture 6"/>
            <p:cNvPicPr>
              <a:picLocks noChangeAspect="1"/>
            </p:cNvPicPr>
            <p:nvPr/>
          </p:nvPicPr>
          <p:blipFill>
            <a:blip r:embed="rId3">
              <a:lum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988" y="2600325"/>
              <a:ext cx="1377951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5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0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0813" y="2600325"/>
              <a:ext cx="1479550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2" descr="X:\1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0213" y="2600325"/>
              <a:ext cx="1397000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3" descr="X:\2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7063" y="2600325"/>
              <a:ext cx="1155700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97" name="Text Box 2"/>
          <p:cNvSpPr txBox="1">
            <a:spLocks noChangeArrowheads="1"/>
          </p:cNvSpPr>
          <p:nvPr/>
        </p:nvSpPr>
        <p:spPr bwMode="auto">
          <a:xfrm>
            <a:off x="777875" y="3048000"/>
            <a:ext cx="742315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endParaRPr lang="cs-CZ" altLang="en-US" sz="18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198" name="TextovéPole 11"/>
          <p:cNvSpPr txBox="1">
            <a:spLocks noChangeArrowheads="1"/>
          </p:cNvSpPr>
          <p:nvPr/>
        </p:nvSpPr>
        <p:spPr bwMode="auto">
          <a:xfrm>
            <a:off x="4765675" y="3048000"/>
            <a:ext cx="5473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Jiri Parizek</a:t>
            </a:r>
          </a:p>
          <a:p>
            <a:r>
              <a:rPr lang="en-US" altLang="cs-CZ" sz="1400" dirty="0">
                <a:latin typeface="Arial" panose="020B0604020202020204" pitchFamily="34" charset="0"/>
                <a:cs typeface="Arial" panose="020B0604020202020204" pitchFamily="34" charset="0"/>
              </a:rPr>
              <a:t>Technology application specialist</a:t>
            </a:r>
          </a:p>
          <a:p>
            <a:endParaRPr lang="en-US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parizek@crytur.cz</a:t>
            </a:r>
            <a:endParaRPr lang="cs-CZ" alt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7" descr="YAG in fra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191" y="4314146"/>
            <a:ext cx="1895820" cy="155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ek 24" descr="Pavouk 4 upr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609" y="4314146"/>
            <a:ext cx="2543374" cy="151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1009650" y="3088308"/>
            <a:ext cx="5473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Krakow</a:t>
            </a:r>
            <a:endParaRPr lang="cs-CZ" alt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altLang="cs-CZ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April</a:t>
            </a:r>
            <a:r>
              <a:rPr lang="cs-CZ" alt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1, 2019</a:t>
            </a:r>
            <a:endParaRPr lang="en-US" alt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1773238"/>
            <a:ext cx="7921625" cy="219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„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World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largest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YAG stress-free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crystals</a:t>
            </a:r>
            <a:r>
              <a:rPr lang="cs-CZ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“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endParaRPr lang="en-US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Diameter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up to 6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inch</a:t>
            </a:r>
            <a:endParaRPr lang="cs-CZ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Weight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up to 14 kg</a:t>
            </a: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Stress-free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core</a:t>
            </a: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TECHNOLOGIES </a:t>
            </a:r>
          </a:p>
          <a:p>
            <a:pPr>
              <a:buSzPct val="100000"/>
            </a:pP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– </a:t>
            </a:r>
            <a:r>
              <a:rPr lang="cs-CZ" altLang="en-US" sz="3200" b="1" dirty="0" err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Crystal</a:t>
            </a: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Grow</a:t>
            </a:r>
            <a:r>
              <a:rPr lang="en-US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ing</a:t>
            </a:r>
            <a:endParaRPr lang="cs-CZ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2636912"/>
            <a:ext cx="48006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9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415813" y="1562574"/>
            <a:ext cx="7921625" cy="310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1363" indent="-2841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indent="0" algn="ctr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r>
              <a:rPr lang="en-US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Cutting </a:t>
            </a:r>
            <a:r>
              <a:rPr lang="en-US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(OD, ID, single and </a:t>
            </a:r>
            <a:r>
              <a:rPr lang="en-US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multi-wire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)</a:t>
            </a:r>
            <a:r>
              <a:rPr lang="en-US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endParaRPr lang="cs-CZ" altLang="en-US" sz="1800" b="1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0" indent="0" algn="just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endParaRPr lang="cs-CZ" altLang="en-US" sz="1800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0" indent="0" algn="ctr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	</a:t>
            </a: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Characterization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(QC) </a:t>
            </a:r>
            <a:endParaRPr lang="cs-CZ" altLang="en-US" sz="1800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>
                <a:srgbClr val="1F497D"/>
              </a:buClr>
              <a:buSzPct val="150000"/>
              <a:buFont typeface="Times New Roman" panose="02020603050405020304" pitchFamily="18" charset="0"/>
              <a:buBlip>
                <a:blip r:embed="rId3"/>
              </a:buBlip>
            </a:pPr>
            <a:endParaRPr lang="cs-CZ" altLang="en-US" sz="1800" b="1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0" indent="0" algn="ctr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	</a:t>
            </a:r>
            <a:r>
              <a:rPr lang="en-US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Grinding</a:t>
            </a:r>
            <a:r>
              <a:rPr lang="en-US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 Lapping, </a:t>
            </a:r>
            <a:r>
              <a:rPr lang="en-US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Polishing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 CNC </a:t>
            </a: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machining</a:t>
            </a:r>
            <a:endParaRPr lang="cs-CZ" altLang="en-US" sz="1800" b="1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0" indent="0" algn="just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endParaRPr lang="cs-CZ" altLang="en-US" sz="1800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0" indent="0" algn="ctr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Assembly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and </a:t>
            </a: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packing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</a:p>
          <a:p>
            <a:pPr marL="0" indent="0" algn="just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endParaRPr lang="cs-CZ" altLang="en-US" sz="1800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0" indent="0" algn="ctr" eaLnBrk="1" hangingPunct="1">
              <a:spcBef>
                <a:spcPts val="500"/>
              </a:spcBef>
              <a:buClr>
                <a:srgbClr val="1F497D"/>
              </a:buClr>
              <a:buSzPct val="150000"/>
            </a:pP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Quality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check</a:t>
            </a:r>
            <a:r>
              <a:rPr lang="cs-CZ" altLang="en-US" sz="1800" b="1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(QC) </a:t>
            </a:r>
            <a:endParaRPr lang="en-US" altLang="en-US" sz="1800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pic>
        <p:nvPicPr>
          <p:cNvPr id="27653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17" y="4664205"/>
            <a:ext cx="2520329" cy="156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846" y="4663038"/>
            <a:ext cx="2587079" cy="15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Šipka dolů 6"/>
          <p:cNvSpPr/>
          <p:nvPr/>
        </p:nvSpPr>
        <p:spPr>
          <a:xfrm>
            <a:off x="4217121" y="1905002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>
            <a:off x="4217121" y="2557060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ipka dolů 11"/>
          <p:cNvSpPr/>
          <p:nvPr/>
        </p:nvSpPr>
        <p:spPr>
          <a:xfrm>
            <a:off x="4232672" y="3248577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dolů 13"/>
          <p:cNvSpPr/>
          <p:nvPr/>
        </p:nvSpPr>
        <p:spPr>
          <a:xfrm>
            <a:off x="4232672" y="3906248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323850" y="559911"/>
            <a:ext cx="6840438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Process</a:t>
            </a:r>
            <a:r>
              <a:rPr lang="cs-CZ" altLang="en-US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diagram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600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M</a:t>
            </a:r>
            <a:r>
              <a:rPr lang="cs-CZ" altLang="en-US" sz="1600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anufacturing</a:t>
            </a:r>
            <a:r>
              <a:rPr lang="cs-CZ" altLang="en-US" sz="1600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endParaRPr lang="cs-CZ" altLang="en-US" sz="1600" b="1" dirty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cs-CZ" altLang="en-US" b="1" dirty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16" name="Obráze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925" y="4663039"/>
            <a:ext cx="3024515" cy="157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953162" y="5948724"/>
            <a:ext cx="1579278" cy="2769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cs-CZ" altLang="en-US" sz="1200" dirty="0">
                <a:latin typeface="Arial" panose="020B0604020202020204" pitchFamily="34" charset="0"/>
                <a:cs typeface="Droid Sans Fallback" charset="0"/>
              </a:rPr>
              <a:t>ISO 7 – ISO 5 grade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28968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395288" y="2084388"/>
            <a:ext cx="8280400" cy="13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342900" indent="-342900" eaLnBrk="1" hangingPunct="1">
              <a:spcBef>
                <a:spcPts val="5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El. microscope, interferometers, spectrometers 0.2-5 </a:t>
            </a:r>
            <a:r>
              <a:rPr lang="en-US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μm</a:t>
            </a: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</a:t>
            </a:r>
          </a:p>
          <a:p>
            <a:pPr marL="342900" indent="-342900" eaLnBrk="1" hangingPunct="1">
              <a:spcBef>
                <a:spcPts val="5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XRD, 3D structural analysis, X-ray </a:t>
            </a:r>
            <a:r>
              <a:rPr lang="en-US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fluore</a:t>
            </a: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s</a:t>
            </a:r>
            <a:r>
              <a:rPr lang="en-US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cence</a:t>
            </a: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etc. </a:t>
            </a:r>
          </a:p>
          <a:p>
            <a:pPr marL="342900" indent="-342900" eaLnBrk="1" hangingPunct="1">
              <a:spcBef>
                <a:spcPts val="5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back-up characterization techniques at university groups</a:t>
            </a:r>
          </a:p>
        </p:txBody>
      </p:sp>
      <p:sp>
        <p:nvSpPr>
          <p:cNvPr id="33795" name="AutoShape 1"/>
          <p:cNvSpPr>
            <a:spLocks noChangeArrowheads="1"/>
          </p:cNvSpPr>
          <p:nvPr/>
        </p:nvSpPr>
        <p:spPr bwMode="auto">
          <a:xfrm>
            <a:off x="-323850" y="1281113"/>
            <a:ext cx="4751388" cy="603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pic>
        <p:nvPicPr>
          <p:cNvPr id="33797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81525"/>
            <a:ext cx="392271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4581525"/>
            <a:ext cx="4714875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3850" y="559911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Quality</a:t>
            </a:r>
            <a:r>
              <a:rPr lang="cs-CZ" altLang="en-US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cs-CZ" altLang="en-US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check</a:t>
            </a:r>
            <a:endParaRPr lang="cs-CZ" altLang="en-US" b="1" dirty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cs-CZ" altLang="en-US" b="1" dirty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37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5842" name="Rectangle 6"/>
          <p:cNvSpPr>
            <a:spLocks noChangeArrowheads="1"/>
          </p:cNvSpPr>
          <p:nvPr/>
        </p:nvSpPr>
        <p:spPr bwMode="auto">
          <a:xfrm>
            <a:off x="468313" y="1700213"/>
            <a:ext cx="7399337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BSE detection in electron microscopy – </a:t>
            </a: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global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market majority </a:t>
            </a:r>
            <a:endParaRPr lang="cs-CZ" altLang="en-US" sz="2400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Complete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detection systems</a:t>
            </a: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26640" y="333375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Product</a:t>
            </a:r>
            <a:r>
              <a:rPr lang="cs-CZ" altLang="en-US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line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24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ELECTRON MICROSCOPY</a:t>
            </a:r>
          </a:p>
        </p:txBody>
      </p:sp>
      <p:pic>
        <p:nvPicPr>
          <p:cNvPr id="35845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754" y="485776"/>
            <a:ext cx="5762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2855168" cy="227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958" y="3433447"/>
            <a:ext cx="4643437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Obráze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958" y="4828367"/>
            <a:ext cx="4427538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7584705" y="4480011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en-US" sz="1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Rebeka</a:t>
            </a:r>
            <a:endParaRPr lang="cs-CZ" sz="1800" dirty="0"/>
          </a:p>
        </p:txBody>
      </p:sp>
      <p:sp>
        <p:nvSpPr>
          <p:cNvPr id="12" name="Obdélník 11"/>
          <p:cNvSpPr/>
          <p:nvPr/>
        </p:nvSpPr>
        <p:spPr>
          <a:xfrm>
            <a:off x="7584705" y="5848336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alt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Karmen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62446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pic>
        <p:nvPicPr>
          <p:cNvPr id="39938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4024"/>
            <a:ext cx="944563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E78BC69-750E-49CF-A109-719AA7708369}" type="slidenum">
              <a:rPr lang="en-US" altLang="en-US" sz="140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68313" y="1916113"/>
            <a:ext cx="8351837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ts val="600"/>
              </a:spcBef>
              <a:buClrTx/>
              <a:buSzPct val="150000"/>
              <a:buFontTx/>
              <a:buNone/>
              <a:defRPr/>
            </a:pPr>
            <a:r>
              <a:rPr lang="cs-CZ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Light</a:t>
            </a: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conversion</a:t>
            </a: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elements</a:t>
            </a: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for</a:t>
            </a: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LEDs</a:t>
            </a: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</a:p>
          <a:p>
            <a:pPr algn="just" eaLnBrk="1" hangingPunct="1">
              <a:spcBef>
                <a:spcPts val="600"/>
              </a:spcBef>
              <a:buClrTx/>
              <a:buSzPct val="150000"/>
              <a:buFontTx/>
              <a:buNone/>
              <a:defRPr/>
            </a:pPr>
            <a:r>
              <a:rPr lang="cs-CZ" altLang="en-US" sz="24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and laser </a:t>
            </a:r>
            <a:r>
              <a:rPr lang="cs-CZ" altLang="en-US" sz="24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diodes</a:t>
            </a:r>
            <a:endParaRPr lang="cs-CZ" altLang="en-US" sz="24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algn="just" eaLnBrk="1" hangingPunct="1">
              <a:spcBef>
                <a:spcPts val="600"/>
              </a:spcBef>
              <a:buClrTx/>
              <a:buSzPct val="150000"/>
              <a:buFontTx/>
              <a:buNone/>
              <a:defRPr/>
            </a:pPr>
            <a:endParaRPr lang="cs-CZ" altLang="en-US" sz="18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285750" indent="-285750"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White</a:t>
            </a:r>
            <a:r>
              <a:rPr lang="cs-CZ" altLang="en-US" sz="18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-LED </a:t>
            </a: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conversion</a:t>
            </a:r>
            <a:endParaRPr lang="cs-CZ" altLang="en-US" sz="18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285750" indent="-285750"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cs-CZ" altLang="en-US" sz="18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Full </a:t>
            </a: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light</a:t>
            </a:r>
            <a:r>
              <a:rPr lang="cs-CZ" altLang="en-US" sz="18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conversion</a:t>
            </a:r>
            <a:r>
              <a:rPr lang="cs-CZ" altLang="en-US" sz="18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elements</a:t>
            </a:r>
            <a:endParaRPr lang="cs-CZ" altLang="en-US" sz="18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285750" indent="-285750"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Optical</a:t>
            </a:r>
            <a:r>
              <a:rPr lang="cs-CZ" altLang="en-US" sz="18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elements</a:t>
            </a:r>
            <a:endParaRPr lang="cs-CZ" altLang="en-US" sz="18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marL="285750" indent="-285750"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Remote</a:t>
            </a:r>
            <a:r>
              <a:rPr lang="cs-CZ" altLang="en-US" sz="1800" dirty="0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laser </a:t>
            </a:r>
            <a:r>
              <a:rPr lang="cs-CZ" altLang="en-US" sz="1800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excitation</a:t>
            </a:r>
            <a:endParaRPr lang="en-US" altLang="en-US" sz="18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Tx/>
              <a:buSzPct val="150000"/>
              <a:buFontTx/>
              <a:buNone/>
              <a:defRPr/>
            </a:pPr>
            <a:endParaRPr lang="en-US" altLang="en-US" sz="2000" dirty="0" smtClean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pic>
        <p:nvPicPr>
          <p:cNvPr id="39941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1882775"/>
            <a:ext cx="2336800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105275"/>
            <a:ext cx="23368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5138738"/>
            <a:ext cx="1863725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Obráze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5138738"/>
            <a:ext cx="1917700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Obráze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650" y="5138738"/>
            <a:ext cx="1990725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7" name="Text Box 7"/>
          <p:cNvSpPr txBox="1">
            <a:spLocks noChangeArrowheads="1"/>
          </p:cNvSpPr>
          <p:nvPr/>
        </p:nvSpPr>
        <p:spPr bwMode="auto">
          <a:xfrm>
            <a:off x="222616" y="374650"/>
            <a:ext cx="5113337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Product</a:t>
            </a:r>
            <a:r>
              <a:rPr lang="cs-CZ" altLang="en-US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line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24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LUMINOPHORES</a:t>
            </a:r>
          </a:p>
        </p:txBody>
      </p:sp>
    </p:spTree>
    <p:extLst>
      <p:ext uri="{BB962C8B-B14F-4D97-AF65-F5344CB8AC3E}">
        <p14:creationId xmlns:p14="http://schemas.microsoft.com/office/powerpoint/2010/main" val="16475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44035" name="Text Box 7"/>
          <p:cNvSpPr txBox="1">
            <a:spLocks noChangeArrowheads="1"/>
          </p:cNvSpPr>
          <p:nvPr/>
        </p:nvSpPr>
        <p:spPr bwMode="auto">
          <a:xfrm>
            <a:off x="359568" y="314925"/>
            <a:ext cx="5761037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Product</a:t>
            </a:r>
            <a:r>
              <a:rPr lang="cs-CZ" altLang="en-US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line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22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SAPPHIRE AND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22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PRECISSION OPTICS</a:t>
            </a:r>
          </a:p>
        </p:txBody>
      </p:sp>
      <p:pic>
        <p:nvPicPr>
          <p:cNvPr id="44036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4913313"/>
            <a:ext cx="3233737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681038"/>
            <a:ext cx="70008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Obráze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677863"/>
            <a:ext cx="6000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ext Box 3"/>
          <p:cNvSpPr txBox="1">
            <a:spLocks noChangeArrowheads="1"/>
          </p:cNvSpPr>
          <p:nvPr/>
        </p:nvSpPr>
        <p:spPr bwMode="auto">
          <a:xfrm>
            <a:off x="468313" y="1897857"/>
            <a:ext cx="7488237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High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precision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crystal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optics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(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sapphire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garnet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)</a:t>
            </a:r>
          </a:p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Sapphire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tubes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and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rods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(</a:t>
            </a:r>
            <a:r>
              <a:rPr lang="en-US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Temperature measurement probes, ultra-high pressure probes, </a:t>
            </a:r>
            <a:r>
              <a:rPr lang="en-US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lightguides</a:t>
            </a:r>
            <a:r>
              <a:rPr lang="en-US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laboratory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equipment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) </a:t>
            </a:r>
          </a:p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High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precision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ceramics</a:t>
            </a:r>
            <a:endParaRPr lang="cs-CZ" altLang="en-US" sz="1800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UV-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light</a:t>
            </a:r>
            <a:r>
              <a:rPr lang="cs-CZ" altLang="en-US" sz="18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gemstone</a:t>
            </a:r>
            <a:endParaRPr lang="en-US" altLang="en-US" sz="1800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sp>
        <p:nvSpPr>
          <p:cNvPr id="44040" name="Text Box 3"/>
          <p:cNvSpPr txBox="1">
            <a:spLocks noChangeArrowheads="1"/>
          </p:cNvSpPr>
          <p:nvPr/>
        </p:nvSpPr>
        <p:spPr bwMode="auto">
          <a:xfrm>
            <a:off x="6875463" y="2786063"/>
            <a:ext cx="2592387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ts val="600"/>
              </a:spcBef>
              <a:buClrTx/>
              <a:buSzPct val="150000"/>
            </a:pPr>
            <a:r>
              <a:rPr lang="cs-CZ" altLang="en-US" sz="1800" b="1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Complex</a:t>
            </a: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b="1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shapes</a:t>
            </a: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 </a:t>
            </a:r>
          </a:p>
          <a:p>
            <a:pPr algn="just" eaLnBrk="1" hangingPunct="1">
              <a:spcBef>
                <a:spcPts val="600"/>
              </a:spcBef>
              <a:buClrTx/>
              <a:buSzPct val="150000"/>
            </a:pPr>
            <a:r>
              <a:rPr lang="cs-CZ" altLang="en-US" sz="1800" b="1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high</a:t>
            </a: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b="1" dirty="0" err="1" smtClean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precision</a:t>
            </a: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, </a:t>
            </a:r>
          </a:p>
          <a:p>
            <a:pPr algn="just" eaLnBrk="1" hangingPunct="1">
              <a:spcBef>
                <a:spcPts val="600"/>
              </a:spcBef>
              <a:buClrTx/>
              <a:buSzPct val="150000"/>
            </a:pPr>
            <a:r>
              <a:rPr lang="cs-CZ" altLang="en-US" sz="1800" b="1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perfect</a:t>
            </a:r>
            <a:r>
              <a:rPr lang="cs-CZ" altLang="en-US" sz="1800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1800" b="1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surfaces</a:t>
            </a:r>
            <a:endParaRPr lang="cs-CZ" altLang="en-US" sz="1800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pic>
        <p:nvPicPr>
          <p:cNvPr id="44041" name="Obráze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3624263"/>
            <a:ext cx="2714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Obráze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450" y="3930650"/>
            <a:ext cx="1600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Obrázek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141913"/>
            <a:ext cx="394176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87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46082" name="Text Box 3"/>
          <p:cNvSpPr txBox="1">
            <a:spLocks noChangeArrowheads="1"/>
          </p:cNvSpPr>
          <p:nvPr/>
        </p:nvSpPr>
        <p:spPr bwMode="auto">
          <a:xfrm>
            <a:off x="454024" y="1917700"/>
            <a:ext cx="8510463" cy="107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2160" tIns="46080" rIns="92160" bIns="46080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Laser rods primarily for medical and </a:t>
            </a:r>
            <a:r>
              <a:rPr lang="en-US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defence</a:t>
            </a: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industries</a:t>
            </a:r>
          </a:p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Specialty materials – YAP, YAG, </a:t>
            </a:r>
            <a:r>
              <a:rPr lang="en-US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LuAG</a:t>
            </a: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with </a:t>
            </a:r>
            <a:r>
              <a:rPr lang="en-US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Nd</a:t>
            </a: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Tm, V, </a:t>
            </a:r>
            <a:r>
              <a:rPr lang="en-US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Yb</a:t>
            </a: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</a:t>
            </a: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Er</a:t>
            </a:r>
            <a:r>
              <a:rPr lang="cs-CZ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cs-CZ" altLang="en-US" sz="1800" dirty="0" err="1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</a:t>
            </a:r>
            <a:r>
              <a:rPr lang="cs-CZ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cs-CZ" altLang="en-US" sz="1800" dirty="0" smtClean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BaWO</a:t>
            </a:r>
            <a:r>
              <a:rPr lang="cs-CZ" altLang="en-US" sz="1800" baseline="-25000" dirty="0" smtClean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4</a:t>
            </a:r>
            <a:r>
              <a:rPr lang="cs-CZ" altLang="en-US" sz="1800" dirty="0" smtClean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...</a:t>
            </a:r>
            <a:endParaRPr lang="cs-CZ" altLang="en-US" sz="1800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0033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Bonding, angles</a:t>
            </a:r>
          </a:p>
        </p:txBody>
      </p:sp>
      <p:sp>
        <p:nvSpPr>
          <p:cNvPr id="46084" name="Text Box 7"/>
          <p:cNvSpPr txBox="1">
            <a:spLocks noChangeArrowheads="1"/>
          </p:cNvSpPr>
          <p:nvPr/>
        </p:nvSpPr>
        <p:spPr bwMode="auto">
          <a:xfrm>
            <a:off x="359569" y="369094"/>
            <a:ext cx="5113337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Product</a:t>
            </a:r>
            <a:r>
              <a:rPr lang="cs-CZ" altLang="en-US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line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22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LASERS</a:t>
            </a:r>
          </a:p>
        </p:txBody>
      </p:sp>
      <p:pic>
        <p:nvPicPr>
          <p:cNvPr id="46085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76225"/>
            <a:ext cx="1103312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80" y="5237681"/>
            <a:ext cx="2391911" cy="107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7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338638"/>
            <a:ext cx="3708400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2487613"/>
            <a:ext cx="5808662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00" y="3463638"/>
            <a:ext cx="3244303" cy="172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54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AutoShape 7"/>
          <p:cNvSpPr>
            <a:spLocks noChangeArrowheads="1"/>
          </p:cNvSpPr>
          <p:nvPr/>
        </p:nvSpPr>
        <p:spPr bwMode="auto">
          <a:xfrm>
            <a:off x="-323850" y="549275"/>
            <a:ext cx="7127875" cy="862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4" name="AutoShape 8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395288" y="620713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Scintillators </a:t>
            </a:r>
            <a:r>
              <a:rPr lang="en-US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&amp; Detectors</a:t>
            </a:r>
            <a:endParaRPr lang="cs-CZ" altLang="en-US" sz="3200" b="1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10246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620838"/>
            <a:ext cx="15938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ovéPole 4"/>
          <p:cNvSpPr txBox="1">
            <a:spLocks noChangeArrowheads="1"/>
          </p:cNvSpPr>
          <p:nvPr/>
        </p:nvSpPr>
        <p:spPr bwMode="auto">
          <a:xfrm>
            <a:off x="544513" y="3611563"/>
            <a:ext cx="1938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 dirty="0"/>
              <a:t>X-</a:t>
            </a:r>
            <a:r>
              <a:rPr lang="cs-CZ" altLang="cs-CZ" sz="2000" dirty="0" err="1"/>
              <a:t>ray</a:t>
            </a:r>
            <a:r>
              <a:rPr lang="cs-CZ" altLang="cs-CZ" sz="2000" dirty="0"/>
              <a:t> </a:t>
            </a:r>
            <a:r>
              <a:rPr lang="cs-CZ" altLang="cs-CZ" sz="2000" dirty="0" err="1"/>
              <a:t>imaging</a:t>
            </a:r>
            <a:r>
              <a:rPr lang="cs-CZ" altLang="cs-CZ" sz="2000" dirty="0"/>
              <a:t> </a:t>
            </a:r>
          </a:p>
        </p:txBody>
      </p:sp>
      <p:sp>
        <p:nvSpPr>
          <p:cNvPr id="10248" name="TextovéPole 13"/>
          <p:cNvSpPr txBox="1">
            <a:spLocks noChangeArrowheads="1"/>
          </p:cNvSpPr>
          <p:nvPr/>
        </p:nvSpPr>
        <p:spPr bwMode="auto">
          <a:xfrm>
            <a:off x="5972175" y="3587750"/>
            <a:ext cx="3055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Single photon counting</a:t>
            </a:r>
          </a:p>
        </p:txBody>
      </p:sp>
      <p:sp>
        <p:nvSpPr>
          <p:cNvPr id="10249" name="TextovéPole 14"/>
          <p:cNvSpPr txBox="1">
            <a:spLocks noChangeArrowheads="1"/>
          </p:cNvSpPr>
          <p:nvPr/>
        </p:nvSpPr>
        <p:spPr bwMode="auto">
          <a:xfrm>
            <a:off x="3573463" y="363855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 dirty="0"/>
              <a:t>X-</a:t>
            </a:r>
            <a:r>
              <a:rPr lang="cs-CZ" altLang="cs-CZ" sz="2000" dirty="0" err="1"/>
              <a:t>ray</a:t>
            </a:r>
            <a:r>
              <a:rPr lang="cs-CZ" altLang="cs-CZ" sz="2000" dirty="0"/>
              <a:t> / γ-</a:t>
            </a:r>
            <a:r>
              <a:rPr lang="cs-CZ" altLang="cs-CZ" sz="2000" dirty="0" err="1"/>
              <a:t>ray</a:t>
            </a:r>
            <a:r>
              <a:rPr lang="cs-CZ" altLang="cs-CZ" sz="2000" dirty="0"/>
              <a:t> </a:t>
            </a:r>
          </a:p>
        </p:txBody>
      </p:sp>
      <p:sp>
        <p:nvSpPr>
          <p:cNvPr id="10250" name="TextovéPole 15"/>
          <p:cNvSpPr txBox="1">
            <a:spLocks noChangeArrowheads="1"/>
          </p:cNvSpPr>
          <p:nvPr/>
        </p:nvSpPr>
        <p:spPr bwMode="auto">
          <a:xfrm>
            <a:off x="787400" y="5857875"/>
            <a:ext cx="1152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neutron</a:t>
            </a:r>
          </a:p>
        </p:txBody>
      </p:sp>
      <p:sp>
        <p:nvSpPr>
          <p:cNvPr id="7" name="Ovál 6"/>
          <p:cNvSpPr/>
          <p:nvPr/>
        </p:nvSpPr>
        <p:spPr>
          <a:xfrm>
            <a:off x="3100388" y="4457700"/>
            <a:ext cx="2663825" cy="1155700"/>
          </a:xfrm>
          <a:prstGeom prst="ellipse">
            <a:avLst/>
          </a:prstGeom>
          <a:solidFill>
            <a:schemeClr val="accent6"/>
          </a:solidFill>
          <a:ln>
            <a:solidFill>
              <a:srgbClr val="F79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b="1" dirty="0" err="1"/>
              <a:t>Integrated</a:t>
            </a:r>
            <a:r>
              <a:rPr lang="cs-CZ" b="1" dirty="0"/>
              <a:t> </a:t>
            </a:r>
            <a:r>
              <a:rPr lang="cs-CZ" b="1" dirty="0" err="1"/>
              <a:t>solutions</a:t>
            </a:r>
            <a:endParaRPr lang="cs-CZ" b="1" dirty="0"/>
          </a:p>
        </p:txBody>
      </p:sp>
      <p:pic>
        <p:nvPicPr>
          <p:cNvPr id="10252" name="Obráze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5" t="-1797" r="29616" b="17403"/>
          <a:stretch>
            <a:fillRect/>
          </a:stretch>
        </p:blipFill>
        <p:spPr bwMode="auto">
          <a:xfrm>
            <a:off x="6786563" y="4630738"/>
            <a:ext cx="197167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Obráze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2" b="4730"/>
          <a:stretch>
            <a:fillRect/>
          </a:stretch>
        </p:blipFill>
        <p:spPr bwMode="auto">
          <a:xfrm>
            <a:off x="7372350" y="4098925"/>
            <a:ext cx="13858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Obráze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 t="4041" r="2187"/>
          <a:stretch>
            <a:fillRect/>
          </a:stretch>
        </p:blipFill>
        <p:spPr bwMode="auto">
          <a:xfrm>
            <a:off x="6159500" y="4083050"/>
            <a:ext cx="121285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TextovéPole 16"/>
          <p:cNvSpPr txBox="1">
            <a:spLocks noChangeArrowheads="1"/>
          </p:cNvSpPr>
          <p:nvPr/>
        </p:nvSpPr>
        <p:spPr bwMode="auto">
          <a:xfrm>
            <a:off x="6159500" y="5129213"/>
            <a:ext cx="1581150" cy="1055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en-US" altLang="cs-CZ" sz="1200">
                <a:solidFill>
                  <a:srgbClr val="FF9933"/>
                </a:solidFill>
              </a:rPr>
              <a:t>Multipixel detector</a:t>
            </a:r>
            <a:endParaRPr lang="cs-CZ" altLang="cs-CZ" sz="1200">
              <a:solidFill>
                <a:srgbClr val="FF9933"/>
              </a:solidFill>
            </a:endParaRPr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cs-CZ" altLang="cs-CZ" sz="1200">
                <a:solidFill>
                  <a:srgbClr val="FF9933"/>
                </a:solidFill>
              </a:rPr>
              <a:t>Electron detector</a:t>
            </a:r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cs-CZ" altLang="cs-CZ" sz="1200">
                <a:solidFill>
                  <a:srgbClr val="FF9933"/>
                </a:solidFill>
              </a:rPr>
              <a:t>Fiber detectors</a:t>
            </a:r>
            <a:endParaRPr lang="cs-CZ" altLang="cs-CZ" sz="1200">
              <a:solidFill>
                <a:schemeClr val="tx1"/>
              </a:solidFill>
            </a:endParaRPr>
          </a:p>
        </p:txBody>
      </p:sp>
      <p:pic>
        <p:nvPicPr>
          <p:cNvPr id="10257" name="Obrázek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964" y="1967918"/>
            <a:ext cx="2570274" cy="152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Obrázek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4257675"/>
            <a:ext cx="1571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ázek 22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300" y="1578697"/>
            <a:ext cx="3030243" cy="187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5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Obrázek 5" descr="yagce_large diameters_700x276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012" y="1897063"/>
            <a:ext cx="42513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8436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>
                <a:solidFill>
                  <a:schemeClr val="tx1"/>
                </a:solidFill>
              </a:rPr>
              <a:t>Imaging </a:t>
            </a:r>
            <a:r>
              <a:rPr lang="cs-CZ" altLang="cs-CZ" sz="3200" dirty="0" err="1">
                <a:solidFill>
                  <a:schemeClr val="tx1"/>
                </a:solidFill>
              </a:rPr>
              <a:t>screens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  <p:pic>
        <p:nvPicPr>
          <p:cNvPr id="18437" name="Picture 17" descr="YAG in fr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76738"/>
            <a:ext cx="1989137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13"/>
          <p:cNvSpPr>
            <a:spLocks noChangeArrowheads="1"/>
          </p:cNvSpPr>
          <p:nvPr/>
        </p:nvSpPr>
        <p:spPr bwMode="auto">
          <a:xfrm>
            <a:off x="4406900" y="3990975"/>
            <a:ext cx="20097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1400">
                <a:solidFill>
                  <a:schemeClr val="tx1"/>
                </a:solidFill>
              </a:rPr>
              <a:t>In Frames</a:t>
            </a:r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6210300" y="3990975"/>
            <a:ext cx="27495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1400">
                <a:solidFill>
                  <a:schemeClr val="tx1"/>
                </a:solidFill>
              </a:rPr>
              <a:t>On Substrates</a:t>
            </a:r>
          </a:p>
        </p:txBody>
      </p:sp>
      <p:pic>
        <p:nvPicPr>
          <p:cNvPr id="18440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163" y="4386263"/>
            <a:ext cx="1747837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032" descr="Stínítka3"/>
          <p:cNvPicPr>
            <a:picLocks noChangeAspect="1" noChangeArrowheads="1"/>
          </p:cNvPicPr>
          <p:nvPr/>
        </p:nvPicPr>
        <p:blipFill>
          <a:blip r:embed="rId5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951288"/>
            <a:ext cx="3584575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Rectangle 13"/>
          <p:cNvSpPr>
            <a:spLocks noChangeArrowheads="1"/>
          </p:cNvSpPr>
          <p:nvPr/>
        </p:nvSpPr>
        <p:spPr bwMode="auto">
          <a:xfrm>
            <a:off x="2124075" y="3990975"/>
            <a:ext cx="193198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1400">
                <a:solidFill>
                  <a:schemeClr val="tx1"/>
                </a:solidFill>
              </a:rPr>
              <a:t>Free-Standing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3063" y="1743075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inhomogeneity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&lt;5 %</a:t>
            </a:r>
            <a:endParaRPr lang="cs-CZ" sz="18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quality 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(S/D 0/0)</a:t>
            </a:r>
            <a:endParaRPr lang="cs-CZ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output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Hardness*</a:t>
            </a:r>
            <a:endParaRPr lang="cs-CZ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cs-CZ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life-time</a:t>
            </a: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&amp; Mechanical 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Coatings &amp; lit</a:t>
            </a: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ography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patterns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000" dirty="0">
                <a:solidFill>
                  <a:schemeClr val="tx1"/>
                </a:solidFill>
              </a:rPr>
              <a:t>*</a:t>
            </a:r>
            <a:r>
              <a:rPr lang="cs-CZ" sz="1000" dirty="0">
                <a:solidFill>
                  <a:schemeClr val="tx1"/>
                </a:solidFill>
              </a:rPr>
              <a:t>M. T. </a:t>
            </a:r>
            <a:r>
              <a:rPr lang="cs-CZ" sz="1000" dirty="0" err="1" smtClean="0">
                <a:solidFill>
                  <a:schemeClr val="tx1"/>
                </a:solidFill>
              </a:rPr>
              <a:t>Lucchini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et al. 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>
                <a:solidFill>
                  <a:schemeClr val="tx1"/>
                </a:solidFill>
              </a:rPr>
              <a:t>"</a:t>
            </a:r>
            <a:r>
              <a:rPr lang="cs-CZ" sz="1000" dirty="0" err="1">
                <a:solidFill>
                  <a:schemeClr val="tx1"/>
                </a:solidFill>
              </a:rPr>
              <a:t>Radiation</a:t>
            </a:r>
            <a:r>
              <a:rPr lang="cs-CZ" sz="1000" dirty="0">
                <a:solidFill>
                  <a:schemeClr val="tx1"/>
                </a:solidFill>
              </a:rPr>
              <a:t> Tolerance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LuAG:Ce</a:t>
            </a:r>
            <a:r>
              <a:rPr lang="cs-CZ" sz="1000" dirty="0">
                <a:solidFill>
                  <a:schemeClr val="tx1"/>
                </a:solidFill>
              </a:rPr>
              <a:t> and </a:t>
            </a:r>
            <a:r>
              <a:rPr lang="cs-CZ" sz="1000" dirty="0" err="1">
                <a:solidFill>
                  <a:schemeClr val="tx1"/>
                </a:solidFill>
              </a:rPr>
              <a:t>YAG:Ce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Crystals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Under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High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Levels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Gamma</a:t>
            </a:r>
            <a:r>
              <a:rPr lang="cs-CZ" sz="1000" dirty="0">
                <a:solidFill>
                  <a:schemeClr val="tx1"/>
                </a:solidFill>
              </a:rPr>
              <a:t>- and Proton-</a:t>
            </a:r>
            <a:r>
              <a:rPr lang="cs-CZ" sz="1000" dirty="0" err="1">
                <a:solidFill>
                  <a:schemeClr val="tx1"/>
                </a:solidFill>
              </a:rPr>
              <a:t>Irradiation</a:t>
            </a:r>
            <a:r>
              <a:rPr lang="cs-CZ" sz="1000" dirty="0">
                <a:solidFill>
                  <a:schemeClr val="tx1"/>
                </a:solidFill>
              </a:rPr>
              <a:t>," in </a:t>
            </a:r>
            <a:r>
              <a:rPr lang="cs-CZ" sz="1000" i="1" dirty="0">
                <a:solidFill>
                  <a:schemeClr val="tx1"/>
                </a:solidFill>
              </a:rPr>
              <a:t>IEEE </a:t>
            </a:r>
            <a:r>
              <a:rPr lang="cs-CZ" sz="1000" i="1" dirty="0" err="1">
                <a:solidFill>
                  <a:schemeClr val="tx1"/>
                </a:solidFill>
              </a:rPr>
              <a:t>Transactions</a:t>
            </a:r>
            <a:r>
              <a:rPr lang="cs-CZ" sz="1000" i="1" dirty="0">
                <a:solidFill>
                  <a:schemeClr val="tx1"/>
                </a:solidFill>
              </a:rPr>
              <a:t> on </a:t>
            </a:r>
            <a:r>
              <a:rPr lang="cs-CZ" sz="1000" i="1" dirty="0" err="1">
                <a:solidFill>
                  <a:schemeClr val="tx1"/>
                </a:solidFill>
              </a:rPr>
              <a:t>Nuclear</a:t>
            </a:r>
            <a:r>
              <a:rPr lang="cs-CZ" sz="1000" i="1" dirty="0">
                <a:solidFill>
                  <a:schemeClr val="tx1"/>
                </a:solidFill>
              </a:rPr>
              <a:t> Science</a:t>
            </a:r>
            <a:r>
              <a:rPr lang="cs-CZ" sz="1000" dirty="0">
                <a:solidFill>
                  <a:schemeClr val="tx1"/>
                </a:solidFill>
              </a:rPr>
              <a:t>, vol. 63, no. 2, pp. 586-590, </a:t>
            </a:r>
            <a:r>
              <a:rPr lang="cs-CZ" sz="1000" dirty="0" err="1">
                <a:solidFill>
                  <a:schemeClr val="tx1"/>
                </a:solidFill>
              </a:rPr>
              <a:t>April</a:t>
            </a:r>
            <a:r>
              <a:rPr lang="cs-CZ" sz="1000" dirty="0">
                <a:solidFill>
                  <a:schemeClr val="tx1"/>
                </a:solidFill>
              </a:rPr>
              <a:t> 2016.</a:t>
            </a: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8436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 err="1">
                <a:solidFill>
                  <a:schemeClr val="tx1"/>
                </a:solidFill>
              </a:rPr>
              <a:t>Imaging</a:t>
            </a:r>
            <a:r>
              <a:rPr lang="cs-CZ" altLang="cs-CZ" sz="3200" dirty="0">
                <a:solidFill>
                  <a:schemeClr val="tx1"/>
                </a:solidFill>
              </a:rPr>
              <a:t> </a:t>
            </a:r>
            <a:r>
              <a:rPr lang="cs-CZ" altLang="cs-CZ" sz="3200" dirty="0" err="1">
                <a:solidFill>
                  <a:schemeClr val="tx1"/>
                </a:solidFill>
              </a:rPr>
              <a:t>screens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3063" y="1743075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43075"/>
            <a:ext cx="6109246" cy="440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9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71186" y="1858149"/>
            <a:ext cx="7081133" cy="3898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CRYTUR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History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Company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portfolio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Crystal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growing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Materials and processing</a:t>
            </a:r>
            <a:endParaRPr lang="cs-CZ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Company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portfolio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Imaging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systems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scintillation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screens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Ionizing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radiation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detection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units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22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Summary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Contents</a:t>
            </a:r>
            <a:endParaRPr lang="cs-CZ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121" y="1950928"/>
            <a:ext cx="3024336" cy="162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9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159448"/>
              </p:ext>
            </p:extLst>
          </p:nvPr>
        </p:nvGraphicFramePr>
        <p:xfrm>
          <a:off x="1259632" y="1542108"/>
          <a:ext cx="6247685" cy="3183452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1261520"/>
                <a:gridCol w="1282294"/>
                <a:gridCol w="823082"/>
                <a:gridCol w="1131738"/>
                <a:gridCol w="1028853"/>
                <a:gridCol w="720198"/>
              </a:tblGrid>
              <a:tr h="6963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Scintillator 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Emission wavelength [nm]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Density</a:t>
                      </a:r>
                      <a:endParaRPr lang="cs-CZ" sz="14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[</a:t>
                      </a:r>
                      <a:r>
                        <a:rPr lang="en-US" sz="1400" b="1" dirty="0" smtClean="0"/>
                        <a:t>g</a:t>
                      </a:r>
                      <a:r>
                        <a:rPr lang="cs-CZ" sz="1400" b="1" dirty="0" smtClean="0"/>
                        <a:t>.</a:t>
                      </a:r>
                      <a:r>
                        <a:rPr lang="en-US" sz="1400" b="1" dirty="0" smtClean="0"/>
                        <a:t>cm</a:t>
                      </a:r>
                      <a:r>
                        <a:rPr lang="en-US" sz="1400" b="1" baseline="30000" dirty="0" smtClean="0"/>
                        <a:t>-3</a:t>
                      </a:r>
                      <a:r>
                        <a:rPr lang="en-US" sz="1400" b="1" dirty="0"/>
                        <a:t>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Cleavage/ Hygroscopic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Photon Yield [</a:t>
                      </a:r>
                      <a:r>
                        <a:rPr lang="en-US" sz="1400" b="1" dirty="0" err="1"/>
                        <a:t>ph</a:t>
                      </a:r>
                      <a:r>
                        <a:rPr lang="en-US" sz="1400" b="1" dirty="0"/>
                        <a:t>/</a:t>
                      </a:r>
                      <a:r>
                        <a:rPr lang="en-US" sz="1400" b="1" dirty="0" err="1"/>
                        <a:t>keV</a:t>
                      </a:r>
                      <a:r>
                        <a:rPr lang="en-US" sz="1400" b="1" dirty="0"/>
                        <a:t>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Decay [ns]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2487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 err="1"/>
                        <a:t>YAG:Ce</a:t>
                      </a:r>
                      <a:endParaRPr lang="cs-CZ" sz="1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550 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/>
                        <a:t>4.55</a:t>
                      </a:r>
                      <a:endParaRPr lang="cs-CZ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/>
                        <a:t>No/No</a:t>
                      </a:r>
                      <a:endParaRPr lang="cs-CZ" sz="15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 smtClean="0"/>
                        <a:t>35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70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 err="1"/>
                        <a:t>LuAG:Ce</a:t>
                      </a:r>
                      <a:endParaRPr lang="cs-CZ" sz="1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 smtClean="0"/>
                        <a:t>535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6.73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/>
                        <a:t>No/No</a:t>
                      </a:r>
                      <a:endParaRPr lang="cs-CZ" sz="15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500" dirty="0" smtClean="0"/>
                        <a:t>25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500" dirty="0" smtClean="0"/>
                        <a:t>7</a:t>
                      </a:r>
                      <a:r>
                        <a:rPr lang="en-US" sz="1500" dirty="0" smtClean="0"/>
                        <a:t>0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b="1" kern="1200" dirty="0" err="1" smtClean="0"/>
                        <a:t>LuAG:Pr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315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6.73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/>
                        <a:t>No/No</a:t>
                      </a:r>
                      <a:endParaRPr lang="cs-CZ" sz="1500" kern="12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19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20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 smtClean="0"/>
                        <a:t>CRY19</a:t>
                      </a:r>
                      <a:endParaRPr lang="cs-CZ" sz="1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420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7.1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 smtClean="0"/>
                        <a:t>Yes/No</a:t>
                      </a:r>
                      <a:endParaRPr lang="cs-CZ" sz="15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32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 smtClean="0"/>
                        <a:t>41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b="1" kern="1200" dirty="0" err="1" smtClean="0"/>
                        <a:t>YAP:Ce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370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5.37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No/No</a:t>
                      </a:r>
                      <a:endParaRPr lang="cs-CZ" sz="15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25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25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b="1" kern="1200" dirty="0" smtClean="0"/>
                        <a:t>CRY18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425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4.5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Yes/No</a:t>
                      </a:r>
                      <a:endParaRPr lang="cs-CZ" sz="15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32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/>
                        <a:t>45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 err="1"/>
                        <a:t>CsI:Tl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565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4.51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No/Yes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 smtClean="0"/>
                        <a:t>45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 smtClean="0"/>
                        <a:t>900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 err="1"/>
                        <a:t>GOS:Tb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544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7.34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-/No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60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106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/>
                        <a:t>CWO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475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7.9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Yes/No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12-15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5000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70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/>
                        <a:t>BGO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480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7.13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No/No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8-10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300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Nadpis 3"/>
          <p:cNvSpPr txBox="1">
            <a:spLocks/>
          </p:cNvSpPr>
          <p:nvPr/>
        </p:nvSpPr>
        <p:spPr bwMode="auto">
          <a:xfrm>
            <a:off x="268089" y="223926"/>
            <a:ext cx="627504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dirty="0"/>
              <a:t>Scintillation Materials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64196" y="2232155"/>
            <a:ext cx="6243121" cy="463671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1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>
                <a:solidFill>
                  <a:schemeClr val="tx1"/>
                </a:solidFill>
              </a:rPr>
              <a:t>Imaging </a:t>
            </a:r>
            <a:r>
              <a:rPr lang="cs-CZ" altLang="cs-CZ" sz="3200" dirty="0" err="1" smtClean="0">
                <a:solidFill>
                  <a:schemeClr val="tx1"/>
                </a:solidFill>
              </a:rPr>
              <a:t>screen</a:t>
            </a:r>
            <a:r>
              <a:rPr lang="en-US" altLang="cs-CZ" sz="3200" dirty="0" smtClean="0">
                <a:solidFill>
                  <a:schemeClr val="tx1"/>
                </a:solidFill>
              </a:rPr>
              <a:t> standards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  <p:sp>
        <p:nvSpPr>
          <p:cNvPr id="7" name="Šipka dolů 6"/>
          <p:cNvSpPr/>
          <p:nvPr/>
        </p:nvSpPr>
        <p:spPr>
          <a:xfrm rot="5400000">
            <a:off x="7671842" y="2349173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ipka dolů 11"/>
          <p:cNvSpPr/>
          <p:nvPr/>
        </p:nvSpPr>
        <p:spPr>
          <a:xfrm rot="16200000">
            <a:off x="838110" y="2308084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611559" y="5169501"/>
            <a:ext cx="8532441" cy="114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rgbClr val="1E00F8"/>
              </a:buClr>
              <a:buSzPct val="60000"/>
              <a:defRPr/>
            </a:pPr>
            <a:r>
              <a:rPr lang="en-GB" sz="2200" b="1" dirty="0" err="1" smtClean="0">
                <a:solidFill>
                  <a:schemeClr val="tx1"/>
                </a:solidFill>
                <a:latin typeface="Calibri"/>
              </a:rPr>
              <a:t>YAG:Ce</a:t>
            </a:r>
            <a:endParaRPr lang="en-GB" sz="2200" b="1" dirty="0" smtClean="0">
              <a:solidFill>
                <a:schemeClr val="tx1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2200" dirty="0" err="1" smtClean="0">
                <a:solidFill>
                  <a:schemeClr val="tx1"/>
                </a:solidFill>
                <a:latin typeface="Calibri"/>
              </a:rPr>
              <a:t>Literature</a:t>
            </a:r>
            <a:r>
              <a:rPr lang="cs-CZ" sz="2200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en-GB" sz="2200" dirty="0">
                <a:solidFill>
                  <a:schemeClr val="tx1"/>
                </a:solidFill>
                <a:latin typeface="Calibri"/>
              </a:rPr>
              <a:t>~8 - 12 </a:t>
            </a:r>
            <a:r>
              <a:rPr lang="en-GB" sz="2200" dirty="0" err="1">
                <a:solidFill>
                  <a:schemeClr val="tx1"/>
                </a:solidFill>
                <a:latin typeface="Calibri"/>
              </a:rPr>
              <a:t>ph</a:t>
            </a:r>
            <a:r>
              <a:rPr lang="en-GB" sz="2200" dirty="0">
                <a:solidFill>
                  <a:schemeClr val="tx1"/>
                </a:solidFill>
                <a:latin typeface="Calibri"/>
              </a:rPr>
              <a:t>/</a:t>
            </a:r>
            <a:r>
              <a:rPr lang="en-GB" sz="2200" dirty="0" err="1">
                <a:solidFill>
                  <a:schemeClr val="tx1"/>
                </a:solidFill>
                <a:latin typeface="Calibri"/>
              </a:rPr>
              <a:t>keV</a:t>
            </a:r>
            <a:endParaRPr lang="cs-CZ" sz="2200" dirty="0" smtClean="0">
              <a:solidFill>
                <a:schemeClr val="tx1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C000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2200" dirty="0" smtClean="0">
                <a:solidFill>
                  <a:schemeClr val="tx1"/>
                </a:solidFill>
                <a:latin typeface="Calibri"/>
              </a:rPr>
              <a:t>T</a:t>
            </a:r>
            <a:r>
              <a:rPr lang="en-GB" sz="2200" dirty="0" err="1" smtClean="0">
                <a:solidFill>
                  <a:schemeClr val="tx1"/>
                </a:solidFill>
                <a:latin typeface="Calibri"/>
              </a:rPr>
              <a:t>heoretical</a:t>
            </a:r>
            <a:r>
              <a:rPr lang="en-GB" sz="2200" dirty="0" smtClean="0">
                <a:solidFill>
                  <a:schemeClr val="tx1"/>
                </a:solidFill>
                <a:latin typeface="Calibri"/>
              </a:rPr>
              <a:t> value ~41 </a:t>
            </a:r>
            <a:r>
              <a:rPr lang="en-GB" sz="2200" dirty="0" err="1" smtClean="0">
                <a:solidFill>
                  <a:schemeClr val="tx1"/>
                </a:solidFill>
                <a:latin typeface="Calibri"/>
              </a:rPr>
              <a:t>ph</a:t>
            </a:r>
            <a:r>
              <a:rPr lang="en-GB" sz="2200" dirty="0" smtClean="0">
                <a:solidFill>
                  <a:schemeClr val="tx1"/>
                </a:solidFill>
                <a:latin typeface="Calibri"/>
              </a:rPr>
              <a:t>/</a:t>
            </a:r>
            <a:r>
              <a:rPr lang="en-GB" sz="2200" dirty="0" err="1" smtClean="0">
                <a:solidFill>
                  <a:schemeClr val="tx1"/>
                </a:solidFill>
                <a:latin typeface="Calibri"/>
              </a:rPr>
              <a:t>ke</a:t>
            </a:r>
            <a:r>
              <a:rPr lang="cs-CZ" sz="2200" dirty="0" smtClean="0">
                <a:solidFill>
                  <a:schemeClr val="tx1"/>
                </a:solidFill>
                <a:latin typeface="Calibri"/>
              </a:rPr>
              <a:t>V</a:t>
            </a:r>
            <a:endParaRPr lang="en-GB" sz="2200" b="1" dirty="0" smtClean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9" name="Výbuch 2 18"/>
          <p:cNvSpPr/>
          <p:nvPr/>
        </p:nvSpPr>
        <p:spPr>
          <a:xfrm>
            <a:off x="4793125" y="4897469"/>
            <a:ext cx="4171364" cy="143824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CRYTUR </a:t>
            </a:r>
            <a:endParaRPr lang="cs-CZ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~35 </a:t>
            </a:r>
            <a:r>
              <a:rPr lang="en-US" b="1" dirty="0" err="1" smtClean="0">
                <a:solidFill>
                  <a:schemeClr val="bg1"/>
                </a:solidFill>
              </a:rPr>
              <a:t>ph</a:t>
            </a:r>
            <a:r>
              <a:rPr lang="cs-CZ" b="1" dirty="0" smtClean="0">
                <a:solidFill>
                  <a:schemeClr val="bg1"/>
                </a:solidFill>
              </a:rPr>
              <a:t>/</a:t>
            </a:r>
            <a:r>
              <a:rPr lang="cs-CZ" b="1" dirty="0" err="1" smtClean="0">
                <a:solidFill>
                  <a:schemeClr val="bg1"/>
                </a:solidFill>
              </a:rPr>
              <a:t>keV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0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774913" y="2459007"/>
            <a:ext cx="3809967" cy="43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LY Temperature Dependence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9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>
                <a:solidFill>
                  <a:schemeClr val="tx1"/>
                </a:solidFill>
              </a:rPr>
              <a:t>Imaging </a:t>
            </a:r>
            <a:r>
              <a:rPr lang="cs-CZ" altLang="cs-CZ" sz="3200" dirty="0" err="1" smtClean="0">
                <a:solidFill>
                  <a:schemeClr val="tx1"/>
                </a:solidFill>
              </a:rPr>
              <a:t>screens</a:t>
            </a:r>
            <a:endParaRPr lang="cs-CZ" altLang="cs-CZ" sz="3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1800" dirty="0" smtClean="0">
                <a:solidFill>
                  <a:schemeClr val="tx1"/>
                </a:solidFill>
              </a:rPr>
              <a:t>Non-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proportional</a:t>
            </a:r>
            <a:r>
              <a:rPr lang="cs-CZ" altLang="cs-CZ" sz="1800" dirty="0" smtClean="0">
                <a:solidFill>
                  <a:schemeClr val="tx1"/>
                </a:solidFill>
              </a:rPr>
              <a:t> response</a:t>
            </a:r>
            <a:endParaRPr lang="en-US" altLang="cs-CZ" sz="1800" dirty="0">
              <a:solidFill>
                <a:schemeClr val="tx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628800"/>
            <a:ext cx="5898604" cy="4415069"/>
          </a:xfrm>
          <a:prstGeom prst="rect">
            <a:avLst/>
          </a:prstGeom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*</a:t>
            </a:r>
            <a:r>
              <a:rPr lang="cs-CZ" sz="1000" dirty="0" err="1" smtClean="0">
                <a:solidFill>
                  <a:schemeClr val="tx1"/>
                </a:solidFill>
              </a:rPr>
              <a:t>Khodyuk</a:t>
            </a:r>
            <a:r>
              <a:rPr lang="cs-CZ" sz="1000" dirty="0" smtClean="0">
                <a:solidFill>
                  <a:schemeClr val="tx1"/>
                </a:solidFill>
              </a:rPr>
              <a:t>, </a:t>
            </a:r>
            <a:r>
              <a:rPr lang="cs-CZ" sz="1000" dirty="0" err="1" smtClean="0">
                <a:solidFill>
                  <a:schemeClr val="tx1"/>
                </a:solidFill>
              </a:rPr>
              <a:t>Hass</a:t>
            </a:r>
            <a:r>
              <a:rPr lang="cs-CZ" sz="1000" dirty="0" smtClean="0">
                <a:solidFill>
                  <a:schemeClr val="tx1"/>
                </a:solidFill>
              </a:rPr>
              <a:t>, </a:t>
            </a:r>
            <a:r>
              <a:rPr lang="cs-CZ" sz="1000" dirty="0" err="1" smtClean="0">
                <a:solidFill>
                  <a:schemeClr val="tx1"/>
                </a:solidFill>
              </a:rPr>
              <a:t>Dorenbos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smtClean="0">
                <a:solidFill>
                  <a:schemeClr val="tx1"/>
                </a:solidFill>
              </a:rPr>
              <a:t> „</a:t>
            </a:r>
            <a:r>
              <a:rPr lang="cs-CZ" sz="1000" dirty="0" err="1" smtClean="0">
                <a:solidFill>
                  <a:schemeClr val="tx1"/>
                </a:solidFill>
              </a:rPr>
              <a:t>Nonportional</a:t>
            </a:r>
            <a:r>
              <a:rPr lang="cs-CZ" sz="1000" dirty="0" smtClean="0">
                <a:solidFill>
                  <a:schemeClr val="tx1"/>
                </a:solidFill>
              </a:rPr>
              <a:t> response </a:t>
            </a:r>
            <a:r>
              <a:rPr lang="cs-CZ" sz="1000" dirty="0" err="1" smtClean="0">
                <a:solidFill>
                  <a:schemeClr val="tx1"/>
                </a:solidFill>
              </a:rPr>
              <a:t>between</a:t>
            </a:r>
            <a:r>
              <a:rPr lang="cs-CZ" sz="1000" dirty="0" smtClean="0">
                <a:solidFill>
                  <a:schemeClr val="tx1"/>
                </a:solidFill>
              </a:rPr>
              <a:t> 0.1-100 </a:t>
            </a:r>
            <a:r>
              <a:rPr lang="cs-CZ" sz="1000" dirty="0" err="1" smtClean="0">
                <a:solidFill>
                  <a:schemeClr val="tx1"/>
                </a:solidFill>
              </a:rPr>
              <a:t>keV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err="1" smtClean="0">
                <a:solidFill>
                  <a:schemeClr val="tx1"/>
                </a:solidFill>
              </a:rPr>
              <a:t>energy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smtClean="0">
                <a:solidFill>
                  <a:schemeClr val="tx1"/>
                </a:solidFill>
              </a:rPr>
              <a:t>by </a:t>
            </a:r>
            <a:r>
              <a:rPr lang="cs-CZ" sz="1000" dirty="0" err="1" smtClean="0">
                <a:solidFill>
                  <a:schemeClr val="tx1"/>
                </a:solidFill>
              </a:rPr>
              <a:t>means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err="1" smtClean="0">
                <a:solidFill>
                  <a:schemeClr val="tx1"/>
                </a:solidFill>
              </a:rPr>
              <a:t>of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err="1" smtClean="0">
                <a:solidFill>
                  <a:schemeClr val="tx1"/>
                </a:solidFill>
              </a:rPr>
              <a:t>highly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err="1" smtClean="0">
                <a:solidFill>
                  <a:schemeClr val="tx1"/>
                </a:solidFill>
              </a:rPr>
              <a:t>monochromatic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 err="1" smtClean="0">
                <a:solidFill>
                  <a:schemeClr val="tx1"/>
                </a:solidFill>
              </a:rPr>
              <a:t>synchroton</a:t>
            </a:r>
            <a:r>
              <a:rPr lang="cs-CZ" sz="1000" dirty="0" smtClean="0">
                <a:solidFill>
                  <a:schemeClr val="tx1"/>
                </a:solidFill>
              </a:rPr>
              <a:t> X-</a:t>
            </a:r>
            <a:r>
              <a:rPr lang="cs-CZ" sz="1000" dirty="0" err="1" smtClean="0">
                <a:solidFill>
                  <a:schemeClr val="tx1"/>
                </a:solidFill>
              </a:rPr>
              <a:t>rays</a:t>
            </a:r>
            <a:r>
              <a:rPr lang="cs-CZ" sz="1000" dirty="0" smtClean="0">
                <a:solidFill>
                  <a:schemeClr val="tx1"/>
                </a:solidFill>
              </a:rPr>
              <a:t>," </a:t>
            </a:r>
            <a:r>
              <a:rPr lang="cs-CZ" sz="1000" dirty="0">
                <a:solidFill>
                  <a:schemeClr val="tx1"/>
                </a:solidFill>
              </a:rPr>
              <a:t>in </a:t>
            </a:r>
            <a:r>
              <a:rPr lang="cs-CZ" sz="1000" i="1" dirty="0">
                <a:solidFill>
                  <a:schemeClr val="tx1"/>
                </a:solidFill>
              </a:rPr>
              <a:t>IEEE </a:t>
            </a:r>
            <a:r>
              <a:rPr lang="cs-CZ" sz="1000" i="1" dirty="0" err="1">
                <a:solidFill>
                  <a:schemeClr val="tx1"/>
                </a:solidFill>
              </a:rPr>
              <a:t>Transactions</a:t>
            </a:r>
            <a:r>
              <a:rPr lang="cs-CZ" sz="1000" i="1" dirty="0">
                <a:solidFill>
                  <a:schemeClr val="tx1"/>
                </a:solidFill>
              </a:rPr>
              <a:t> on </a:t>
            </a:r>
            <a:r>
              <a:rPr lang="cs-CZ" sz="1000" i="1" dirty="0" err="1">
                <a:solidFill>
                  <a:schemeClr val="tx1"/>
                </a:solidFill>
              </a:rPr>
              <a:t>Nuclear</a:t>
            </a:r>
            <a:r>
              <a:rPr lang="cs-CZ" sz="1000" i="1" dirty="0">
                <a:solidFill>
                  <a:schemeClr val="tx1"/>
                </a:solidFill>
              </a:rPr>
              <a:t> Science</a:t>
            </a:r>
            <a:r>
              <a:rPr lang="cs-CZ" sz="1000" dirty="0">
                <a:solidFill>
                  <a:schemeClr val="tx1"/>
                </a:solidFill>
              </a:rPr>
              <a:t>, vol. </a:t>
            </a:r>
            <a:r>
              <a:rPr lang="cs-CZ" sz="1000" dirty="0" smtClean="0">
                <a:solidFill>
                  <a:schemeClr val="tx1"/>
                </a:solidFill>
              </a:rPr>
              <a:t>57</a:t>
            </a:r>
            <a:r>
              <a:rPr lang="cs-CZ" sz="1000" dirty="0" smtClean="0">
                <a:solidFill>
                  <a:schemeClr val="tx1"/>
                </a:solidFill>
              </a:rPr>
              <a:t>, .No. 3, June 2010.</a:t>
            </a: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1742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Obrázek 5" descr="Závislost na teplotě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752" y="2564904"/>
            <a:ext cx="4266230" cy="303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Graf 1"/>
          <p:cNvPicPr>
            <a:picLocks noChangeArrowheads="1"/>
          </p:cNvPicPr>
          <p:nvPr/>
        </p:nvPicPr>
        <p:blipFill rotWithShape="1">
          <a:blip r:embed="rId3" cstate="print"/>
          <a:srcRect l="343" t="2081" r="483" b="603"/>
          <a:stretch/>
        </p:blipFill>
        <p:spPr bwMode="auto">
          <a:xfrm>
            <a:off x="4211960" y="2420888"/>
            <a:ext cx="4494022" cy="31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82532" y="1628800"/>
            <a:ext cx="799147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scintillating single-crystals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YAG:Ce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an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YAP:Ce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exhibit very stable light output at wide range of temperatures and high radiation dose. 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4774913" y="2459007"/>
            <a:ext cx="3809967" cy="43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LY Temperature Dependence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9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>
                <a:solidFill>
                  <a:schemeClr val="tx1"/>
                </a:solidFill>
              </a:rPr>
              <a:t>Imaging </a:t>
            </a:r>
            <a:r>
              <a:rPr lang="cs-CZ" altLang="cs-CZ" sz="3200" dirty="0" err="1" smtClean="0">
                <a:solidFill>
                  <a:schemeClr val="tx1"/>
                </a:solidFill>
              </a:rPr>
              <a:t>screens</a:t>
            </a:r>
            <a:endParaRPr lang="cs-CZ" altLang="cs-CZ" sz="3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1800" dirty="0" smtClean="0">
                <a:solidFill>
                  <a:schemeClr val="tx1"/>
                </a:solidFill>
              </a:rPr>
              <a:t>LY 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temperature</a:t>
            </a:r>
            <a:r>
              <a:rPr lang="cs-CZ" altLang="cs-CZ" sz="1800" dirty="0" smtClean="0">
                <a:solidFill>
                  <a:schemeClr val="tx1"/>
                </a:solidFill>
              </a:rPr>
              <a:t> 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depence</a:t>
            </a:r>
            <a:endParaRPr lang="en-US" altLang="cs-CZ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194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8436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dirty="0" err="1" smtClean="0">
                <a:solidFill>
                  <a:schemeClr val="tx1"/>
                </a:solidFill>
              </a:rPr>
              <a:t>YAG:Ce</a:t>
            </a:r>
            <a:r>
              <a:rPr lang="cs-CZ" altLang="cs-CZ" dirty="0" smtClean="0">
                <a:solidFill>
                  <a:schemeClr val="tx1"/>
                </a:solidFill>
              </a:rPr>
              <a:t> proton </a:t>
            </a:r>
            <a:r>
              <a:rPr lang="cs-CZ" altLang="cs-CZ" dirty="0" err="1" smtClean="0">
                <a:solidFill>
                  <a:schemeClr val="tx1"/>
                </a:solidFill>
              </a:rPr>
              <a:t>irradiation</a:t>
            </a:r>
            <a:r>
              <a:rPr lang="cs-CZ" altLang="cs-CZ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1800" dirty="0" err="1" smtClean="0">
                <a:solidFill>
                  <a:schemeClr val="tx1"/>
                </a:solidFill>
              </a:rPr>
              <a:t>Measurement</a:t>
            </a:r>
            <a:r>
              <a:rPr lang="cs-CZ" altLang="cs-CZ" sz="1800" dirty="0" smtClean="0">
                <a:solidFill>
                  <a:schemeClr val="tx1"/>
                </a:solidFill>
              </a:rPr>
              <a:t> 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performed</a:t>
            </a:r>
            <a:r>
              <a:rPr lang="cs-CZ" altLang="cs-CZ" sz="1800" dirty="0" smtClean="0">
                <a:solidFill>
                  <a:schemeClr val="tx1"/>
                </a:solidFill>
              </a:rPr>
              <a:t> 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at</a:t>
            </a:r>
            <a:r>
              <a:rPr lang="cs-CZ" altLang="cs-CZ" sz="1800" dirty="0" smtClean="0">
                <a:solidFill>
                  <a:schemeClr val="tx1"/>
                </a:solidFill>
              </a:rPr>
              <a:t> CERN</a:t>
            </a:r>
            <a:endParaRPr lang="en-US" altLang="cs-CZ" sz="1800" dirty="0">
              <a:solidFill>
                <a:schemeClr val="tx1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000" dirty="0">
                <a:solidFill>
                  <a:schemeClr val="tx1"/>
                </a:solidFill>
              </a:rPr>
              <a:t>*</a:t>
            </a:r>
            <a:r>
              <a:rPr lang="cs-CZ" sz="1000" dirty="0">
                <a:solidFill>
                  <a:schemeClr val="tx1"/>
                </a:solidFill>
              </a:rPr>
              <a:t>M. T. </a:t>
            </a:r>
            <a:r>
              <a:rPr lang="cs-CZ" sz="1000" dirty="0" err="1" smtClean="0">
                <a:solidFill>
                  <a:schemeClr val="tx1"/>
                </a:solidFill>
              </a:rPr>
              <a:t>Lucchini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et al. 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>
                <a:solidFill>
                  <a:schemeClr val="tx1"/>
                </a:solidFill>
              </a:rPr>
              <a:t>"</a:t>
            </a:r>
            <a:r>
              <a:rPr lang="cs-CZ" sz="1000" dirty="0" err="1">
                <a:solidFill>
                  <a:schemeClr val="tx1"/>
                </a:solidFill>
              </a:rPr>
              <a:t>Radiation</a:t>
            </a:r>
            <a:r>
              <a:rPr lang="cs-CZ" sz="1000" dirty="0">
                <a:solidFill>
                  <a:schemeClr val="tx1"/>
                </a:solidFill>
              </a:rPr>
              <a:t> Tolerance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LuAG:Ce</a:t>
            </a:r>
            <a:r>
              <a:rPr lang="cs-CZ" sz="1000" dirty="0">
                <a:solidFill>
                  <a:schemeClr val="tx1"/>
                </a:solidFill>
              </a:rPr>
              <a:t> and </a:t>
            </a:r>
            <a:r>
              <a:rPr lang="cs-CZ" sz="1000" dirty="0" err="1">
                <a:solidFill>
                  <a:schemeClr val="tx1"/>
                </a:solidFill>
              </a:rPr>
              <a:t>YAG:Ce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Crystals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Under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High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Levels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Gamma</a:t>
            </a:r>
            <a:r>
              <a:rPr lang="cs-CZ" sz="1000" dirty="0">
                <a:solidFill>
                  <a:schemeClr val="tx1"/>
                </a:solidFill>
              </a:rPr>
              <a:t>- and Proton-</a:t>
            </a:r>
            <a:r>
              <a:rPr lang="cs-CZ" sz="1000" dirty="0" err="1">
                <a:solidFill>
                  <a:schemeClr val="tx1"/>
                </a:solidFill>
              </a:rPr>
              <a:t>Irradiation</a:t>
            </a:r>
            <a:r>
              <a:rPr lang="cs-CZ" sz="1000" dirty="0">
                <a:solidFill>
                  <a:schemeClr val="tx1"/>
                </a:solidFill>
              </a:rPr>
              <a:t>," in </a:t>
            </a:r>
            <a:r>
              <a:rPr lang="cs-CZ" sz="1000" i="1" dirty="0">
                <a:solidFill>
                  <a:schemeClr val="tx1"/>
                </a:solidFill>
              </a:rPr>
              <a:t>IEEE </a:t>
            </a:r>
            <a:r>
              <a:rPr lang="cs-CZ" sz="1000" i="1" dirty="0" err="1">
                <a:solidFill>
                  <a:schemeClr val="tx1"/>
                </a:solidFill>
              </a:rPr>
              <a:t>Transactions</a:t>
            </a:r>
            <a:r>
              <a:rPr lang="cs-CZ" sz="1000" i="1" dirty="0">
                <a:solidFill>
                  <a:schemeClr val="tx1"/>
                </a:solidFill>
              </a:rPr>
              <a:t> on </a:t>
            </a:r>
            <a:r>
              <a:rPr lang="cs-CZ" sz="1000" i="1" dirty="0" err="1">
                <a:solidFill>
                  <a:schemeClr val="tx1"/>
                </a:solidFill>
              </a:rPr>
              <a:t>Nuclear</a:t>
            </a:r>
            <a:r>
              <a:rPr lang="cs-CZ" sz="1000" i="1" dirty="0">
                <a:solidFill>
                  <a:schemeClr val="tx1"/>
                </a:solidFill>
              </a:rPr>
              <a:t> Science</a:t>
            </a:r>
            <a:r>
              <a:rPr lang="cs-CZ" sz="1000" dirty="0">
                <a:solidFill>
                  <a:schemeClr val="tx1"/>
                </a:solidFill>
              </a:rPr>
              <a:t>, vol. 63, no. 2, pp. 586-590, </a:t>
            </a:r>
            <a:r>
              <a:rPr lang="cs-CZ" sz="1000" dirty="0" err="1">
                <a:solidFill>
                  <a:schemeClr val="tx1"/>
                </a:solidFill>
              </a:rPr>
              <a:t>April</a:t>
            </a:r>
            <a:r>
              <a:rPr lang="cs-CZ" sz="1000" dirty="0">
                <a:solidFill>
                  <a:schemeClr val="tx1"/>
                </a:solidFill>
              </a:rPr>
              <a:t> 2016.</a:t>
            </a: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808"/>
            <a:ext cx="9144000" cy="414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23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8436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dirty="0" err="1" smtClean="0">
                <a:solidFill>
                  <a:schemeClr val="tx1"/>
                </a:solidFill>
              </a:rPr>
              <a:t>YAG:Ce</a:t>
            </a:r>
            <a:r>
              <a:rPr lang="cs-CZ" altLang="cs-CZ" dirty="0" smtClean="0">
                <a:solidFill>
                  <a:schemeClr val="tx1"/>
                </a:solidFill>
              </a:rPr>
              <a:t> </a:t>
            </a:r>
            <a:r>
              <a:rPr lang="cs-CZ" altLang="cs-CZ" dirty="0" err="1" smtClean="0">
                <a:solidFill>
                  <a:schemeClr val="tx1"/>
                </a:solidFill>
              </a:rPr>
              <a:t>gamma</a:t>
            </a:r>
            <a:r>
              <a:rPr lang="cs-CZ" altLang="cs-CZ" dirty="0" smtClean="0">
                <a:solidFill>
                  <a:schemeClr val="tx1"/>
                </a:solidFill>
              </a:rPr>
              <a:t> </a:t>
            </a:r>
            <a:r>
              <a:rPr lang="cs-CZ" altLang="cs-CZ" dirty="0" err="1" smtClean="0">
                <a:solidFill>
                  <a:schemeClr val="tx1"/>
                </a:solidFill>
              </a:rPr>
              <a:t>irradiation</a:t>
            </a:r>
            <a:r>
              <a:rPr lang="cs-CZ" altLang="cs-CZ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1800" dirty="0" err="1" smtClean="0">
                <a:solidFill>
                  <a:schemeClr val="tx1"/>
                </a:solidFill>
              </a:rPr>
              <a:t>Measurement</a:t>
            </a:r>
            <a:r>
              <a:rPr lang="cs-CZ" altLang="cs-CZ" sz="1800" dirty="0" smtClean="0">
                <a:solidFill>
                  <a:schemeClr val="tx1"/>
                </a:solidFill>
              </a:rPr>
              <a:t> 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performed</a:t>
            </a:r>
            <a:r>
              <a:rPr lang="cs-CZ" altLang="cs-CZ" sz="1800" dirty="0" smtClean="0">
                <a:solidFill>
                  <a:schemeClr val="tx1"/>
                </a:solidFill>
              </a:rPr>
              <a:t> </a:t>
            </a:r>
            <a:r>
              <a:rPr lang="cs-CZ" altLang="cs-CZ" sz="1800" dirty="0" err="1" smtClean="0">
                <a:solidFill>
                  <a:schemeClr val="tx1"/>
                </a:solidFill>
              </a:rPr>
              <a:t>at</a:t>
            </a:r>
            <a:r>
              <a:rPr lang="cs-CZ" altLang="cs-CZ" sz="1800" dirty="0" smtClean="0">
                <a:solidFill>
                  <a:schemeClr val="tx1"/>
                </a:solidFill>
              </a:rPr>
              <a:t> CERN</a:t>
            </a:r>
            <a:endParaRPr lang="en-US" altLang="cs-CZ" sz="1800" dirty="0">
              <a:solidFill>
                <a:schemeClr val="tx1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000" dirty="0">
                <a:solidFill>
                  <a:schemeClr val="tx1"/>
                </a:solidFill>
              </a:rPr>
              <a:t>*</a:t>
            </a:r>
            <a:r>
              <a:rPr lang="cs-CZ" sz="1000" dirty="0">
                <a:solidFill>
                  <a:schemeClr val="tx1"/>
                </a:solidFill>
              </a:rPr>
              <a:t>M. T. </a:t>
            </a:r>
            <a:r>
              <a:rPr lang="cs-CZ" sz="1000" dirty="0" err="1" smtClean="0">
                <a:solidFill>
                  <a:schemeClr val="tx1"/>
                </a:solidFill>
              </a:rPr>
              <a:t>Lucchini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et al. </a:t>
            </a:r>
            <a:r>
              <a:rPr lang="cs-CZ" sz="1000" dirty="0" smtClean="0">
                <a:solidFill>
                  <a:schemeClr val="tx1"/>
                </a:solidFill>
              </a:rPr>
              <a:t> </a:t>
            </a:r>
            <a:r>
              <a:rPr lang="cs-CZ" sz="1000" dirty="0">
                <a:solidFill>
                  <a:schemeClr val="tx1"/>
                </a:solidFill>
              </a:rPr>
              <a:t>"</a:t>
            </a:r>
            <a:r>
              <a:rPr lang="cs-CZ" sz="1000" dirty="0" err="1">
                <a:solidFill>
                  <a:schemeClr val="tx1"/>
                </a:solidFill>
              </a:rPr>
              <a:t>Radiation</a:t>
            </a:r>
            <a:r>
              <a:rPr lang="cs-CZ" sz="1000" dirty="0">
                <a:solidFill>
                  <a:schemeClr val="tx1"/>
                </a:solidFill>
              </a:rPr>
              <a:t> Tolerance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LuAG:Ce</a:t>
            </a:r>
            <a:r>
              <a:rPr lang="cs-CZ" sz="1000" dirty="0">
                <a:solidFill>
                  <a:schemeClr val="tx1"/>
                </a:solidFill>
              </a:rPr>
              <a:t> and </a:t>
            </a:r>
            <a:r>
              <a:rPr lang="cs-CZ" sz="1000" dirty="0" err="1">
                <a:solidFill>
                  <a:schemeClr val="tx1"/>
                </a:solidFill>
              </a:rPr>
              <a:t>YAG:Ce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Crystals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Under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High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Levels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Gamma</a:t>
            </a:r>
            <a:r>
              <a:rPr lang="cs-CZ" sz="1000" dirty="0">
                <a:solidFill>
                  <a:schemeClr val="tx1"/>
                </a:solidFill>
              </a:rPr>
              <a:t>- and Proton-</a:t>
            </a:r>
            <a:r>
              <a:rPr lang="cs-CZ" sz="1000" dirty="0" err="1">
                <a:solidFill>
                  <a:schemeClr val="tx1"/>
                </a:solidFill>
              </a:rPr>
              <a:t>Irradiation</a:t>
            </a:r>
            <a:r>
              <a:rPr lang="cs-CZ" sz="1000" dirty="0">
                <a:solidFill>
                  <a:schemeClr val="tx1"/>
                </a:solidFill>
              </a:rPr>
              <a:t>," in </a:t>
            </a:r>
            <a:r>
              <a:rPr lang="cs-CZ" sz="1000" i="1" dirty="0">
                <a:solidFill>
                  <a:schemeClr val="tx1"/>
                </a:solidFill>
              </a:rPr>
              <a:t>IEEE </a:t>
            </a:r>
            <a:r>
              <a:rPr lang="cs-CZ" sz="1000" i="1" dirty="0" err="1">
                <a:solidFill>
                  <a:schemeClr val="tx1"/>
                </a:solidFill>
              </a:rPr>
              <a:t>Transactions</a:t>
            </a:r>
            <a:r>
              <a:rPr lang="cs-CZ" sz="1000" i="1" dirty="0">
                <a:solidFill>
                  <a:schemeClr val="tx1"/>
                </a:solidFill>
              </a:rPr>
              <a:t> on </a:t>
            </a:r>
            <a:r>
              <a:rPr lang="cs-CZ" sz="1000" i="1" dirty="0" err="1">
                <a:solidFill>
                  <a:schemeClr val="tx1"/>
                </a:solidFill>
              </a:rPr>
              <a:t>Nuclear</a:t>
            </a:r>
            <a:r>
              <a:rPr lang="cs-CZ" sz="1000" i="1" dirty="0">
                <a:solidFill>
                  <a:schemeClr val="tx1"/>
                </a:solidFill>
              </a:rPr>
              <a:t> Science</a:t>
            </a:r>
            <a:r>
              <a:rPr lang="cs-CZ" sz="1000" dirty="0">
                <a:solidFill>
                  <a:schemeClr val="tx1"/>
                </a:solidFill>
              </a:rPr>
              <a:t>, vol. 63, no. 2, pp. 586-590, </a:t>
            </a:r>
            <a:r>
              <a:rPr lang="cs-CZ" sz="1000" dirty="0" err="1">
                <a:solidFill>
                  <a:schemeClr val="tx1"/>
                </a:solidFill>
              </a:rPr>
              <a:t>April</a:t>
            </a:r>
            <a:r>
              <a:rPr lang="cs-CZ" sz="1000" dirty="0">
                <a:solidFill>
                  <a:schemeClr val="tx1"/>
                </a:solidFill>
              </a:rPr>
              <a:t> 2016.</a:t>
            </a: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1" y="1772817"/>
            <a:ext cx="9248728" cy="418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83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3"/>
          <p:cNvSpPr txBox="1">
            <a:spLocks/>
          </p:cNvSpPr>
          <p:nvPr/>
        </p:nvSpPr>
        <p:spPr bwMode="auto">
          <a:xfrm>
            <a:off x="268089" y="223926"/>
            <a:ext cx="627504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dirty="0"/>
              <a:t>Scintillation Materials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1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 smtClean="0">
                <a:solidFill>
                  <a:schemeClr val="tx1"/>
                </a:solidFill>
              </a:rPr>
              <a:t>New </a:t>
            </a:r>
            <a:r>
              <a:rPr lang="cs-CZ" altLang="cs-CZ" sz="3200" dirty="0" err="1" smtClean="0">
                <a:solidFill>
                  <a:schemeClr val="tx1"/>
                </a:solidFill>
              </a:rPr>
              <a:t>materials</a:t>
            </a:r>
            <a:r>
              <a:rPr lang="cs-CZ" altLang="cs-CZ" sz="3200" dirty="0">
                <a:solidFill>
                  <a:schemeClr val="tx1"/>
                </a:solidFill>
              </a:rPr>
              <a:t> </a:t>
            </a:r>
            <a:r>
              <a:rPr lang="cs-CZ" altLang="cs-CZ" sz="3200" dirty="0" smtClean="0">
                <a:solidFill>
                  <a:schemeClr val="tx1"/>
                </a:solidFill>
              </a:rPr>
              <a:t>R</a:t>
            </a:r>
            <a:r>
              <a:rPr lang="en-US" altLang="cs-CZ" sz="3200" dirty="0" smtClean="0">
                <a:solidFill>
                  <a:schemeClr val="tx1"/>
                </a:solidFill>
              </a:rPr>
              <a:t>&amp;D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GAAG</a:t>
            </a:r>
            <a:r>
              <a:rPr lang="cs-CZ" b="1" dirty="0" smtClean="0"/>
              <a:t>+</a:t>
            </a:r>
          </a:p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6.6 g/cm</a:t>
            </a:r>
            <a:r>
              <a:rPr lang="cs-CZ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=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decay 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meter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50 mm</a:t>
            </a:r>
          </a:p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Target: up to 70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endParaRPr lang="cs-CZ" dirty="0" smtClean="0"/>
          </a:p>
        </p:txBody>
      </p:sp>
      <p:cxnSp>
        <p:nvCxnSpPr>
          <p:cNvPr id="7" name="Přímá spojnice se šipkou 6"/>
          <p:cNvCxnSpPr/>
          <p:nvPr/>
        </p:nvCxnSpPr>
        <p:spPr>
          <a:xfrm flipV="1">
            <a:off x="2123728" y="2745484"/>
            <a:ext cx="288032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V="1">
            <a:off x="4351784" y="2757582"/>
            <a:ext cx="288032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Šipka dolů 14"/>
          <p:cNvSpPr/>
          <p:nvPr/>
        </p:nvSpPr>
        <p:spPr>
          <a:xfrm>
            <a:off x="2188592" y="3179020"/>
            <a:ext cx="287908" cy="28513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Mrak 17"/>
          <p:cNvSpPr/>
          <p:nvPr/>
        </p:nvSpPr>
        <p:spPr>
          <a:xfrm>
            <a:off x="899592" y="3670831"/>
            <a:ext cx="2736304" cy="104496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Optimization</a:t>
            </a:r>
            <a:endParaRPr lang="cs-CZ" dirty="0" smtClean="0"/>
          </a:p>
          <a:p>
            <a:pPr algn="ctr"/>
            <a:r>
              <a:rPr lang="cs-CZ" dirty="0" smtClean="0"/>
              <a:t>in </a:t>
            </a:r>
            <a:r>
              <a:rPr lang="cs-CZ" dirty="0" err="1" smtClean="0"/>
              <a:t>progress</a:t>
            </a:r>
            <a:endParaRPr lang="cs-CZ" dirty="0"/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40279"/>
            <a:ext cx="2440171" cy="162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64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3"/>
          <p:cNvSpPr txBox="1">
            <a:spLocks/>
          </p:cNvSpPr>
          <p:nvPr/>
        </p:nvSpPr>
        <p:spPr bwMode="auto">
          <a:xfrm>
            <a:off x="268089" y="223926"/>
            <a:ext cx="627504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dirty="0"/>
              <a:t>Scintillation Materials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1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 smtClean="0">
                <a:solidFill>
                  <a:schemeClr val="tx1"/>
                </a:solidFill>
              </a:rPr>
              <a:t>New </a:t>
            </a:r>
            <a:r>
              <a:rPr lang="cs-CZ" altLang="cs-CZ" sz="3200" dirty="0" err="1" smtClean="0">
                <a:solidFill>
                  <a:schemeClr val="tx1"/>
                </a:solidFill>
              </a:rPr>
              <a:t>materials</a:t>
            </a:r>
            <a:r>
              <a:rPr lang="cs-CZ" altLang="cs-CZ" sz="3200" dirty="0">
                <a:solidFill>
                  <a:schemeClr val="tx1"/>
                </a:solidFill>
              </a:rPr>
              <a:t> </a:t>
            </a:r>
            <a:r>
              <a:rPr lang="cs-CZ" altLang="cs-CZ" sz="3200" dirty="0" smtClean="0">
                <a:solidFill>
                  <a:schemeClr val="tx1"/>
                </a:solidFill>
              </a:rPr>
              <a:t>R</a:t>
            </a:r>
            <a:r>
              <a:rPr lang="en-US" altLang="cs-CZ" sz="3200" dirty="0" smtClean="0">
                <a:solidFill>
                  <a:schemeClr val="tx1"/>
                </a:solidFill>
              </a:rPr>
              <a:t>&amp;D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700807"/>
            <a:ext cx="4906888" cy="4425355"/>
          </a:xfrm>
        </p:spPr>
        <p:txBody>
          <a:bodyPr/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CRY060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~0.5 µm active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layer 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Emission: 410 nm 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Fast  ~ns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 photon LY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Imaging screen (EUV, X-rays)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detection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TOF detectors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Mass spectrometry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550" y="1613649"/>
            <a:ext cx="2782565" cy="214289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180" y="3717032"/>
            <a:ext cx="4493897" cy="257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4339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Single crystal vs powder</a:t>
            </a:r>
            <a:endParaRPr lang="en-US" altLang="cs-CZ" sz="3200">
              <a:solidFill>
                <a:schemeClr val="tx1"/>
              </a:solidFill>
            </a:endParaRPr>
          </a:p>
        </p:txBody>
      </p:sp>
      <p:pic>
        <p:nvPicPr>
          <p:cNvPr id="14340" name="Picture 9" descr="Hrana YAG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13" y="2117725"/>
            <a:ext cx="201453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0" descr="Hrana Gad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13" y="4471988"/>
            <a:ext cx="2014537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ovéPole 1"/>
          <p:cNvSpPr txBox="1">
            <a:spLocks noChangeArrowheads="1"/>
          </p:cNvSpPr>
          <p:nvPr/>
        </p:nvSpPr>
        <p:spPr bwMode="auto">
          <a:xfrm>
            <a:off x="355600" y="2366963"/>
            <a:ext cx="26527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cs-CZ" altLang="cs-CZ" b="1" u="sng" dirty="0">
                <a:solidFill>
                  <a:schemeClr val="accent6">
                    <a:lumMod val="75000"/>
                  </a:schemeClr>
                </a:solidFill>
              </a:rPr>
              <a:t>Single </a:t>
            </a:r>
            <a:r>
              <a:rPr lang="cs-CZ" altLang="cs-CZ" b="1" u="sng" dirty="0" err="1">
                <a:solidFill>
                  <a:schemeClr val="accent6">
                    <a:lumMod val="75000"/>
                  </a:schemeClr>
                </a:solidFill>
              </a:rPr>
              <a:t>crystal</a:t>
            </a:r>
            <a:r>
              <a:rPr lang="en-US" altLang="cs-CZ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cs-CZ" altLang="cs-CZ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cs-CZ" sz="1600" dirty="0">
                <a:solidFill>
                  <a:schemeClr val="tx1"/>
                </a:solidFill>
              </a:rPr>
              <a:t>	    </a:t>
            </a:r>
            <a:r>
              <a:rPr lang="cs-CZ" altLang="cs-CZ" sz="1400" dirty="0" err="1">
                <a:solidFill>
                  <a:schemeClr val="tx1"/>
                </a:solidFill>
              </a:rPr>
              <a:t>LuAG:Ce</a:t>
            </a:r>
            <a:r>
              <a:rPr lang="cs-CZ" altLang="cs-CZ" sz="1400" dirty="0">
                <a:solidFill>
                  <a:schemeClr val="tx1"/>
                </a:solidFill>
              </a:rPr>
              <a:t> </a:t>
            </a:r>
            <a:r>
              <a:rPr lang="cs-CZ" altLang="cs-CZ" sz="1400" dirty="0" err="1">
                <a:solidFill>
                  <a:schemeClr val="tx1"/>
                </a:solidFill>
              </a:rPr>
              <a:t>screen</a:t>
            </a:r>
            <a:r>
              <a:rPr lang="en-US" altLang="cs-CZ" sz="140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altLang="cs-CZ" sz="1400" dirty="0">
                <a:solidFill>
                  <a:schemeClr val="tx1"/>
                </a:solidFill>
              </a:rPr>
              <a:t>	     </a:t>
            </a:r>
            <a:r>
              <a:rPr lang="cs-CZ" altLang="cs-CZ" sz="1400" dirty="0">
                <a:solidFill>
                  <a:schemeClr val="tx1"/>
                </a:solidFill>
              </a:rPr>
              <a:t>20 um</a:t>
            </a:r>
          </a:p>
        </p:txBody>
      </p:sp>
      <p:sp>
        <p:nvSpPr>
          <p:cNvPr id="20488" name="TextovéPole 17"/>
          <p:cNvSpPr txBox="1">
            <a:spLocks noChangeArrowheads="1"/>
          </p:cNvSpPr>
          <p:nvPr/>
        </p:nvSpPr>
        <p:spPr bwMode="auto">
          <a:xfrm>
            <a:off x="250825" y="4699000"/>
            <a:ext cx="24257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altLang="cs-CZ" b="1" u="sng" dirty="0" err="1">
                <a:solidFill>
                  <a:schemeClr val="accent6">
                    <a:lumMod val="75000"/>
                  </a:schemeClr>
                </a:solidFill>
              </a:rPr>
              <a:t>Powder</a:t>
            </a:r>
            <a:r>
              <a:rPr lang="cs-CZ" altLang="cs-CZ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cs-CZ" altLang="cs-CZ" b="1" u="sng" dirty="0" err="1">
                <a:solidFill>
                  <a:schemeClr val="accent6">
                    <a:lumMod val="75000"/>
                  </a:schemeClr>
                </a:solidFill>
              </a:rPr>
              <a:t>screen</a:t>
            </a:r>
            <a:endParaRPr lang="cs-CZ" altLang="cs-CZ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cs-CZ" sz="1400" dirty="0">
                <a:solidFill>
                  <a:schemeClr val="tx1"/>
                </a:solidFill>
              </a:rPr>
              <a:t>	     </a:t>
            </a:r>
            <a:r>
              <a:rPr lang="cs-CZ" altLang="cs-CZ" sz="1400" dirty="0">
                <a:solidFill>
                  <a:schemeClr val="tx1"/>
                </a:solidFill>
              </a:rPr>
              <a:t>P43 (GOS)</a:t>
            </a:r>
          </a:p>
          <a:p>
            <a:pPr>
              <a:defRPr/>
            </a:pPr>
            <a:r>
              <a:rPr lang="en-US" altLang="cs-CZ" sz="1400" dirty="0">
                <a:solidFill>
                  <a:schemeClr val="tx1"/>
                </a:solidFill>
              </a:rPr>
              <a:t>               </a:t>
            </a:r>
            <a:r>
              <a:rPr lang="cs-CZ" altLang="cs-CZ" sz="1400" dirty="0">
                <a:solidFill>
                  <a:schemeClr val="tx1"/>
                </a:solidFill>
              </a:rPr>
              <a:t>20 um (2um grain)</a:t>
            </a:r>
          </a:p>
        </p:txBody>
      </p:sp>
      <p:pic>
        <p:nvPicPr>
          <p:cNvPr id="14344" name="Picture 33" descr="Grid Gadox 10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4425950"/>
            <a:ext cx="2752725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32" descr="Luag vz 3-grid stretc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058988"/>
            <a:ext cx="27781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Šipka doprava 2"/>
          <p:cNvSpPr/>
          <p:nvPr/>
        </p:nvSpPr>
        <p:spPr>
          <a:xfrm>
            <a:off x="5191125" y="2868613"/>
            <a:ext cx="652463" cy="490537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23" name="Šipka doprava 22"/>
          <p:cNvSpPr/>
          <p:nvPr/>
        </p:nvSpPr>
        <p:spPr>
          <a:xfrm>
            <a:off x="5191125" y="5032375"/>
            <a:ext cx="652463" cy="49053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4348" name="Picture 17" descr="YAG in fram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32100"/>
            <a:ext cx="520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Skupina 6"/>
          <p:cNvGrpSpPr>
            <a:grpSpLocks/>
          </p:cNvGrpSpPr>
          <p:nvPr/>
        </p:nvGrpSpPr>
        <p:grpSpPr bwMode="auto">
          <a:xfrm>
            <a:off x="5980113" y="2058988"/>
            <a:ext cx="2809875" cy="1816100"/>
            <a:chOff x="5980237" y="2443163"/>
            <a:chExt cx="2809751" cy="1816100"/>
          </a:xfrm>
        </p:grpSpPr>
        <p:pic>
          <p:nvPicPr>
            <p:cNvPr id="14351" name="Picture 32" descr="Luag vz 3-grid stretch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68" t="23790" r="33488" b="20700"/>
            <a:stretch>
              <a:fillRect/>
            </a:stretch>
          </p:blipFill>
          <p:spPr bwMode="auto">
            <a:xfrm>
              <a:off x="5980237" y="2443163"/>
              <a:ext cx="2809751" cy="181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Přímá spojnice se šipkou 3"/>
            <p:cNvCxnSpPr/>
            <p:nvPr/>
          </p:nvCxnSpPr>
          <p:spPr>
            <a:xfrm>
              <a:off x="6300898" y="2759075"/>
              <a:ext cx="35875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se šipkou 16"/>
            <p:cNvCxnSpPr/>
            <p:nvPr/>
          </p:nvCxnSpPr>
          <p:spPr>
            <a:xfrm flipH="1" flipV="1">
              <a:off x="6750140" y="2763838"/>
              <a:ext cx="36034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54" name="TextovéPole 5"/>
            <p:cNvSpPr txBox="1">
              <a:spLocks noChangeArrowheads="1"/>
            </p:cNvSpPr>
            <p:nvPr/>
          </p:nvSpPr>
          <p:spPr bwMode="auto">
            <a:xfrm>
              <a:off x="6374219" y="2746091"/>
              <a:ext cx="8342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cs-CZ" sz="1800">
                  <a:solidFill>
                    <a:srgbClr val="FF0000"/>
                  </a:solidFill>
                </a:rPr>
                <a:t>8 um</a:t>
              </a:r>
              <a:endParaRPr lang="cs-CZ" altLang="cs-CZ" sz="1800">
                <a:solidFill>
                  <a:srgbClr val="FF0000"/>
                </a:solidFill>
              </a:endParaRPr>
            </a:p>
          </p:txBody>
        </p:sp>
        <p:cxnSp>
          <p:nvCxnSpPr>
            <p:cNvPr id="19" name="Přímá spojnice se šipkou 18"/>
            <p:cNvCxnSpPr/>
            <p:nvPr/>
          </p:nvCxnSpPr>
          <p:spPr>
            <a:xfrm>
              <a:off x="6981905" y="3860800"/>
              <a:ext cx="36034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se šipkou 19"/>
            <p:cNvCxnSpPr/>
            <p:nvPr/>
          </p:nvCxnSpPr>
          <p:spPr>
            <a:xfrm flipH="1" flipV="1">
              <a:off x="7942300" y="3857625"/>
              <a:ext cx="35875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57" name="TextovéPole 20"/>
            <p:cNvSpPr txBox="1">
              <a:spLocks noChangeArrowheads="1"/>
            </p:cNvSpPr>
            <p:nvPr/>
          </p:nvSpPr>
          <p:spPr bwMode="auto">
            <a:xfrm>
              <a:off x="7161441" y="3858264"/>
              <a:ext cx="10011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cs-CZ" sz="1800">
                  <a:solidFill>
                    <a:srgbClr val="FF0000"/>
                  </a:solidFill>
                </a:rPr>
                <a:t>100 um</a:t>
              </a:r>
              <a:endParaRPr lang="cs-CZ" altLang="cs-CZ" sz="1800">
                <a:solidFill>
                  <a:srgbClr val="FF0000"/>
                </a:solidFill>
              </a:endParaRPr>
            </a:p>
          </p:txBody>
        </p:sp>
      </p:grpSp>
      <p:pic>
        <p:nvPicPr>
          <p:cNvPr id="14350" name="Picture 11" descr="Gadox screen Re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5121275"/>
            <a:ext cx="51752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5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Imaging systems</a:t>
            </a: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- CRYCAM</a:t>
            </a:r>
            <a:endParaRPr lang="cs-CZ" altLang="en-US" sz="3600" b="1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95738" y="1938338"/>
            <a:ext cx="64008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 vs Micro system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Perfect contrast (single crystal screens)</a:t>
            </a:r>
            <a:endParaRPr lang="cs-CZ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intrinsic resolution (1 µm)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customized (FOV up to 35 x 35 mm)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imaging options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OEM or end-user solution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788976" y="3752949"/>
            <a:ext cx="167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kern="0" dirty="0">
                <a:solidFill>
                  <a:schemeClr val="tx1"/>
                </a:solidFill>
              </a:rPr>
              <a:t>Micro </a:t>
            </a:r>
            <a:r>
              <a:rPr lang="en-US" sz="1800" b="1" kern="0" dirty="0" smtClean="0">
                <a:solidFill>
                  <a:schemeClr val="tx1"/>
                </a:solidFill>
              </a:rPr>
              <a:t>system</a:t>
            </a:r>
            <a:endParaRPr lang="cs-CZ" sz="1800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995738" y="4400550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radiography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tomography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topography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viewer</a:t>
            </a:r>
          </a:p>
          <a:p>
            <a:pPr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778195" y="5872049"/>
            <a:ext cx="15712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schemeClr val="tx1"/>
                </a:solidFill>
              </a:rPr>
              <a:t>Macro system</a:t>
            </a:r>
            <a:endParaRPr lang="cs-CZ" sz="1600" dirty="0"/>
          </a:p>
        </p:txBody>
      </p:sp>
      <p:pic>
        <p:nvPicPr>
          <p:cNvPr id="11" name="obrázek 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765" y="1827891"/>
            <a:ext cx="3067544" cy="2046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21" y="4275622"/>
            <a:ext cx="2523866" cy="1709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279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-180528" y="620688"/>
            <a:ext cx="7127875" cy="863377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36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X-</a:t>
            </a:r>
            <a:r>
              <a:rPr lang="cs-CZ" sz="3600" b="1" kern="1200" dirty="0" err="1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ray</a:t>
            </a:r>
            <a:r>
              <a:rPr lang="cs-CZ" sz="36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r</a:t>
            </a:r>
            <a:r>
              <a:rPr lang="en-US" sz="3600" b="1" kern="1200" dirty="0" err="1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adiograph</a:t>
            </a:r>
            <a:r>
              <a:rPr lang="cs-CZ" sz="36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y</a:t>
            </a:r>
            <a:endParaRPr lang="es-E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   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s-E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1187624" y="1988840"/>
            <a:ext cx="6301127" cy="3611838"/>
            <a:chOff x="6184" y="11114"/>
            <a:chExt cx="4422" cy="2534"/>
          </a:xfrm>
        </p:grpSpPr>
        <p:sp>
          <p:nvSpPr>
            <p:cNvPr id="8" name="AutoShape 19"/>
            <p:cNvSpPr>
              <a:spLocks noChangeAspect="1" noChangeArrowheads="1" noTextEdit="1"/>
            </p:cNvSpPr>
            <p:nvPr/>
          </p:nvSpPr>
          <p:spPr bwMode="auto">
            <a:xfrm>
              <a:off x="6184" y="11114"/>
              <a:ext cx="4422" cy="25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6323" y="12261"/>
              <a:ext cx="576" cy="299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cs-CZ"/>
            </a:p>
          </p:txBody>
        </p: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6897" y="12342"/>
              <a:ext cx="112" cy="137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cs-CZ"/>
            </a:p>
          </p:txBody>
        </p:sp>
        <p:sp>
          <p:nvSpPr>
            <p:cNvPr id="11" name="AutoShape 16"/>
            <p:cNvSpPr>
              <a:spLocks noChangeArrowheads="1"/>
            </p:cNvSpPr>
            <p:nvPr/>
          </p:nvSpPr>
          <p:spPr bwMode="auto">
            <a:xfrm rot="-5400000">
              <a:off x="7986" y="10827"/>
              <a:ext cx="1209" cy="3167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548DD4"/>
                </a:gs>
                <a:gs pos="100000">
                  <a:srgbClr val="DDE8F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cs-CZ"/>
            </a:p>
          </p:txBody>
        </p:sp>
        <p:sp>
          <p:nvSpPr>
            <p:cNvPr id="12" name="AutoShape 15"/>
            <p:cNvSpPr>
              <a:spLocks noChangeArrowheads="1"/>
            </p:cNvSpPr>
            <p:nvPr/>
          </p:nvSpPr>
          <p:spPr bwMode="auto">
            <a:xfrm rot="5400000">
              <a:off x="8835" y="11397"/>
              <a:ext cx="624" cy="20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469 w 21600"/>
                <a:gd name="T13" fmla="*/ 5453 h 21600"/>
                <a:gd name="T14" fmla="*/ 16131 w 21600"/>
                <a:gd name="T15" fmla="*/ 1614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303" y="21600"/>
                  </a:lnTo>
                  <a:lnTo>
                    <a:pt x="14297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548DD4"/>
                </a:gs>
                <a:gs pos="100000">
                  <a:srgbClr val="DDE8F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 rot="-5400000">
              <a:off x="7479" y="11842"/>
              <a:ext cx="180" cy="1136"/>
            </a:xfrm>
            <a:prstGeom prst="triangle">
              <a:avLst>
                <a:gd name="adj" fmla="val 50000"/>
              </a:avLst>
            </a:prstGeom>
            <a:noFill/>
            <a:ln w="31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cs-CZ"/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 rot="-5400000">
              <a:off x="8031" y="12360"/>
              <a:ext cx="191" cy="101"/>
            </a:xfrm>
            <a:prstGeom prst="rightArrow">
              <a:avLst>
                <a:gd name="adj1" fmla="val 50000"/>
                <a:gd name="adj2" fmla="val 47277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cs-CZ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0173" y="11806"/>
              <a:ext cx="143" cy="12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cs-CZ"/>
            </a:p>
          </p:txBody>
        </p:sp>
        <p:cxnSp>
          <p:nvCxnSpPr>
            <p:cNvPr id="16" name="AutoShape 11"/>
            <p:cNvCxnSpPr>
              <a:cxnSpLocks noChangeShapeType="1"/>
            </p:cNvCxnSpPr>
            <p:nvPr/>
          </p:nvCxnSpPr>
          <p:spPr bwMode="auto">
            <a:xfrm flipV="1">
              <a:off x="10179" y="12090"/>
              <a:ext cx="2" cy="641"/>
            </a:xfrm>
            <a:prstGeom prst="straightConnector1">
              <a:avLst/>
            </a:prstGeom>
            <a:noFill/>
            <a:ln w="28575">
              <a:noFill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6308" y="13086"/>
              <a:ext cx="11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cs-CZ" sz="1400" dirty="0">
                  <a:cs typeface="Times New Roman" pitchFamily="18" charset="0"/>
                </a:rPr>
                <a:t>Point-like</a:t>
              </a:r>
              <a:endParaRPr lang="cs-CZ" altLang="cs-CZ" sz="1400" dirty="0"/>
            </a:p>
            <a:p>
              <a:r>
                <a:rPr lang="en-US" altLang="cs-CZ" sz="1400" dirty="0">
                  <a:cs typeface="Times New Roman" pitchFamily="18" charset="0"/>
                </a:rPr>
                <a:t>X-ray source</a:t>
              </a:r>
              <a:endParaRPr lang="en-US" altLang="cs-CZ" sz="1400" dirty="0"/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8790" y="13086"/>
              <a:ext cx="1529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/>
              <a:r>
                <a:rPr lang="en-US" altLang="cs-CZ" sz="1400" dirty="0">
                  <a:cs typeface="Times New Roman" pitchFamily="18" charset="0"/>
                </a:rPr>
                <a:t>Imaging </a:t>
              </a:r>
              <a:endParaRPr lang="cs-CZ" altLang="cs-CZ" sz="1400" dirty="0"/>
            </a:p>
            <a:p>
              <a:pPr algn="r"/>
              <a:r>
                <a:rPr lang="en-US" altLang="cs-CZ" sz="1400" dirty="0">
                  <a:cs typeface="Times New Roman" pitchFamily="18" charset="0"/>
                </a:rPr>
                <a:t>X-ray detector</a:t>
              </a:r>
              <a:endParaRPr lang="en-US" altLang="cs-CZ" sz="1400" dirty="0"/>
            </a:p>
          </p:txBody>
        </p:sp>
        <p:sp>
          <p:nvSpPr>
            <p:cNvPr id="19" name="AutoShape 8"/>
            <p:cNvSpPr>
              <a:spLocks noChangeArrowheads="1"/>
            </p:cNvSpPr>
            <p:nvPr/>
          </p:nvSpPr>
          <p:spPr bwMode="auto">
            <a:xfrm>
              <a:off x="6908" y="11295"/>
              <a:ext cx="812" cy="357"/>
            </a:xfrm>
            <a:prstGeom prst="wedgeRectCallout">
              <a:avLst>
                <a:gd name="adj1" fmla="val 99139"/>
                <a:gd name="adj2" fmla="val 231514"/>
              </a:avLst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cs-CZ" sz="1400" dirty="0">
                  <a:cs typeface="Times New Roman" pitchFamily="18" charset="0"/>
                </a:rPr>
                <a:t>Object</a:t>
              </a:r>
              <a:endParaRPr lang="en-US" altLang="cs-CZ" sz="1400" dirty="0"/>
            </a:p>
          </p:txBody>
        </p:sp>
        <p:sp>
          <p:nvSpPr>
            <p:cNvPr id="20" name="AutoShape 7"/>
            <p:cNvSpPr>
              <a:spLocks noChangeArrowheads="1"/>
            </p:cNvSpPr>
            <p:nvPr/>
          </p:nvSpPr>
          <p:spPr bwMode="auto">
            <a:xfrm>
              <a:off x="8138" y="11295"/>
              <a:ext cx="1961" cy="395"/>
            </a:xfrm>
            <a:prstGeom prst="wedgeRectCallout">
              <a:avLst>
                <a:gd name="adj1" fmla="val 54190"/>
                <a:gd name="adj2" fmla="val 152787"/>
              </a:avLst>
            </a:prstGeom>
            <a:solidFill>
              <a:srgbClr val="FFFFFF"/>
            </a:solidFill>
            <a:ln w="3175">
              <a:noFill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cs-CZ" sz="1400" dirty="0">
                  <a:cs typeface="Times New Roman" pitchFamily="18" charset="0"/>
                </a:rPr>
                <a:t>Enlarged projection</a:t>
              </a:r>
              <a:endParaRPr lang="en-US" altLang="cs-CZ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5797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CRYTUR, </a:t>
            </a: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spol</a:t>
            </a: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s r.o.</a:t>
            </a:r>
            <a:endParaRPr lang="cs-CZ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56" y="2276872"/>
            <a:ext cx="6876256" cy="3866696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9728" y="2276872"/>
            <a:ext cx="3472384" cy="303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5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5365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15750" r="1302" b="12950"/>
          <a:stretch>
            <a:fillRect/>
          </a:stretch>
        </p:blipFill>
        <p:spPr bwMode="auto">
          <a:xfrm>
            <a:off x="1331913" y="1670050"/>
            <a:ext cx="6624637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95913" y="6281738"/>
            <a:ext cx="2560637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Wasp on foam pedestal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7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6389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15750" r="1302" b="12950"/>
          <a:stretch>
            <a:fillRect/>
          </a:stretch>
        </p:blipFill>
        <p:spPr bwMode="auto">
          <a:xfrm>
            <a:off x="1331913" y="1670050"/>
            <a:ext cx="6624637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70050"/>
            <a:ext cx="3905250" cy="4889500"/>
          </a:xfrm>
          <a:prstGeom prst="rect">
            <a:avLst/>
          </a:prstGeom>
          <a:noFill/>
          <a:ln w="38100">
            <a:solidFill>
              <a:srgbClr val="E46C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503863" y="4222750"/>
            <a:ext cx="1439862" cy="1800225"/>
          </a:xfrm>
          <a:prstGeom prst="rect">
            <a:avLst/>
          </a:prstGeom>
          <a:noFill/>
          <a:ln w="38100">
            <a:solidFill>
              <a:srgbClr val="E46C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11" name="Přímá spojnice se šipkou 10"/>
          <p:cNvCxnSpPr/>
          <p:nvPr/>
        </p:nvCxnSpPr>
        <p:spPr>
          <a:xfrm flipH="1" flipV="1">
            <a:off x="4421188" y="1654175"/>
            <a:ext cx="1082675" cy="2562225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>
            <a:off x="4421188" y="5997575"/>
            <a:ext cx="1082675" cy="561975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68313" y="6297613"/>
            <a:ext cx="1943100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Sting - detail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02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8437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5"/>
          <a:stretch>
            <a:fillRect/>
          </a:stretch>
        </p:blipFill>
        <p:spPr bwMode="auto">
          <a:xfrm>
            <a:off x="107950" y="1670050"/>
            <a:ext cx="4679950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958975" y="5884863"/>
            <a:ext cx="2560638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Poppy head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pic>
        <p:nvPicPr>
          <p:cNvPr id="18439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1670050"/>
            <a:ext cx="4497388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6245225" y="5889625"/>
            <a:ext cx="2779713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Carbon fiber reinforced polymer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5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9461" name="Obrázek 11" descr="4A-Uhlík vlákna stejný hist 2 menší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30375"/>
            <a:ext cx="5703887" cy="4465638"/>
          </a:xfrm>
          <a:prstGeom prst="rect">
            <a:avLst/>
          </a:prstGeom>
          <a:noFill/>
          <a:ln w="9525">
            <a:solidFill>
              <a:srgbClr val="E46C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1979613" y="3573463"/>
            <a:ext cx="2520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rgbClr val="00257F"/>
              </a:buClr>
            </a:pPr>
            <a:r>
              <a:rPr lang="cs-CZ" altLang="cs-CZ" sz="3600">
                <a:solidFill>
                  <a:schemeClr val="tx1"/>
                </a:solidFill>
              </a:rPr>
              <a:t>Phase contrast</a:t>
            </a:r>
            <a:r>
              <a:rPr lang="en-US" altLang="cs-CZ" sz="3600">
                <a:solidFill>
                  <a:schemeClr val="tx1"/>
                </a:solidFill>
              </a:rPr>
              <a:t>!</a:t>
            </a:r>
            <a:endParaRPr lang="cs-CZ" altLang="cs-CZ" sz="3600">
              <a:solidFill>
                <a:schemeClr val="tx1"/>
              </a:solidFill>
            </a:endParaRPr>
          </a:p>
        </p:txBody>
      </p:sp>
      <p:grpSp>
        <p:nvGrpSpPr>
          <p:cNvPr id="19463" name="Skupina 2"/>
          <p:cNvGrpSpPr>
            <a:grpSpLocks/>
          </p:cNvGrpSpPr>
          <p:nvPr/>
        </p:nvGrpSpPr>
        <p:grpSpPr bwMode="auto">
          <a:xfrm>
            <a:off x="6227763" y="2224088"/>
            <a:ext cx="2732087" cy="1481137"/>
            <a:chOff x="6227763" y="2224431"/>
            <a:chExt cx="2732087" cy="1480794"/>
          </a:xfrm>
        </p:grpSpPr>
        <p:graphicFrame>
          <p:nvGraphicFramePr>
            <p:cNvPr id="19465" name="Object 11"/>
            <p:cNvGraphicFramePr>
              <a:graphicFrameLocks noChangeAspect="1"/>
            </p:cNvGraphicFramePr>
            <p:nvPr/>
          </p:nvGraphicFramePr>
          <p:xfrm>
            <a:off x="6227763" y="2492375"/>
            <a:ext cx="2732087" cy="1212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221" name="CorelDRAW" r:id="rId4" imgW="3227760" imgH="1717920" progId="">
                    <p:embed/>
                  </p:oleObj>
                </mc:Choice>
                <mc:Fallback>
                  <p:oleObj name="CorelDRAW" r:id="rId4" imgW="3227760" imgH="17179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7763" y="2492375"/>
                          <a:ext cx="2732087" cy="1212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6243638" y="2224431"/>
              <a:ext cx="2716212" cy="2777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257F"/>
                </a:buClr>
                <a:defRPr/>
              </a:pPr>
              <a:r>
                <a:rPr lang="en-US" sz="1200" dirty="0"/>
                <a:t>Carbon Fibers, 7 µm</a:t>
              </a:r>
              <a:endParaRPr lang="cs-CZ" sz="1200" dirty="0"/>
            </a:p>
          </p:txBody>
        </p:sp>
      </p:grpSp>
      <p:sp>
        <p:nvSpPr>
          <p:cNvPr id="2" name="Obdélník 1"/>
          <p:cNvSpPr/>
          <p:nvPr/>
        </p:nvSpPr>
        <p:spPr>
          <a:xfrm>
            <a:off x="5940425" y="4024313"/>
            <a:ext cx="4572000" cy="14859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err="1">
                <a:solidFill>
                  <a:schemeClr val="tx1"/>
                </a:solidFill>
              </a:rPr>
              <a:t>Microfocus</a:t>
            </a:r>
            <a:r>
              <a:rPr lang="en-US" sz="1800" kern="0" dirty="0">
                <a:solidFill>
                  <a:schemeClr val="tx1"/>
                </a:solidFill>
              </a:rPr>
              <a:t> X-ray source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</a:rPr>
              <a:t>1 µm spot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</a:rPr>
              <a:t>Small focus to</a:t>
            </a:r>
          </a:p>
          <a:p>
            <a:pPr marL="180000" lvl="1" indent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defRPr/>
            </a:pPr>
            <a:r>
              <a:rPr lang="en-US" sz="1800" kern="0" dirty="0">
                <a:solidFill>
                  <a:schemeClr val="tx1"/>
                </a:solidFill>
              </a:rPr>
              <a:t>   object distance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666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 examples</a:t>
            </a:r>
            <a:endParaRPr lang="cs-CZ" altLang="en-US" sz="3600" b="1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0485" name="Obrázek 3" descr="cotton sliceZ615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725613"/>
            <a:ext cx="4600575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5551824" y="5908675"/>
            <a:ext cx="2562225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Cotton Stick</a:t>
            </a:r>
            <a:r>
              <a:rPr lang="cs-CZ" altLang="cs-CZ" sz="1200" dirty="0">
                <a:solidFill>
                  <a:schemeClr val="bg2"/>
                </a:solidFill>
              </a:rPr>
              <a:t> – 3D </a:t>
            </a:r>
            <a:r>
              <a:rPr lang="cs-CZ" altLang="cs-CZ" sz="1200" dirty="0" err="1">
                <a:solidFill>
                  <a:schemeClr val="bg2"/>
                </a:solidFill>
              </a:rPr>
              <a:t>tomography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pic>
        <p:nvPicPr>
          <p:cNvPr id="20487" name="Obrázek 14" descr="cotton0031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92425"/>
            <a:ext cx="1871662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Obrázek 15" descr="cotton stic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25613"/>
            <a:ext cx="1871662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12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698500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800" b="1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New design </a:t>
            </a:r>
            <a:r>
              <a:rPr lang="en-US" altLang="en-US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– FOP based cameras</a:t>
            </a:r>
            <a:endParaRPr lang="cs-CZ" altLang="en-US" sz="2800" b="1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95738" y="1938338"/>
            <a:ext cx="64008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Medium resolution </a:t>
            </a: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to 15-20 µm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</a:t>
            </a:r>
            <a:r>
              <a:rPr lang="cs-CZ" sz="18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 efficiency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speed acquisition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Perfect 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contrast (single crystal </a:t>
            </a: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screens)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FOV </a:t>
            </a: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14 mm 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32 x 28 mm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scintillator accessories 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OEM or end-user solution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31813" y="4535488"/>
            <a:ext cx="3256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kern="0" dirty="0" smtClean="0">
                <a:solidFill>
                  <a:schemeClr val="tx1"/>
                </a:solidFill>
              </a:rPr>
              <a:t>FO</a:t>
            </a:r>
            <a:r>
              <a:rPr lang="cs-CZ" sz="1800" b="1" kern="0" dirty="0" smtClean="0">
                <a:solidFill>
                  <a:schemeClr val="tx1"/>
                </a:solidFill>
              </a:rPr>
              <a:t>T</a:t>
            </a:r>
            <a:r>
              <a:rPr lang="en-US" sz="1800" b="1" kern="0" dirty="0" smtClean="0">
                <a:solidFill>
                  <a:schemeClr val="tx1"/>
                </a:solidFill>
              </a:rPr>
              <a:t> based system example</a:t>
            </a:r>
            <a:endParaRPr lang="cs-CZ" sz="1800" dirty="0"/>
          </a:p>
        </p:txBody>
      </p:sp>
      <p:pic>
        <p:nvPicPr>
          <p:cNvPr id="12296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288" y="2147480"/>
            <a:ext cx="3290888" cy="238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995738" y="4653136"/>
            <a:ext cx="64008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services</a:t>
            </a:r>
            <a:endParaRPr lang="en-US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Bonding to CCD</a:t>
            </a:r>
            <a:r>
              <a:rPr lang="cs-CZ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(CCD/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cs-CZ" sz="1600" kern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scintillator)</a:t>
            </a:r>
            <a:endParaRPr lang="en-US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 design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 smtClean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005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96552" y="563098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FOP </a:t>
            </a:r>
            <a:r>
              <a:rPr lang="cs-CZ" altLang="en-US" sz="36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based</a:t>
            </a:r>
            <a:r>
              <a:rPr lang="cs-CZ" altLang="en-US" sz="3600" b="1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en-US" sz="3600" b="1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camera example </a:t>
            </a:r>
            <a:endParaRPr lang="cs-CZ" altLang="en-US" sz="3600" b="1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"/>
          <a:stretch/>
        </p:blipFill>
        <p:spPr>
          <a:xfrm>
            <a:off x="2627784" y="1935126"/>
            <a:ext cx="6316927" cy="363123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7100" y="1935126"/>
            <a:ext cx="6272606" cy="3621584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382486" y="5561536"/>
            <a:ext cx="2562225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 err="1" smtClean="0">
                <a:solidFill>
                  <a:schemeClr val="bg2"/>
                </a:solidFill>
              </a:rPr>
              <a:t>CsI:Tl</a:t>
            </a:r>
            <a:r>
              <a:rPr lang="en-US" altLang="cs-CZ" sz="1200" dirty="0" smtClean="0">
                <a:solidFill>
                  <a:schemeClr val="bg2"/>
                </a:solidFill>
              </a:rPr>
              <a:t>  –</a:t>
            </a:r>
            <a:r>
              <a:rPr lang="cs-CZ" altLang="cs-CZ" sz="1200" smtClean="0">
                <a:solidFill>
                  <a:schemeClr val="bg2"/>
                </a:solidFill>
              </a:rPr>
              <a:t> </a:t>
            </a:r>
            <a:r>
              <a:rPr lang="en-US" altLang="cs-CZ" sz="1200" smtClean="0">
                <a:solidFill>
                  <a:schemeClr val="bg2"/>
                </a:solidFill>
              </a:rPr>
              <a:t>HR version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1933281" y="5556710"/>
            <a:ext cx="2562225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 err="1" smtClean="0">
                <a:solidFill>
                  <a:schemeClr val="bg2"/>
                </a:solidFill>
              </a:rPr>
              <a:t>LuAG</a:t>
            </a:r>
            <a:r>
              <a:rPr lang="en-US" altLang="cs-CZ" sz="1200" dirty="0" smtClean="0">
                <a:solidFill>
                  <a:schemeClr val="bg2"/>
                </a:solidFill>
              </a:rPr>
              <a:t> screen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50825" y="1606391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smtClean="0">
                <a:solidFill>
                  <a:schemeClr val="tx1"/>
                </a:solidFill>
              </a:rPr>
              <a:t>Cu target, 40kV, 2 W</a:t>
            </a:r>
            <a:endParaRPr lang="en-US" sz="18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2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748088" y="3501008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419872" y="5176279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cs-CZ" sz="2000" b="1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(PET)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Calorimeters</a:t>
            </a:r>
            <a:endParaRPr lang="en-US" sz="16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kern="0" dirty="0">
              <a:solidFill>
                <a:schemeClr val="tx1"/>
              </a:solidFill>
              <a:latin typeface="+mj-lt"/>
            </a:endParaRPr>
          </a:p>
          <a:p>
            <a:pPr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419872" y="1752728"/>
            <a:ext cx="6400800" cy="51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Tungsten</a:t>
            </a:r>
            <a:r>
              <a:rPr lang="cs-CZ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shielded</a:t>
            </a:r>
            <a:r>
              <a:rPr lang="cs-CZ" sz="20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cs-CZ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inorganic</a:t>
            </a:r>
            <a:r>
              <a:rPr lang="cs-CZ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fibers</a:t>
            </a:r>
            <a:endParaRPr lang="en-US" sz="20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Tailored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endParaRPr lang="cs-CZ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13 x 13 x 100 mm</a:t>
            </a:r>
            <a:r>
              <a:rPr lang="cs-CZ" sz="1600" kern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600" kern="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x 6 </a:t>
            </a:r>
            <a:r>
              <a:rPr lang="cs-CZ" sz="16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x 1 mm</a:t>
            </a:r>
            <a:r>
              <a:rPr lang="cs-CZ" sz="1600" kern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fibers</a:t>
            </a:r>
            <a:endParaRPr lang="en-US" sz="16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resistence to </a:t>
            </a:r>
            <a:r>
              <a:rPr lang="cs-CZ" sz="16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cs-CZ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cs-CZ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endParaRPr lang="cs-CZ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 smtClean="0">
              <a:solidFill>
                <a:schemeClr val="tx1"/>
              </a:solidFill>
            </a:endParaRPr>
          </a:p>
          <a:p>
            <a:pPr marL="18000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3419872" y="3883271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</a:t>
            </a:r>
            <a:r>
              <a:rPr lang="cs-CZ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cs-CZ" sz="2000" b="1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sz="20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YAG:Ce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LuAG:Ce</a:t>
            </a:r>
            <a:endParaRPr lang="cs-CZ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New: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LuAP:Ce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faster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LYSO:Ce</a:t>
            </a:r>
            <a:r>
              <a:rPr lang="cs-CZ" sz="16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kern="0" dirty="0">
              <a:solidFill>
                <a:schemeClr val="tx1"/>
              </a:solidFill>
              <a:latin typeface="+mj-lt"/>
            </a:endParaRPr>
          </a:p>
          <a:p>
            <a:pPr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49" y="1634960"/>
            <a:ext cx="2560241" cy="219582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" y="3830787"/>
            <a:ext cx="1767720" cy="2353555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79" y="3704813"/>
            <a:ext cx="993550" cy="804258"/>
          </a:xfrm>
          <a:prstGeom prst="rect">
            <a:avLst/>
          </a:prstGeom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82859" y="524972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buSzPct val="100000"/>
            </a:pPr>
            <a:r>
              <a:rPr lang="cs-CZ" altLang="en-US" sz="2800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Scintillators</a:t>
            </a:r>
            <a:r>
              <a:rPr lang="cs-CZ" altLang="en-US" sz="28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en-US" altLang="en-US" sz="2800" b="1" dirty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&amp; </a:t>
            </a:r>
            <a:r>
              <a:rPr lang="en-US" altLang="en-US" sz="2800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Detectors</a:t>
            </a:r>
            <a:endParaRPr lang="cs-CZ" altLang="en-US" sz="2800" b="1" dirty="0" smtClean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cs-CZ" altLang="en-US" sz="2000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Matrix </a:t>
            </a:r>
            <a:r>
              <a:rPr lang="cs-CZ" altLang="en-US" sz="2000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detectors</a:t>
            </a:r>
            <a:r>
              <a:rPr lang="cs-CZ" altLang="en-US" sz="2000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cs-CZ" altLang="en-US" sz="2000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example</a:t>
            </a:r>
            <a:r>
              <a:rPr lang="cs-CZ" altLang="en-US" sz="2000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– </a:t>
            </a:r>
            <a:r>
              <a:rPr lang="cs-CZ" altLang="en-US" sz="2000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special</a:t>
            </a:r>
            <a:r>
              <a:rPr lang="cs-CZ" altLang="en-US" sz="2000" b="1" dirty="0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cs-CZ" altLang="en-US" sz="2000" b="1" dirty="0" err="1" smtClean="0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solutions</a:t>
            </a:r>
            <a:endParaRPr lang="cs-CZ" altLang="en-US" sz="2000" b="1" dirty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2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Y:\USERS\Smejkal\X-r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6" t="15813" r="9087" b="16570"/>
          <a:stretch>
            <a:fillRect/>
          </a:stretch>
        </p:blipFill>
        <p:spPr bwMode="auto">
          <a:xfrm rot="-1009848">
            <a:off x="3833813" y="1404938"/>
            <a:ext cx="15430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9460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X-ray</a:t>
            </a:r>
            <a:r>
              <a:rPr lang="cs-CZ" altLang="cs-CZ" sz="3200">
                <a:solidFill>
                  <a:schemeClr val="tx1"/>
                </a:solidFill>
              </a:rPr>
              <a:t> / γ-ray detector family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19461" name="Obdélník 8"/>
          <p:cNvSpPr>
            <a:spLocks noChangeArrowheads="1"/>
          </p:cNvSpPr>
          <p:nvPr/>
        </p:nvSpPr>
        <p:spPr bwMode="auto">
          <a:xfrm>
            <a:off x="296863" y="5746750"/>
            <a:ext cx="2436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LGD – </a:t>
            </a:r>
            <a:r>
              <a:rPr lang="cs-CZ" altLang="cs-CZ" sz="1800">
                <a:solidFill>
                  <a:schemeClr val="tx1"/>
                </a:solidFill>
              </a:rPr>
              <a:t>γ-ray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</a:t>
            </a:r>
            <a:endParaRPr lang="cs-CZ" altLang="cs-CZ" sz="1800">
              <a:solidFill>
                <a:schemeClr val="tx1"/>
              </a:solidFill>
            </a:endParaRPr>
          </a:p>
        </p:txBody>
      </p:sp>
      <p:sp>
        <p:nvSpPr>
          <p:cNvPr id="19462" name="Obdélník 9"/>
          <p:cNvSpPr>
            <a:spLocks noChangeArrowheads="1"/>
          </p:cNvSpPr>
          <p:nvPr/>
        </p:nvSpPr>
        <p:spPr bwMode="auto">
          <a:xfrm>
            <a:off x="2905125" y="3101975"/>
            <a:ext cx="300672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X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-ray</a:t>
            </a:r>
            <a:r>
              <a:rPr lang="cs-CZ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detector</a:t>
            </a:r>
          </a:p>
          <a:p>
            <a:pPr algn="ctr">
              <a:lnSpc>
                <a:spcPct val="120000"/>
              </a:lnSpc>
            </a:pP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(counting </a:t>
            </a:r>
            <a:r>
              <a:rPr lang="cs-CZ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 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spectroscopy)</a:t>
            </a:r>
            <a:endParaRPr lang="cs-CZ" altLang="cs-CZ" sz="1800" b="1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Obdélník 10"/>
          <p:cNvSpPr>
            <a:spLocks noChangeArrowheads="1"/>
          </p:cNvSpPr>
          <p:nvPr/>
        </p:nvSpPr>
        <p:spPr bwMode="auto">
          <a:xfrm>
            <a:off x="5003800" y="5567363"/>
            <a:ext cx="45720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HT – X-ray detector for </a:t>
            </a:r>
          </a:p>
          <a:p>
            <a:pPr algn="ctr">
              <a:lnSpc>
                <a:spcPct val="120000"/>
              </a:lnSpc>
            </a:pP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high temperature environment</a:t>
            </a:r>
            <a:endParaRPr lang="cs-CZ" altLang="cs-CZ" sz="1800" b="1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9464" name="Obráze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3602038"/>
            <a:ext cx="2532062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65" name="Objekt 14"/>
          <p:cNvGraphicFramePr>
            <a:graphicFrameLocks noChangeAspect="1"/>
          </p:cNvGraphicFramePr>
          <p:nvPr/>
        </p:nvGraphicFramePr>
        <p:xfrm>
          <a:off x="420688" y="5170488"/>
          <a:ext cx="627062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90" name="CorelDRAW" r:id="rId5" imgW="603360" imgH="495360" progId="CorelDraw.Graphic.17">
                  <p:embed/>
                </p:oleObj>
              </mc:Choice>
              <mc:Fallback>
                <p:oleObj name="CorelDRAW" r:id="rId5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5170488"/>
                        <a:ext cx="627062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466" name="Skupina 18"/>
          <p:cNvGrpSpPr>
            <a:grpSpLocks/>
          </p:cNvGrpSpPr>
          <p:nvPr/>
        </p:nvGrpSpPr>
        <p:grpSpPr bwMode="auto">
          <a:xfrm>
            <a:off x="6088063" y="3479800"/>
            <a:ext cx="2533650" cy="2157413"/>
            <a:chOff x="6088743" y="3480170"/>
            <a:chExt cx="2532192" cy="2157371"/>
          </a:xfrm>
        </p:grpSpPr>
        <p:pic>
          <p:nvPicPr>
            <p:cNvPr id="19468" name="Obrázek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18"/>
            <a:stretch>
              <a:fillRect/>
            </a:stretch>
          </p:blipFill>
          <p:spPr bwMode="auto">
            <a:xfrm>
              <a:off x="6136712" y="3480170"/>
              <a:ext cx="2484223" cy="215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9469" name="Objekt 15"/>
            <p:cNvGraphicFramePr>
              <a:graphicFrameLocks noChangeAspect="1"/>
            </p:cNvGraphicFramePr>
            <p:nvPr/>
          </p:nvGraphicFramePr>
          <p:xfrm>
            <a:off x="6759244" y="5051813"/>
            <a:ext cx="626400" cy="518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591" name="CorelDRAW" r:id="rId8" imgW="627480" imgH="519480" progId="CorelDraw.Graphic.17">
                    <p:embed/>
                  </p:oleObj>
                </mc:Choice>
                <mc:Fallback>
                  <p:oleObj name="CorelDRAW" r:id="rId8" imgW="627480" imgH="51948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59244" y="5051813"/>
                          <a:ext cx="626400" cy="5184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70" name="Objekt 16"/>
            <p:cNvGraphicFramePr>
              <a:graphicFrameLocks noChangeAspect="1"/>
            </p:cNvGraphicFramePr>
            <p:nvPr/>
          </p:nvGraphicFramePr>
          <p:xfrm>
            <a:off x="6088743" y="5051813"/>
            <a:ext cx="627194" cy="514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592" name="CorelDRAW" r:id="rId10" imgW="603360" imgH="495360" progId="CorelDraw.Graphic.17">
                    <p:embed/>
                  </p:oleObj>
                </mc:Choice>
                <mc:Fallback>
                  <p:oleObj name="CorelDRAW" r:id="rId10" imgW="603360" imgH="49536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8743" y="5051813"/>
                          <a:ext cx="627194" cy="514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67" name="Objekt 17"/>
          <p:cNvGraphicFramePr>
            <a:graphicFrameLocks noChangeAspect="1"/>
          </p:cNvGraphicFramePr>
          <p:nvPr/>
        </p:nvGraphicFramePr>
        <p:xfrm>
          <a:off x="3419475" y="2613025"/>
          <a:ext cx="62706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93" name="CorelDRAW" r:id="rId11" imgW="603360" imgH="495360" progId="CorelDraw.Graphic.17">
                  <p:embed/>
                </p:oleObj>
              </mc:Choice>
              <mc:Fallback>
                <p:oleObj name="CorelDRAW" r:id="rId11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613025"/>
                        <a:ext cx="627063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261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0483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X-ray detector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57188" y="1746250"/>
            <a:ext cx="7488237" cy="1182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cs-CZ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Innovative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YAP:Ce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technology =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Non-toxic substances (e.g. Be)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Counting and spectroscopy</a:t>
            </a:r>
          </a:p>
          <a:p>
            <a:pPr marL="1085850" lvl="1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57188" y="2982913"/>
            <a:ext cx="5582964" cy="145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endParaRPr 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range of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150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(50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absorption)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count rate up to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pulses/s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 area: Ø 37 mm (Ø  1.45 inch)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shielding: Mu-metal 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49250" y="4816475"/>
            <a:ext cx="5040313" cy="1182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diffraction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fluorescence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DXA (double-energy X-ray analysis)</a:t>
            </a:r>
          </a:p>
        </p:txBody>
      </p:sp>
      <p:graphicFrame>
        <p:nvGraphicFramePr>
          <p:cNvPr id="12" name="Graf 11"/>
          <p:cNvGraphicFramePr>
            <a:graphicFrameLocks/>
          </p:cNvGraphicFramePr>
          <p:nvPr/>
        </p:nvGraphicFramePr>
        <p:xfrm>
          <a:off x="5004048" y="3826775"/>
          <a:ext cx="3888432" cy="2404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488" name="Picture 5" descr="Y:\USERS\Smejkal\X-ra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6" t="15813" r="9087" b="16570"/>
          <a:stretch>
            <a:fillRect/>
          </a:stretch>
        </p:blipFill>
        <p:spPr bwMode="auto">
          <a:xfrm rot="20590152">
            <a:off x="6933805" y="1665589"/>
            <a:ext cx="15430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489" name="Objekt 15"/>
          <p:cNvGraphicFramePr>
            <a:graphicFrameLocks noChangeAspect="1"/>
          </p:cNvGraphicFramePr>
          <p:nvPr/>
        </p:nvGraphicFramePr>
        <p:xfrm>
          <a:off x="6067425" y="2967038"/>
          <a:ext cx="6254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5" name="CorelDRAW" r:id="rId5" imgW="603360" imgH="495360" progId="CorelDraw.Graphic.17">
                  <p:embed/>
                </p:oleObj>
              </mc:Choice>
              <mc:Fallback>
                <p:oleObj name="CorelDRAW" r:id="rId5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2967038"/>
                        <a:ext cx="6254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030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23528" y="368300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Tradition</a:t>
            </a: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in </a:t>
            </a: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crystal</a:t>
            </a: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growing</a:t>
            </a: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and </a:t>
            </a:r>
            <a:r>
              <a:rPr lang="cs-CZ" altLang="en-US" sz="32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processing</a:t>
            </a: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</a:t>
            </a:r>
            <a:endParaRPr lang="cs-CZ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sp>
        <p:nvSpPr>
          <p:cNvPr id="3" name="Zaoblený obdélník 2"/>
          <p:cNvSpPr/>
          <p:nvPr/>
        </p:nvSpPr>
        <p:spPr>
          <a:xfrm>
            <a:off x="539552" y="1916832"/>
            <a:ext cx="1224136" cy="3600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AC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1943-1952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1962054" y="1916832"/>
            <a:ext cx="1224136" cy="3600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AC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1952-1966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3378663" y="1916832"/>
            <a:ext cx="1224136" cy="3600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AC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1966-1992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795272" y="1916832"/>
            <a:ext cx="1224136" cy="3600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AC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1992-1995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6191957" y="1904296"/>
            <a:ext cx="1224136" cy="3600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AC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1995-1998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7588642" y="1904296"/>
            <a:ext cx="1224136" cy="3600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AC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1998- </a:t>
            </a: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09" y="2457740"/>
            <a:ext cx="852159" cy="96076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596" y="2473363"/>
            <a:ext cx="821507" cy="84772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331" y="2473363"/>
            <a:ext cx="981941" cy="77152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4500" y="2473363"/>
            <a:ext cx="979577" cy="771525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150" y="2498794"/>
            <a:ext cx="1047750" cy="70485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72072" y="2427357"/>
            <a:ext cx="1057275" cy="847725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1406" y="3599376"/>
            <a:ext cx="966571" cy="180975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82819" y="3403698"/>
            <a:ext cx="3293872" cy="1381536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32346" y="4785234"/>
            <a:ext cx="1036031" cy="1364351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28989" y="4787102"/>
            <a:ext cx="2130692" cy="1362483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3043" y="4779654"/>
            <a:ext cx="1664000" cy="1369931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46504" y="3594509"/>
            <a:ext cx="1968896" cy="1212840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00637" y="3599376"/>
            <a:ext cx="1708592" cy="100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6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1507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LGD – γ-ray detector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36550" y="1647825"/>
            <a:ext cx="7489825" cy="22653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cs-CZ" sz="2000" b="1" dirty="0" err="1">
                <a:solidFill>
                  <a:schemeClr val="tx1"/>
                </a:solidFill>
              </a:rPr>
              <a:t>Features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Scintillation detector based on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YAP:Ce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scintillation crystal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resolution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(FWHM) ≤ 5.5 % … </a:t>
            </a:r>
            <a:r>
              <a:rPr lang="en-US" sz="16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137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Cs@662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resolution (FWHM) ≤ 18% … </a:t>
            </a:r>
            <a:r>
              <a:rPr lang="en-US" sz="16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241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Am@59.9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intrinsic background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detector for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count rate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energy non-proportionality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(max. 3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%)</a:t>
            </a:r>
            <a:endParaRPr lang="cs-CZ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1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49250" y="3856038"/>
            <a:ext cx="5806926" cy="145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</a:rPr>
              <a:t>Properties</a:t>
            </a:r>
            <a:endParaRPr lang="cs-CZ" sz="2000" b="1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range of </a:t>
            </a: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(@50 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absorption)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 area: Ø 44 mm (Ø  1.45 inch 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 voltage 700 V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shielding: Mu-metal  </a:t>
            </a:r>
            <a:endParaRPr lang="cs-CZ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23863" y="5661025"/>
            <a:ext cx="5040312" cy="911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Spectroscopy with high resolution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6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5" name="Graf 14"/>
          <p:cNvGraphicFramePr>
            <a:graphicFrameLocks/>
          </p:cNvGraphicFramePr>
          <p:nvPr/>
        </p:nvGraphicFramePr>
        <p:xfrm>
          <a:off x="5951751" y="4025376"/>
          <a:ext cx="3063052" cy="2329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1512" name="Obráze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25" y="2203450"/>
            <a:ext cx="2243138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13" name="Objekt 16"/>
          <p:cNvGraphicFramePr>
            <a:graphicFrameLocks noChangeAspect="1"/>
          </p:cNvGraphicFramePr>
          <p:nvPr/>
        </p:nvGraphicFramePr>
        <p:xfrm>
          <a:off x="6489700" y="3438525"/>
          <a:ext cx="6286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9" name="CorelDRAW" r:id="rId5" imgW="603360" imgH="495360" progId="CorelDraw.Graphic.17">
                  <p:embed/>
                </p:oleObj>
              </mc:Choice>
              <mc:Fallback>
                <p:oleObj name="CorelDRAW" r:id="rId5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3438525"/>
                        <a:ext cx="62865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144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2531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X-ray detector for HT</a:t>
            </a:r>
          </a:p>
        </p:txBody>
      </p:sp>
      <p:sp>
        <p:nvSpPr>
          <p:cNvPr id="6" name="Obdélník 5"/>
          <p:cNvSpPr/>
          <p:nvPr/>
        </p:nvSpPr>
        <p:spPr>
          <a:xfrm>
            <a:off x="349250" y="1833563"/>
            <a:ext cx="7488238" cy="1722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cs-CZ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temperature resistivity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to 175</a:t>
            </a: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°C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Ruggedized detector for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harsh operating conditions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cs-CZ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parts of the unit adapted for HT </a:t>
            </a:r>
          </a:p>
          <a:p>
            <a:pPr marL="1085850" lvl="1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49250" y="3860800"/>
            <a:ext cx="5040313" cy="1182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cs-CZ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Densitometry at high temperatures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Geology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gauges</a:t>
            </a:r>
          </a:p>
        </p:txBody>
      </p:sp>
      <p:graphicFrame>
        <p:nvGraphicFramePr>
          <p:cNvPr id="14" name="Graf 13"/>
          <p:cNvGraphicFramePr>
            <a:graphicFrameLocks/>
          </p:cNvGraphicFramePr>
          <p:nvPr/>
        </p:nvGraphicFramePr>
        <p:xfrm>
          <a:off x="5389160" y="3978637"/>
          <a:ext cx="3556348" cy="228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2535" name="Skupina 14"/>
          <p:cNvGrpSpPr>
            <a:grpSpLocks/>
          </p:cNvGrpSpPr>
          <p:nvPr/>
        </p:nvGrpSpPr>
        <p:grpSpPr bwMode="auto">
          <a:xfrm>
            <a:off x="6084888" y="1816100"/>
            <a:ext cx="2532062" cy="2157413"/>
            <a:chOff x="6088743" y="3480170"/>
            <a:chExt cx="2532192" cy="2157371"/>
          </a:xfrm>
        </p:grpSpPr>
        <p:pic>
          <p:nvPicPr>
            <p:cNvPr id="22536" name="Obrázek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18"/>
            <a:stretch>
              <a:fillRect/>
            </a:stretch>
          </p:blipFill>
          <p:spPr bwMode="auto">
            <a:xfrm>
              <a:off x="6136712" y="3480170"/>
              <a:ext cx="2484223" cy="215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2537" name="Objekt 16"/>
            <p:cNvGraphicFramePr>
              <a:graphicFrameLocks noChangeAspect="1"/>
            </p:cNvGraphicFramePr>
            <p:nvPr/>
          </p:nvGraphicFramePr>
          <p:xfrm>
            <a:off x="6759244" y="5051813"/>
            <a:ext cx="626400" cy="518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40" name="CorelDRAW" r:id="rId5" imgW="627480" imgH="519480" progId="CorelDraw.Graphic.17">
                    <p:embed/>
                  </p:oleObj>
                </mc:Choice>
                <mc:Fallback>
                  <p:oleObj name="CorelDRAW" r:id="rId5" imgW="627480" imgH="51948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59244" y="5051813"/>
                          <a:ext cx="626400" cy="5184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8" name="Objekt 17"/>
            <p:cNvGraphicFramePr>
              <a:graphicFrameLocks noChangeAspect="1"/>
            </p:cNvGraphicFramePr>
            <p:nvPr/>
          </p:nvGraphicFramePr>
          <p:xfrm>
            <a:off x="6088743" y="5051813"/>
            <a:ext cx="627194" cy="514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41" name="CorelDRAW" r:id="rId7" imgW="603360" imgH="495360" progId="CorelDraw.Graphic.17">
                    <p:embed/>
                  </p:oleObj>
                </mc:Choice>
                <mc:Fallback>
                  <p:oleObj name="CorelDRAW" r:id="rId7" imgW="603360" imgH="49536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8743" y="5051813"/>
                          <a:ext cx="627194" cy="514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380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68313" y="1557338"/>
            <a:ext cx="8351837" cy="291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723" name="AutoShape 7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395288" y="6921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en-US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Summary</a:t>
            </a:r>
          </a:p>
          <a:p>
            <a:pPr>
              <a:buSzPct val="100000"/>
            </a:pPr>
            <a:endParaRPr lang="en-US" altLang="en-US" sz="3200" b="1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79425" y="1895475"/>
            <a:ext cx="8447088" cy="431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marL="457200" lvl="1" indent="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defRPr/>
            </a:pP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CRYTUR = r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eliable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partner in </a:t>
            </a:r>
            <a:r>
              <a:rPr lang="en-US" altLang="en-US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scintillat</a:t>
            </a:r>
            <a:r>
              <a:rPr lang="cs-CZ" altLang="en-US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ors</a:t>
            </a: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and </a:t>
            </a: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integrated solution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Niche application with single crystals and precise technologies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Long-term collaboration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with international institutes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New opportunities welcome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en-US" altLang="en-US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900113" y="1700213"/>
            <a:ext cx="74231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endParaRPr lang="en-US" altLang="en-US" sz="36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Thank you for your attention!</a:t>
            </a:r>
          </a:p>
          <a:p>
            <a:pPr eaLnBrk="1" hangingPunct="1"/>
            <a:endParaRPr lang="en-US" altLang="en-US" sz="20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Contacts:</a:t>
            </a:r>
          </a:p>
          <a:p>
            <a:pPr eaLnBrk="1" hangingPunct="1"/>
            <a:endParaRPr lang="en-US" altLang="en-US" sz="14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CRYTUR, </a:t>
            </a:r>
            <a:r>
              <a:rPr lang="en-US" altLang="en-US" sz="1400" b="1" dirty="0" err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spol</a:t>
            </a:r>
            <a:r>
              <a:rPr lang="en-US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 s </a:t>
            </a:r>
            <a:r>
              <a:rPr lang="en-US" altLang="en-US" sz="1400" b="1" dirty="0" err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r.o</a:t>
            </a:r>
            <a:r>
              <a:rPr lang="en-US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									</a:t>
            </a:r>
          </a:p>
          <a:p>
            <a:pPr eaLnBrk="1" hangingPunct="1">
              <a:spcBef>
                <a:spcPct val="0"/>
              </a:spcBef>
            </a:pPr>
            <a:r>
              <a:rPr lang="cs-CZ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Na </a:t>
            </a:r>
            <a:r>
              <a:rPr lang="cs-CZ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Lukách</a:t>
            </a:r>
            <a:r>
              <a:rPr lang="en-US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cs-CZ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2283</a:t>
            </a: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												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511 01 </a:t>
            </a:r>
            <a:r>
              <a:rPr lang="en-US" altLang="en-US" sz="1400" dirty="0" err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Turnov</a:t>
            </a:r>
            <a:endParaRPr lang="en-US" altLang="en-US" sz="1400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Czech Republic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crytur@crytur.cz</a:t>
            </a:r>
          </a:p>
          <a:p>
            <a:pPr eaLnBrk="1" hangingPunct="1"/>
            <a:endParaRPr lang="en-US" altLang="en-US" sz="36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1828800" y="3048000"/>
            <a:ext cx="5410200" cy="1588"/>
          </a:xfrm>
          <a:prstGeom prst="line">
            <a:avLst/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2772" name="TextovéPole 4"/>
          <p:cNvSpPr txBox="1">
            <a:spLocks noChangeArrowheads="1"/>
          </p:cNvSpPr>
          <p:nvPr/>
        </p:nvSpPr>
        <p:spPr bwMode="auto">
          <a:xfrm>
            <a:off x="5940425" y="4005263"/>
            <a:ext cx="54721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cs-CZ" sz="1400" b="1">
                <a:latin typeface="Arial" panose="020B0604020202020204" pitchFamily="34" charset="0"/>
                <a:cs typeface="Arial" panose="020B0604020202020204" pitchFamily="34" charset="0"/>
              </a:rPr>
              <a:t>Jiri Parizek</a:t>
            </a:r>
          </a:p>
          <a:p>
            <a:r>
              <a:rPr lang="en-US" altLang="cs-CZ" sz="1200">
                <a:latin typeface="Arial" panose="020B0604020202020204" pitchFamily="34" charset="0"/>
                <a:cs typeface="Arial" panose="020B0604020202020204" pitchFamily="34" charset="0"/>
              </a:rPr>
              <a:t>Technology application specialist</a:t>
            </a:r>
          </a:p>
          <a:p>
            <a:endParaRPr lang="en-US" altLang="cs-CZ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cs-CZ" sz="1400">
                <a:latin typeface="Arial" panose="020B0604020202020204" pitchFamily="34" charset="0"/>
                <a:cs typeface="Arial" panose="020B0604020202020204" pitchFamily="34" charset="0"/>
              </a:rPr>
              <a:t>parizek@crytur.cz</a:t>
            </a:r>
            <a:endParaRPr lang="cs-CZ" altLang="cs-CZ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8353425" cy="295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 marL="4556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200</a:t>
            </a:r>
            <a:r>
              <a:rPr lang="en-US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employees</a:t>
            </a:r>
            <a:endParaRPr lang="cs-CZ" altLang="en-US" sz="20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SME status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sz="2000" b="1" dirty="0" smtClean="0">
                <a:latin typeface="Arial" panose="020B0604020202020204" pitchFamily="34" charset="0"/>
              </a:rPr>
              <a:t> 11</a:t>
            </a:r>
            <a:r>
              <a:rPr lang="en-US" altLang="en-US" sz="2000" b="1" dirty="0" smtClean="0">
                <a:latin typeface="Arial" panose="020B0604020202020204" pitchFamily="34" charset="0"/>
              </a:rPr>
              <a:t> </a:t>
            </a:r>
            <a:r>
              <a:rPr lang="en-US" altLang="en-US" sz="2000" b="1" dirty="0">
                <a:latin typeface="Arial" panose="020B0604020202020204" pitchFamily="34" charset="0"/>
              </a:rPr>
              <a:t>mil. EUR </a:t>
            </a:r>
            <a:r>
              <a:rPr lang="cs-CZ" altLang="en-US" sz="2000" b="1" dirty="0" err="1" smtClean="0">
                <a:latin typeface="Arial" panose="020B0604020202020204" pitchFamily="34" charset="0"/>
              </a:rPr>
              <a:t>turnover</a:t>
            </a:r>
            <a:endParaRPr lang="cs-CZ" altLang="en-US" sz="2000" b="1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ISO 9001 </a:t>
            </a:r>
            <a:r>
              <a:rPr lang="cs-CZ" altLang="en-US" sz="20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certified</a:t>
            </a:r>
            <a:r>
              <a:rPr lang="cs-CZ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342900" indent="-34290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sz="2000" b="1" dirty="0" err="1" smtClean="0">
                <a:latin typeface="Arial" panose="020B0604020202020204" pitchFamily="34" charset="0"/>
              </a:rPr>
              <a:t>Advanced</a:t>
            </a:r>
            <a:r>
              <a:rPr lang="cs-CZ" altLang="en-US" sz="2000" b="1" dirty="0" smtClean="0">
                <a:latin typeface="Arial" panose="020B0604020202020204" pitchFamily="34" charset="0"/>
              </a:rPr>
              <a:t> </a:t>
            </a:r>
            <a:r>
              <a:rPr lang="cs-CZ" altLang="en-US" sz="2000" b="1" dirty="0" err="1">
                <a:latin typeface="Arial" panose="020B0604020202020204" pitchFamily="34" charset="0"/>
              </a:rPr>
              <a:t>customer</a:t>
            </a:r>
            <a:r>
              <a:rPr lang="cs-CZ" altLang="en-US" sz="2000" b="1" dirty="0">
                <a:latin typeface="Arial" panose="020B0604020202020204" pitchFamily="34" charset="0"/>
              </a:rPr>
              <a:t> audit</a:t>
            </a:r>
            <a:endParaRPr lang="en-US" altLang="en-US" sz="20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defRPr/>
            </a:pPr>
            <a:endParaRPr lang="cs-CZ" altLang="en-US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5288" y="505267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CRYTUR</a:t>
            </a:r>
            <a:endParaRPr lang="en-US" altLang="en-US" sz="3200" b="1" dirty="0" smtClean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cs-CZ" altLang="en-US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Experience</a:t>
            </a: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&amp; quality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10246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88" y="1951832"/>
            <a:ext cx="44100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83741" y="5277875"/>
            <a:ext cx="84649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Our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own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unique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material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processed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in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several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advanced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steps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to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complex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product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with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support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of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our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600" b="1" i="1" dirty="0" err="1">
                <a:solidFill>
                  <a:srgbClr val="000000"/>
                </a:solidFill>
                <a:latin typeface="Arial" panose="020B0604020202020204" pitchFamily="34" charset="0"/>
              </a:rPr>
              <a:t>strong</a:t>
            </a:r>
            <a:r>
              <a:rPr lang="cs-CZ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 R</a:t>
            </a:r>
            <a:r>
              <a:rPr lang="en-US" altLang="en-US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&amp;D team, with the quality assurance over the complete supply </a:t>
            </a:r>
            <a:r>
              <a:rPr lang="en-US" altLang="en-US" sz="1600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chain</a:t>
            </a:r>
            <a:r>
              <a:rPr lang="cs-CZ" altLang="en-US" sz="1600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cs-CZ" altLang="en-US" sz="1600" b="1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0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755650" y="1854200"/>
            <a:ext cx="75612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cs-CZ" altLang="en-US" sz="1800" b="1" dirty="0" err="1">
                <a:latin typeface="Arial" panose="020B0604020202020204" pitchFamily="34" charset="0"/>
              </a:rPr>
              <a:t>Mo</a:t>
            </a:r>
            <a:r>
              <a:rPr lang="en-US" altLang="en-US" sz="1800" b="1" dirty="0" err="1">
                <a:latin typeface="Arial" panose="020B0604020202020204" pitchFamily="34" charset="0"/>
              </a:rPr>
              <a:t>dern</a:t>
            </a:r>
            <a:r>
              <a:rPr lang="en-US" altLang="en-US" sz="1800" b="1" dirty="0">
                <a:latin typeface="Arial" panose="020B0604020202020204" pitchFamily="34" charset="0"/>
              </a:rPr>
              <a:t> </a:t>
            </a:r>
            <a:r>
              <a:rPr lang="cs-CZ" altLang="en-US" sz="1800" b="1" dirty="0" err="1">
                <a:latin typeface="Arial" panose="020B0604020202020204" pitchFamily="34" charset="0"/>
              </a:rPr>
              <a:t>production</a:t>
            </a:r>
            <a:r>
              <a:rPr lang="cs-CZ" altLang="en-US" sz="1800" b="1" dirty="0">
                <a:latin typeface="Arial" panose="020B0604020202020204" pitchFamily="34" charset="0"/>
              </a:rPr>
              <a:t> </a:t>
            </a:r>
            <a:r>
              <a:rPr lang="cs-CZ" altLang="en-US" sz="1800" b="1" dirty="0" err="1">
                <a:latin typeface="Arial" panose="020B0604020202020204" pitchFamily="34" charset="0"/>
              </a:rPr>
              <a:t>facility</a:t>
            </a:r>
            <a:r>
              <a:rPr lang="cs-CZ" altLang="en-US" sz="1800" b="1" dirty="0">
                <a:latin typeface="Arial" panose="020B0604020202020204" pitchFamily="34" charset="0"/>
              </a:rPr>
              <a:t> - Na Lukách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pic>
        <p:nvPicPr>
          <p:cNvPr id="19461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349500"/>
            <a:ext cx="5367338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ovéPole 4"/>
          <p:cNvSpPr txBox="1">
            <a:spLocks noChangeArrowheads="1"/>
          </p:cNvSpPr>
          <p:nvPr/>
        </p:nvSpPr>
        <p:spPr bwMode="auto">
          <a:xfrm>
            <a:off x="6011863" y="2852738"/>
            <a:ext cx="903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000" b="1" dirty="0"/>
              <a:t>CRYSTAL </a:t>
            </a:r>
          </a:p>
          <a:p>
            <a:r>
              <a:rPr lang="cs-CZ" altLang="cs-CZ" sz="1000" b="1" dirty="0"/>
              <a:t>GROWING</a:t>
            </a:r>
          </a:p>
        </p:txBody>
      </p:sp>
      <p:sp>
        <p:nvSpPr>
          <p:cNvPr id="19463" name="TextovéPole 17"/>
          <p:cNvSpPr txBox="1">
            <a:spLocks noChangeArrowheads="1"/>
          </p:cNvSpPr>
          <p:nvPr/>
        </p:nvSpPr>
        <p:spPr bwMode="auto">
          <a:xfrm>
            <a:off x="5867400" y="3860800"/>
            <a:ext cx="1008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000" b="1" dirty="0"/>
              <a:t>EXTENSION 2015</a:t>
            </a:r>
          </a:p>
        </p:txBody>
      </p:sp>
      <p:sp>
        <p:nvSpPr>
          <p:cNvPr id="19464" name="TextovéPole 18"/>
          <p:cNvSpPr txBox="1">
            <a:spLocks noChangeArrowheads="1"/>
          </p:cNvSpPr>
          <p:nvPr/>
        </p:nvSpPr>
        <p:spPr bwMode="auto">
          <a:xfrm>
            <a:off x="3995738" y="3140075"/>
            <a:ext cx="1008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cs-CZ" altLang="cs-CZ" sz="1000" b="1" dirty="0"/>
              <a:t>ADMIN</a:t>
            </a:r>
          </a:p>
          <a:p>
            <a:r>
              <a:rPr lang="cs-CZ" altLang="cs-CZ" sz="1000" b="1" dirty="0"/>
              <a:t>+</a:t>
            </a:r>
          </a:p>
          <a:p>
            <a:r>
              <a:rPr lang="cs-CZ" altLang="cs-CZ" sz="1000" b="1" dirty="0"/>
              <a:t>CNC MACHINING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5219700" y="5284788"/>
            <a:ext cx="9366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</a:t>
            </a:r>
          </a:p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CENTER</a:t>
            </a:r>
          </a:p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02/2013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4211638" y="5516563"/>
            <a:ext cx="792162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CLEAN ROOM</a:t>
            </a:r>
          </a:p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</a:p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COATING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3006725" y="4386263"/>
            <a:ext cx="1296988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MACHINING</a:t>
            </a:r>
          </a:p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</a:p>
          <a:p>
            <a:pPr>
              <a:defRPr/>
            </a:pPr>
            <a:r>
              <a:rPr lang="cs-CZ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CONTROL</a:t>
            </a:r>
          </a:p>
        </p:txBody>
      </p:sp>
      <p:sp>
        <p:nvSpPr>
          <p:cNvPr id="14" name="Obdélník 13"/>
          <p:cNvSpPr/>
          <p:nvPr/>
        </p:nvSpPr>
        <p:spPr bwMode="auto">
          <a:xfrm>
            <a:off x="1908175" y="5157788"/>
            <a:ext cx="2087563" cy="1150937"/>
          </a:xfrm>
          <a:custGeom>
            <a:avLst/>
            <a:gdLst>
              <a:gd name="connsiteX0" fmla="*/ 0 w 2088517"/>
              <a:gd name="connsiteY0" fmla="*/ 0 h 1152128"/>
              <a:gd name="connsiteX1" fmla="*/ 2088517 w 2088517"/>
              <a:gd name="connsiteY1" fmla="*/ 0 h 1152128"/>
              <a:gd name="connsiteX2" fmla="*/ 2088517 w 2088517"/>
              <a:gd name="connsiteY2" fmla="*/ 1152128 h 1152128"/>
              <a:gd name="connsiteX3" fmla="*/ 0 w 2088517"/>
              <a:gd name="connsiteY3" fmla="*/ 1152128 h 1152128"/>
              <a:gd name="connsiteX4" fmla="*/ 0 w 2088517"/>
              <a:gd name="connsiteY4" fmla="*/ 0 h 1152128"/>
              <a:gd name="connsiteX0" fmla="*/ 0 w 2088517"/>
              <a:gd name="connsiteY0" fmla="*/ 0 h 1152128"/>
              <a:gd name="connsiteX1" fmla="*/ 2088517 w 2088517"/>
              <a:gd name="connsiteY1" fmla="*/ 0 h 1152128"/>
              <a:gd name="connsiteX2" fmla="*/ 2088517 w 2088517"/>
              <a:gd name="connsiteY2" fmla="*/ 1152128 h 1152128"/>
              <a:gd name="connsiteX3" fmla="*/ 0 w 2088517"/>
              <a:gd name="connsiteY3" fmla="*/ 523478 h 1152128"/>
              <a:gd name="connsiteX4" fmla="*/ 0 w 2088517"/>
              <a:gd name="connsiteY4" fmla="*/ 0 h 1152128"/>
              <a:gd name="connsiteX0" fmla="*/ 0 w 2088517"/>
              <a:gd name="connsiteY0" fmla="*/ 0 h 1152128"/>
              <a:gd name="connsiteX1" fmla="*/ 2088517 w 2088517"/>
              <a:gd name="connsiteY1" fmla="*/ 0 h 1152128"/>
              <a:gd name="connsiteX2" fmla="*/ 2088517 w 2088517"/>
              <a:gd name="connsiteY2" fmla="*/ 1152128 h 1152128"/>
              <a:gd name="connsiteX3" fmla="*/ 0 w 2088517"/>
              <a:gd name="connsiteY3" fmla="*/ 613966 h 1152128"/>
              <a:gd name="connsiteX4" fmla="*/ 0 w 2088517"/>
              <a:gd name="connsiteY4" fmla="*/ 0 h 1152128"/>
              <a:gd name="connsiteX0" fmla="*/ 0 w 2088517"/>
              <a:gd name="connsiteY0" fmla="*/ 0 h 1152128"/>
              <a:gd name="connsiteX1" fmla="*/ 2088517 w 2088517"/>
              <a:gd name="connsiteY1" fmla="*/ 0 h 1152128"/>
              <a:gd name="connsiteX2" fmla="*/ 2088517 w 2088517"/>
              <a:gd name="connsiteY2" fmla="*/ 1152128 h 1152128"/>
              <a:gd name="connsiteX3" fmla="*/ 0 w 2088517"/>
              <a:gd name="connsiteY3" fmla="*/ 656828 h 1152128"/>
              <a:gd name="connsiteX4" fmla="*/ 0 w 2088517"/>
              <a:gd name="connsiteY4" fmla="*/ 0 h 115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517" h="1152128">
                <a:moveTo>
                  <a:pt x="0" y="0"/>
                </a:moveTo>
                <a:lnTo>
                  <a:pt x="2088517" y="0"/>
                </a:lnTo>
                <a:lnTo>
                  <a:pt x="2088517" y="1152128"/>
                </a:lnTo>
                <a:lnTo>
                  <a:pt x="0" y="656828"/>
                </a:lnTo>
                <a:lnTo>
                  <a:pt x="0" y="0"/>
                </a:lnTo>
                <a:close/>
              </a:path>
            </a:pathLst>
          </a:custGeom>
          <a:solidFill>
            <a:srgbClr val="568B9D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cs-CZ">
              <a:latin typeface="Arial" charset="0"/>
            </a:endParaRPr>
          </a:p>
        </p:txBody>
      </p:sp>
      <p:sp>
        <p:nvSpPr>
          <p:cNvPr id="19469" name="TextovéPole 23"/>
          <p:cNvSpPr txBox="1">
            <a:spLocks noChangeArrowheads="1"/>
          </p:cNvSpPr>
          <p:nvPr/>
        </p:nvSpPr>
        <p:spPr bwMode="auto">
          <a:xfrm>
            <a:off x="2870200" y="5157788"/>
            <a:ext cx="12033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000" b="1"/>
              <a:t>CLEAN ROOM </a:t>
            </a:r>
          </a:p>
          <a:p>
            <a:r>
              <a:rPr lang="cs-CZ" altLang="cs-CZ" sz="1000" b="1"/>
              <a:t>+</a:t>
            </a:r>
          </a:p>
          <a:p>
            <a:r>
              <a:rPr lang="cs-CZ" altLang="cs-CZ" sz="1000" b="1"/>
              <a:t>MACHINING</a:t>
            </a:r>
          </a:p>
          <a:p>
            <a:r>
              <a:rPr lang="cs-CZ" altLang="cs-CZ" sz="1000" b="1"/>
              <a:t>+</a:t>
            </a:r>
          </a:p>
          <a:p>
            <a:r>
              <a:rPr lang="cs-CZ" altLang="cs-CZ" sz="1000" b="1"/>
              <a:t>ADMIN</a:t>
            </a:r>
          </a:p>
        </p:txBody>
      </p:sp>
      <p:sp>
        <p:nvSpPr>
          <p:cNvPr id="19470" name="TextovéPole 24"/>
          <p:cNvSpPr txBox="1">
            <a:spLocks noChangeArrowheads="1"/>
          </p:cNvSpPr>
          <p:nvPr/>
        </p:nvSpPr>
        <p:spPr bwMode="auto">
          <a:xfrm>
            <a:off x="2068513" y="5157788"/>
            <a:ext cx="12049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000" b="1"/>
              <a:t>2017</a:t>
            </a:r>
          </a:p>
        </p:txBody>
      </p:sp>
      <p:sp>
        <p:nvSpPr>
          <p:cNvPr id="15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95288" y="505267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CRYTUR</a:t>
            </a:r>
            <a:endParaRPr lang="en-US" altLang="en-US" sz="3200" b="1" dirty="0" smtClean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cs-CZ" altLang="en-US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Experience</a:t>
            </a: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&amp; quality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55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55650" y="1854200"/>
            <a:ext cx="75612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cs-CZ" altLang="en-US" sz="1800" b="1" dirty="0">
                <a:latin typeface="Arial" panose="020B0604020202020204" pitchFamily="34" charset="0"/>
              </a:rPr>
              <a:t>New </a:t>
            </a:r>
            <a:r>
              <a:rPr lang="cs-CZ" altLang="en-US" sz="1800" b="1" dirty="0" err="1">
                <a:latin typeface="Arial" panose="020B0604020202020204" pitchFamily="34" charset="0"/>
              </a:rPr>
              <a:t>production</a:t>
            </a:r>
            <a:r>
              <a:rPr lang="cs-CZ" altLang="en-US" sz="1800" b="1" dirty="0">
                <a:latin typeface="Arial" panose="020B0604020202020204" pitchFamily="34" charset="0"/>
              </a:rPr>
              <a:t> </a:t>
            </a:r>
            <a:r>
              <a:rPr lang="cs-CZ" altLang="en-US" sz="1800" b="1" dirty="0" err="1">
                <a:latin typeface="Arial" panose="020B0604020202020204" pitchFamily="34" charset="0"/>
              </a:rPr>
              <a:t>facility</a:t>
            </a:r>
            <a:r>
              <a:rPr lang="cs-CZ" altLang="en-US" sz="1800" b="1" dirty="0">
                <a:latin typeface="Arial" panose="020B0604020202020204" pitchFamily="34" charset="0"/>
              </a:rPr>
              <a:t> - Koškova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pic>
        <p:nvPicPr>
          <p:cNvPr id="21509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347119"/>
            <a:ext cx="5003741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156325" y="2420938"/>
            <a:ext cx="3387725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ClrTx/>
              <a:defRPr/>
            </a:pPr>
            <a:r>
              <a:rPr lang="cs-CZ" altLang="en-US" sz="1800" b="1" dirty="0" err="1" smtClean="0">
                <a:latin typeface="Arial" panose="020B0604020202020204" pitchFamily="34" charset="0"/>
              </a:rPr>
              <a:t>Currently</a:t>
            </a:r>
            <a:r>
              <a:rPr lang="cs-CZ" altLang="en-US" sz="1800" b="1" dirty="0" smtClean="0"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en-US" sz="1800" dirty="0" smtClean="0">
                <a:latin typeface="Arial" panose="020B0604020202020204" pitchFamily="34" charset="0"/>
              </a:rPr>
              <a:t>PbWO</a:t>
            </a:r>
            <a:r>
              <a:rPr lang="cs-CZ" altLang="en-US" sz="1400" dirty="0" smtClean="0">
                <a:latin typeface="Arial" panose="020B0604020202020204" pitchFamily="34" charset="0"/>
              </a:rPr>
              <a:t>4</a:t>
            </a:r>
            <a:r>
              <a:rPr lang="cs-CZ" altLang="en-US" sz="1800" dirty="0" smtClean="0">
                <a:latin typeface="Arial" panose="020B0604020202020204" pitchFamily="34" charset="0"/>
              </a:rPr>
              <a:t> </a:t>
            </a:r>
            <a:r>
              <a:rPr lang="cs-CZ" altLang="en-US" sz="1800" dirty="0" err="1" smtClean="0">
                <a:latin typeface="Arial" panose="020B0604020202020204" pitchFamily="34" charset="0"/>
              </a:rPr>
              <a:t>project</a:t>
            </a:r>
            <a:endParaRPr lang="cs-CZ" altLang="en-US" sz="18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en-US" sz="1800" dirty="0" err="1" smtClean="0">
                <a:latin typeface="Arial" panose="020B0604020202020204" pitchFamily="34" charset="0"/>
              </a:rPr>
              <a:t>Induction</a:t>
            </a:r>
            <a:r>
              <a:rPr lang="cs-CZ" altLang="en-US" sz="1800" dirty="0" smtClean="0">
                <a:latin typeface="Arial" panose="020B0604020202020204" pitchFamily="34" charset="0"/>
              </a:rPr>
              <a:t> </a:t>
            </a:r>
            <a:r>
              <a:rPr lang="cs-CZ" altLang="en-US" sz="1800" dirty="0" err="1" smtClean="0">
                <a:latin typeface="Arial" panose="020B0604020202020204" pitchFamily="34" charset="0"/>
              </a:rPr>
              <a:t>growing</a:t>
            </a:r>
            <a:endParaRPr lang="cs-CZ" altLang="en-US" sz="18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en-US" sz="1800" dirty="0" err="1" smtClean="0">
                <a:latin typeface="Arial" panose="020B0604020202020204" pitchFamily="34" charset="0"/>
              </a:rPr>
              <a:t>Precision</a:t>
            </a:r>
            <a:r>
              <a:rPr lang="cs-CZ" altLang="en-US" sz="1800" dirty="0" smtClean="0">
                <a:latin typeface="Arial" panose="020B0604020202020204" pitchFamily="34" charset="0"/>
              </a:rPr>
              <a:t> optics</a:t>
            </a:r>
          </a:p>
          <a:p>
            <a:pPr eaLnBrk="1" hangingPunct="1">
              <a:spcBef>
                <a:spcPct val="0"/>
              </a:spcBef>
              <a:buClrTx/>
              <a:buFont typeface="Times New Roman" panose="02020603050405020304" pitchFamily="18" charset="0"/>
              <a:buBlip>
                <a:blip r:embed="rId4"/>
              </a:buBlip>
              <a:defRPr/>
            </a:pPr>
            <a:endParaRPr lang="en-US" altLang="en-US" sz="1800" dirty="0" smtClean="0">
              <a:latin typeface="Arial" panose="020B0604020202020204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162675" y="4221163"/>
            <a:ext cx="3387725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ClrTx/>
              <a:defRPr/>
            </a:pPr>
            <a:r>
              <a:rPr lang="cs-CZ" altLang="en-US" sz="1800" b="1" dirty="0" err="1" smtClean="0">
                <a:latin typeface="Arial" panose="020B0604020202020204" pitchFamily="34" charset="0"/>
              </a:rPr>
              <a:t>Plan</a:t>
            </a:r>
            <a:r>
              <a:rPr lang="cs-CZ" altLang="en-US" sz="1800" b="1" dirty="0" smtClean="0"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en-US" sz="1800" dirty="0" smtClean="0">
                <a:latin typeface="Arial" panose="020B0604020202020204" pitchFamily="34" charset="0"/>
              </a:rPr>
              <a:t>Crystal </a:t>
            </a:r>
            <a:r>
              <a:rPr lang="cs-CZ" altLang="en-US" sz="1800" dirty="0" err="1" smtClean="0">
                <a:latin typeface="Arial" panose="020B0604020202020204" pitchFamily="34" charset="0"/>
              </a:rPr>
              <a:t>growing</a:t>
            </a:r>
            <a:endParaRPr lang="cs-CZ" altLang="en-US" sz="18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en-US" sz="1800" dirty="0" smtClean="0">
                <a:latin typeface="Arial" panose="020B0604020202020204" pitchFamily="34" charset="0"/>
              </a:rPr>
              <a:t>CNC </a:t>
            </a:r>
            <a:r>
              <a:rPr lang="cs-CZ" altLang="en-US" sz="1800" dirty="0" err="1" smtClean="0">
                <a:latin typeface="Arial" panose="020B0604020202020204" pitchFamily="34" charset="0"/>
              </a:rPr>
              <a:t>machining</a:t>
            </a:r>
            <a:endParaRPr lang="en-US" altLang="en-US" sz="1800" dirty="0" smtClean="0">
              <a:latin typeface="Arial" panose="020B0604020202020204" pitchFamily="34" charset="0"/>
            </a:endParaRPr>
          </a:p>
        </p:txBody>
      </p:sp>
      <p:sp>
        <p:nvSpPr>
          <p:cNvPr id="8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288" y="505267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CRYTUR</a:t>
            </a:r>
            <a:endParaRPr lang="en-US" altLang="en-US" sz="3200" b="1" dirty="0" smtClean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cs-CZ" altLang="en-US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Experience</a:t>
            </a: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&amp; quality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50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95288" y="1628775"/>
            <a:ext cx="8285162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8138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ts val="800"/>
              </a:spcBef>
              <a:buSzPct val="60000"/>
            </a:pPr>
            <a:r>
              <a:rPr lang="en-US" altLang="en-US" sz="32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MATERIALS </a:t>
            </a:r>
          </a:p>
          <a:p>
            <a:pPr>
              <a:buSzPct val="100000"/>
            </a:pP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(</a:t>
            </a:r>
            <a:r>
              <a:rPr lang="cs-CZ" altLang="en-US" sz="3200" b="1" dirty="0" err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grown</a:t>
            </a: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 as single-</a:t>
            </a:r>
            <a:r>
              <a:rPr lang="cs-CZ" altLang="en-US" sz="3200" b="1" dirty="0" err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crystals</a:t>
            </a: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95288" y="1773238"/>
            <a:ext cx="7921625" cy="176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Garnets YAG and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LuAG</a:t>
            </a: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Perovskites YAP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Silicates</a:t>
            </a:r>
            <a:r>
              <a:rPr lang="cs-CZ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Tungstates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(PWO)</a:t>
            </a:r>
            <a:endParaRPr lang="cs-CZ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Dopants: Ce,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Nd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, Tm, V,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Yb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Pr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Er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, Cr</a:t>
            </a:r>
          </a:p>
        </p:txBody>
      </p:sp>
      <p:grpSp>
        <p:nvGrpSpPr>
          <p:cNvPr id="17" name="Skupina 25"/>
          <p:cNvGrpSpPr>
            <a:grpSpLocks/>
          </p:cNvGrpSpPr>
          <p:nvPr/>
        </p:nvGrpSpPr>
        <p:grpSpPr bwMode="auto">
          <a:xfrm>
            <a:off x="954125" y="3436912"/>
            <a:ext cx="7889876" cy="2838475"/>
            <a:chOff x="430826" y="3717032"/>
            <a:chExt cx="8488540" cy="3269218"/>
          </a:xfrm>
        </p:grpSpPr>
        <p:pic>
          <p:nvPicPr>
            <p:cNvPr id="18" name="Obráze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234" y="4258579"/>
              <a:ext cx="3899132" cy="25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Skupina 10"/>
            <p:cNvGrpSpPr>
              <a:grpSpLocks/>
            </p:cNvGrpSpPr>
            <p:nvPr/>
          </p:nvGrpSpPr>
          <p:grpSpPr bwMode="auto">
            <a:xfrm>
              <a:off x="430826" y="3717032"/>
              <a:ext cx="7142283" cy="3269218"/>
              <a:chOff x="430826" y="3717032"/>
              <a:chExt cx="7142283" cy="3269218"/>
            </a:xfrm>
          </p:grpSpPr>
          <p:pic>
            <p:nvPicPr>
              <p:cNvPr id="20" name="Obrázek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248" y="4472700"/>
                <a:ext cx="3362861" cy="2513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Obrázek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7790" y="4223894"/>
                <a:ext cx="1449994" cy="1726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Obrázek 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4210" y="3898359"/>
                <a:ext cx="3500269" cy="2333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Obrázek 5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3717032"/>
                <a:ext cx="2189676" cy="2929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Obrázek 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375" y="5007919"/>
                <a:ext cx="3190408" cy="1904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Obrázek 4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7798" y="4928944"/>
                <a:ext cx="2963178" cy="204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Obrázek 6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826" y="5065000"/>
                <a:ext cx="2347454" cy="1759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10815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60288" y="1656960"/>
            <a:ext cx="7921625" cy="483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en-US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CRIG (Crystal Improved Growth)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Based on </a:t>
            </a:r>
            <a:r>
              <a:rPr lang="en-US" altLang="en-US" sz="20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Czochralski</a:t>
            </a: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method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Patent EP 2675944</a:t>
            </a:r>
          </a:p>
          <a:p>
            <a:pPr lvl="1"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6 l crucibles</a:t>
            </a:r>
          </a:p>
          <a:p>
            <a:pPr lvl="1"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Tungsten crucible</a:t>
            </a:r>
          </a:p>
          <a:p>
            <a:pPr lvl="1"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H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atmosphere</a:t>
            </a:r>
          </a:p>
          <a:p>
            <a:pPr lvl="1"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Special inside configuration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endParaRPr lang="en-US" alt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Strictly controlled process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Homogenous crystal ingots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endParaRPr lang="en-US" altLang="en-US" sz="2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TECHNOLOGIES </a:t>
            </a:r>
          </a:p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– Crystal Growth</a:t>
            </a:r>
          </a:p>
        </p:txBody>
      </p:sp>
      <p:pic>
        <p:nvPicPr>
          <p:cNvPr id="6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630" y="1793250"/>
            <a:ext cx="3772132" cy="226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122272"/>
              </p:ext>
            </p:extLst>
          </p:nvPr>
        </p:nvGraphicFramePr>
        <p:xfrm>
          <a:off x="5364088" y="4158956"/>
          <a:ext cx="3560763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7" name="CorelDRAW" r:id="rId5" imgW="14825153" imgH="6282704" progId="CorelDraw.Graphic.17">
                  <p:embed/>
                </p:oleObj>
              </mc:Choice>
              <mc:Fallback>
                <p:oleObj name="CorelDRAW" r:id="rId5" imgW="14825153" imgH="6282704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158956"/>
                        <a:ext cx="3560763" cy="150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ovéPole 4"/>
          <p:cNvSpPr txBox="1">
            <a:spLocks noChangeArrowheads="1"/>
          </p:cNvSpPr>
          <p:nvPr/>
        </p:nvSpPr>
        <p:spPr bwMode="auto">
          <a:xfrm>
            <a:off x="5364088" y="5667081"/>
            <a:ext cx="6477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900" dirty="0" err="1"/>
              <a:t>Melting</a:t>
            </a:r>
            <a:r>
              <a:rPr lang="cs-CZ" altLang="cs-CZ" sz="900" dirty="0"/>
              <a:t> </a:t>
            </a:r>
            <a:r>
              <a:rPr lang="cs-CZ" altLang="cs-CZ" sz="900" dirty="0" err="1"/>
              <a:t>of</a:t>
            </a:r>
            <a:r>
              <a:rPr lang="cs-CZ" altLang="cs-CZ" sz="900" dirty="0"/>
              <a:t> oxide </a:t>
            </a:r>
            <a:r>
              <a:rPr lang="cs-CZ" altLang="cs-CZ" sz="900" dirty="0" err="1"/>
              <a:t>material</a:t>
            </a:r>
            <a:endParaRPr lang="cs-CZ" altLang="cs-CZ" sz="900" dirty="0"/>
          </a:p>
        </p:txBody>
      </p:sp>
      <p:sp>
        <p:nvSpPr>
          <p:cNvPr id="9" name="TextovéPole 16"/>
          <p:cNvSpPr txBox="1">
            <a:spLocks noChangeArrowheads="1"/>
          </p:cNvSpPr>
          <p:nvPr/>
        </p:nvSpPr>
        <p:spPr bwMode="auto">
          <a:xfrm>
            <a:off x="6048301" y="5667081"/>
            <a:ext cx="844476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cs-CZ" altLang="cs-CZ" sz="900" dirty="0" err="1"/>
              <a:t>Introducing</a:t>
            </a:r>
            <a:r>
              <a:rPr lang="cs-CZ" altLang="cs-CZ" sz="900" dirty="0"/>
              <a:t> </a:t>
            </a:r>
            <a:r>
              <a:rPr lang="cs-CZ" altLang="cs-CZ" sz="900" dirty="0" err="1"/>
              <a:t>seed</a:t>
            </a:r>
            <a:r>
              <a:rPr lang="cs-CZ" altLang="cs-CZ" sz="900" dirty="0"/>
              <a:t> to </a:t>
            </a:r>
            <a:r>
              <a:rPr lang="cs-CZ" altLang="cs-CZ" sz="900" dirty="0" err="1"/>
              <a:t>the</a:t>
            </a:r>
            <a:r>
              <a:rPr lang="cs-CZ" altLang="cs-CZ" sz="900" dirty="0"/>
              <a:t> melt</a:t>
            </a:r>
          </a:p>
        </p:txBody>
      </p:sp>
      <p:sp>
        <p:nvSpPr>
          <p:cNvPr id="10" name="TextovéPole 17"/>
          <p:cNvSpPr txBox="1">
            <a:spLocks noChangeArrowheads="1"/>
          </p:cNvSpPr>
          <p:nvPr/>
        </p:nvSpPr>
        <p:spPr bwMode="auto">
          <a:xfrm>
            <a:off x="6859512" y="5667081"/>
            <a:ext cx="773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cs-CZ" altLang="cs-CZ" sz="900" dirty="0" err="1"/>
              <a:t>Beginning</a:t>
            </a:r>
            <a:r>
              <a:rPr lang="cs-CZ" altLang="cs-CZ" sz="900" dirty="0"/>
              <a:t> </a:t>
            </a:r>
            <a:r>
              <a:rPr lang="cs-CZ" altLang="cs-CZ" sz="900" dirty="0" err="1"/>
              <a:t>of</a:t>
            </a:r>
            <a:r>
              <a:rPr lang="cs-CZ" altLang="cs-CZ" sz="900" dirty="0"/>
              <a:t> </a:t>
            </a:r>
            <a:r>
              <a:rPr lang="cs-CZ" altLang="cs-CZ" sz="900" dirty="0" err="1"/>
              <a:t>the</a:t>
            </a:r>
            <a:r>
              <a:rPr lang="cs-CZ" altLang="cs-CZ" sz="900" dirty="0"/>
              <a:t> </a:t>
            </a:r>
            <a:r>
              <a:rPr lang="cs-CZ" altLang="cs-CZ" sz="900" dirty="0" err="1"/>
              <a:t>crystal</a:t>
            </a:r>
            <a:r>
              <a:rPr lang="cs-CZ" altLang="cs-CZ" sz="900" dirty="0"/>
              <a:t> </a:t>
            </a:r>
            <a:r>
              <a:rPr lang="cs-CZ" altLang="cs-CZ" sz="900" dirty="0" err="1"/>
              <a:t>growth</a:t>
            </a:r>
            <a:endParaRPr lang="cs-CZ" altLang="cs-CZ" sz="900" dirty="0"/>
          </a:p>
        </p:txBody>
      </p:sp>
      <p:sp>
        <p:nvSpPr>
          <p:cNvPr id="11" name="TextovéPole 18"/>
          <p:cNvSpPr txBox="1">
            <a:spLocks noChangeArrowheads="1"/>
          </p:cNvSpPr>
          <p:nvPr/>
        </p:nvSpPr>
        <p:spPr bwMode="auto">
          <a:xfrm>
            <a:off x="7632626" y="5667081"/>
            <a:ext cx="649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900"/>
              <a:t>Crystal pulling</a:t>
            </a:r>
          </a:p>
        </p:txBody>
      </p:sp>
      <p:sp>
        <p:nvSpPr>
          <p:cNvPr id="12" name="TextovéPole 19"/>
          <p:cNvSpPr txBox="1">
            <a:spLocks noChangeArrowheads="1"/>
          </p:cNvSpPr>
          <p:nvPr/>
        </p:nvSpPr>
        <p:spPr bwMode="auto">
          <a:xfrm>
            <a:off x="8316838" y="5667081"/>
            <a:ext cx="6492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900"/>
              <a:t>Crystal boule cooling</a:t>
            </a:r>
          </a:p>
        </p:txBody>
      </p:sp>
      <p:sp>
        <p:nvSpPr>
          <p:cNvPr id="2" name="Šipka dolů 1"/>
          <p:cNvSpPr/>
          <p:nvPr/>
        </p:nvSpPr>
        <p:spPr>
          <a:xfrm>
            <a:off x="2123728" y="4480970"/>
            <a:ext cx="432048" cy="43204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12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7875</TotalTime>
  <Words>1485</Words>
  <Application>Microsoft Office PowerPoint</Application>
  <PresentationFormat>Předvádění na obrazovce (4:3)</PresentationFormat>
  <Paragraphs>521</Paragraphs>
  <Slides>43</Slides>
  <Notes>20</Notes>
  <HiddenSlides>0</HiddenSlides>
  <MMClips>0</MMClips>
  <ScaleCrop>false</ScaleCrop>
  <HeadingPairs>
    <vt:vector size="8" baseType="variant">
      <vt:variant>
        <vt:lpstr>Použitá písma</vt:lpstr>
      </vt:variant>
      <vt:variant>
        <vt:i4>12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57" baseType="lpstr">
      <vt:lpstr>Arial Unicode MS</vt:lpstr>
      <vt:lpstr>SimSun</vt:lpstr>
      <vt:lpstr>Arial</vt:lpstr>
      <vt:lpstr>Arial Rounded MT Bold</vt:lpstr>
      <vt:lpstr>Calibri</vt:lpstr>
      <vt:lpstr>Droid Sans Fallback</vt:lpstr>
      <vt:lpstr>Mangal</vt:lpstr>
      <vt:lpstr>Segoe UI Semilight</vt:lpstr>
      <vt:lpstr>Tahoma</vt:lpstr>
      <vt:lpstr>Times New Roman</vt:lpstr>
      <vt:lpstr>Verdana</vt:lpstr>
      <vt:lpstr>Wingdings</vt:lpstr>
      <vt:lpstr>Výchozí</vt:lpstr>
      <vt:lpstr>CorelDRAW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X-ray radiography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Pařízek</dc:creator>
  <cp:lastModifiedBy>Jiří Pařízek</cp:lastModifiedBy>
  <cp:revision>351</cp:revision>
  <cp:lastPrinted>1601-01-01T00:00:00Z</cp:lastPrinted>
  <dcterms:created xsi:type="dcterms:W3CDTF">1601-01-01T00:00:00Z</dcterms:created>
  <dcterms:modified xsi:type="dcterms:W3CDTF">2019-04-01T08:20:07Z</dcterms:modified>
</cp:coreProperties>
</file>