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48" r:id="rId2"/>
    <p:sldMasterId id="2147483649" r:id="rId3"/>
  </p:sldMasterIdLst>
  <p:notesMasterIdLst>
    <p:notesMasterId r:id="rId8"/>
  </p:notesMasterIdLst>
  <p:handoutMasterIdLst>
    <p:handoutMasterId r:id="rId9"/>
  </p:handoutMasterIdLst>
  <p:sldIdLst>
    <p:sldId id="258" r:id="rId4"/>
    <p:sldId id="262" r:id="rId5"/>
    <p:sldId id="296" r:id="rId6"/>
    <p:sldId id="259" r:id="rId7"/>
  </p:sldIdLst>
  <p:sldSz cx="9144000" cy="6858000" type="screen4x3"/>
  <p:notesSz cx="6805613" cy="99441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C"/>
    <a:srgbClr val="64B4E6"/>
    <a:srgbClr val="006491"/>
    <a:srgbClr val="6B6B6B"/>
    <a:srgbClr val="000000"/>
    <a:srgbClr val="AA7100"/>
    <a:srgbClr val="005F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39"/>
    <p:restoredTop sz="93155"/>
  </p:normalViewPr>
  <p:slideViewPr>
    <p:cSldViewPr>
      <p:cViewPr varScale="1">
        <p:scale>
          <a:sx n="107" d="100"/>
          <a:sy n="107" d="100"/>
        </p:scale>
        <p:origin x="135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70" y="648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 alt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49575" cy="496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F6CD69-F708-6840-939A-7019D1D21B29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599764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 alt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2813"/>
            <a:ext cx="4989513" cy="447516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noProof="0" smtClean="0"/>
              <a:t>Cliquez pour modifier les styles du texte du masque</a:t>
            </a:r>
          </a:p>
          <a:p>
            <a:pPr lvl="1"/>
            <a:r>
              <a:rPr lang="fr-FR" altLang="en-US" noProof="0" smtClean="0"/>
              <a:t>Deuxième niveau</a:t>
            </a:r>
          </a:p>
          <a:p>
            <a:pPr lvl="2"/>
            <a:r>
              <a:rPr lang="fr-FR" altLang="en-US" noProof="0" smtClean="0"/>
              <a:t>Troisième niveau</a:t>
            </a:r>
          </a:p>
          <a:p>
            <a:pPr lvl="3"/>
            <a:r>
              <a:rPr lang="fr-FR" altLang="en-US" noProof="0" smtClean="0"/>
              <a:t>Quatrième niveau</a:t>
            </a:r>
          </a:p>
          <a:p>
            <a:pPr lvl="4"/>
            <a:r>
              <a:rPr lang="fr-FR" altLang="en-US" noProof="0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49575" cy="496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47BF7BC-8F6B-C94E-A9E2-2E80BB0F2B4F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597455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49B3753B-E4B5-6A4B-A89E-B774D67C59E3}" type="slidenum">
              <a:rPr lang="fr-FR" altLang="en-US" sz="1200"/>
              <a:pPr/>
              <a:t>1</a:t>
            </a:fld>
            <a:endParaRPr lang="fr-FR" altLang="en-US" sz="120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>
                <a:ea typeface="Arial Unicode MS" charset="0"/>
                <a:cs typeface="Arial Unicode MS" charset="0"/>
              </a:rPr>
              <a:t>Introduction: explain that what we do – in a nutshell – is to help ambitious SMEs innovate and grow internationally.</a:t>
            </a:r>
          </a:p>
        </p:txBody>
      </p:sp>
    </p:spTree>
    <p:extLst>
      <p:ext uri="{BB962C8B-B14F-4D97-AF65-F5344CB8AC3E}">
        <p14:creationId xmlns:p14="http://schemas.microsoft.com/office/powerpoint/2010/main" val="2107801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altLang="en-US">
              <a:ea typeface="Arial Unicode MS" charset="0"/>
              <a:cs typeface="Arial Unicode MS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63F30406-CBB5-4244-AA42-EB2574F65C91}" type="slidenum">
              <a:rPr lang="fr-FR" altLang="en-US" sz="1200"/>
              <a:pPr/>
              <a:t>2</a:t>
            </a:fld>
            <a:endParaRPr lang="fr-FR" altLang="en-US" sz="1200"/>
          </a:p>
        </p:txBody>
      </p:sp>
    </p:spTree>
    <p:extLst>
      <p:ext uri="{BB962C8B-B14F-4D97-AF65-F5344CB8AC3E}">
        <p14:creationId xmlns:p14="http://schemas.microsoft.com/office/powerpoint/2010/main" val="465004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BF7BC-8F6B-C94E-A9E2-2E80BB0F2B4F}" type="slidenum">
              <a:rPr lang="fr-FR" altLang="en-US" smtClean="0"/>
              <a:pPr/>
              <a:t>3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795262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altLang="en-US">
              <a:ea typeface="Arial Unicode MS" charset="0"/>
              <a:cs typeface="Arial Unicode MS" charset="0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F53FF2C7-85C2-504C-A552-69A4BBD30217}" type="slidenum">
              <a:rPr lang="fr-FR" altLang="en-US" sz="1200"/>
              <a:pPr/>
              <a:t>4</a:t>
            </a:fld>
            <a:endParaRPr lang="fr-FR" altLang="en-US" sz="1200"/>
          </a:p>
        </p:txBody>
      </p:sp>
    </p:spTree>
    <p:extLst>
      <p:ext uri="{BB962C8B-B14F-4D97-AF65-F5344CB8AC3E}">
        <p14:creationId xmlns:p14="http://schemas.microsoft.com/office/powerpoint/2010/main" val="182466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042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48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Step-Visual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5805488"/>
            <a:ext cx="222091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ángulo 24"/>
          <p:cNvSpPr>
            <a:spLocks noChangeArrowheads="1"/>
          </p:cNvSpPr>
          <p:nvPr userDrawn="1"/>
        </p:nvSpPr>
        <p:spPr bwMode="auto">
          <a:xfrm>
            <a:off x="468313" y="6515100"/>
            <a:ext cx="140493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r>
              <a:rPr lang="es-ES_tradnl" altLang="es-ES_tradnl" sz="2000" baseline="30000" smtClean="0">
                <a:solidFill>
                  <a:srgbClr val="00567A"/>
                </a:solidFill>
                <a:latin typeface="MyriadPro-Regular" charset="0"/>
              </a:rPr>
              <a:t>een.ec.europa.eu</a:t>
            </a:r>
          </a:p>
        </p:txBody>
      </p:sp>
    </p:spTree>
    <p:extLst>
      <p:ext uri="{BB962C8B-B14F-4D97-AF65-F5344CB8AC3E}">
        <p14:creationId xmlns:p14="http://schemas.microsoft.com/office/powerpoint/2010/main" val="2109321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Step-Visual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n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5805488"/>
            <a:ext cx="222091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ángulo 24"/>
          <p:cNvSpPr>
            <a:spLocks noChangeArrowheads="1"/>
          </p:cNvSpPr>
          <p:nvPr userDrawn="1"/>
        </p:nvSpPr>
        <p:spPr bwMode="auto">
          <a:xfrm>
            <a:off x="468313" y="6515100"/>
            <a:ext cx="140493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r>
              <a:rPr lang="es-ES_tradnl" altLang="es-ES_tradnl" sz="2000" baseline="30000" smtClean="0">
                <a:solidFill>
                  <a:srgbClr val="00567A"/>
                </a:solidFill>
                <a:latin typeface="MyriadPro-Regular" charset="0"/>
              </a:rPr>
              <a:t>een.ec.europa.eu</a:t>
            </a:r>
          </a:p>
        </p:txBody>
      </p:sp>
    </p:spTree>
    <p:extLst>
      <p:ext uri="{BB962C8B-B14F-4D97-AF65-F5344CB8AC3E}">
        <p14:creationId xmlns:p14="http://schemas.microsoft.com/office/powerpoint/2010/main" val="710523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98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agen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Imagen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5805488"/>
            <a:ext cx="222091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ángulo 4"/>
          <p:cNvSpPr>
            <a:spLocks noChangeArrowheads="1"/>
          </p:cNvSpPr>
          <p:nvPr userDrawn="1"/>
        </p:nvSpPr>
        <p:spPr bwMode="auto">
          <a:xfrm>
            <a:off x="684213" y="6515100"/>
            <a:ext cx="140493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r>
              <a:rPr lang="es-ES_tradnl" altLang="es-ES_tradnl" sz="2000" baseline="30000" smtClean="0">
                <a:solidFill>
                  <a:srgbClr val="00567A"/>
                </a:solidFill>
                <a:latin typeface="MyriadPro-Regular" charset="0"/>
              </a:rPr>
              <a:t>een.ec.europa.eu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8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4" charset="-128"/>
          <a:cs typeface="ＭＳ Ｐゴシック" pitchFamily="4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" charset="-128"/>
          <a:cs typeface="ＭＳ Ｐゴシック" pitchFamily="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" charset="-128"/>
          <a:cs typeface="ＭＳ Ｐゴシック" pitchFamily="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" charset="-128"/>
          <a:cs typeface="ＭＳ Ｐゴシック" pitchFamily="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" charset="-128"/>
          <a:cs typeface="ＭＳ Ｐゴシック" pitchFamily="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4" charset="-128"/>
          <a:cs typeface="ＭＳ Ｐゴシック" pitchFamily="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5805488"/>
            <a:ext cx="222091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8"/>
          <p:cNvSpPr>
            <a:spLocks noChangeArrowheads="1"/>
          </p:cNvSpPr>
          <p:nvPr userDrawn="1"/>
        </p:nvSpPr>
        <p:spPr bwMode="auto">
          <a:xfrm>
            <a:off x="468313" y="6515100"/>
            <a:ext cx="140493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r>
              <a:rPr lang="es-ES_tradnl" altLang="es-ES_tradnl" sz="2000" baseline="30000" smtClean="0">
                <a:solidFill>
                  <a:srgbClr val="00567A"/>
                </a:solidFill>
                <a:latin typeface="MyriadPro-Regular" charset="0"/>
              </a:rPr>
              <a:t>een.ec.europa.eu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3" r:id="rId1"/>
    <p:sldLayoutId id="2147484146" r:id="rId2"/>
    <p:sldLayoutId id="2147484147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649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6491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6491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6491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6491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5FA9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5FA9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5FA9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5FA9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49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4B4E6"/>
        </a:buClr>
        <a:buFont typeface="Wingdings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49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4B4E6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491"/>
        </a:buClr>
        <a:buFont typeface="Times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5FA9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5FA9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5FA9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5FA9"/>
        </a:buClr>
        <a:buFont typeface="Times" pitchFamily="18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n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Imagen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5805488"/>
            <a:ext cx="222091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ángulo 4"/>
          <p:cNvSpPr>
            <a:spLocks noChangeArrowheads="1"/>
          </p:cNvSpPr>
          <p:nvPr userDrawn="1"/>
        </p:nvSpPr>
        <p:spPr bwMode="auto">
          <a:xfrm>
            <a:off x="468313" y="6515100"/>
            <a:ext cx="140493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r>
              <a:rPr lang="es-ES_tradnl" altLang="es-ES_tradnl" sz="2000" baseline="30000" smtClean="0">
                <a:solidFill>
                  <a:srgbClr val="00567A"/>
                </a:solidFill>
                <a:latin typeface="MyriadPro-Regular" charset="0"/>
              </a:rPr>
              <a:t>een.ec.europa.eu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4" charset="-128"/>
          <a:cs typeface="ＭＳ Ｐゴシック" pitchFamily="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" charset="-128"/>
          <a:cs typeface="ＭＳ Ｐゴシック" pitchFamily="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" charset="-128"/>
          <a:cs typeface="ＭＳ Ｐゴシック" pitchFamily="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" charset="-128"/>
          <a:cs typeface="ＭＳ Ｐゴシック" pitchFamily="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" charset="-128"/>
          <a:cs typeface="ＭＳ Ｐゴシック" pitchFamily="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4" charset="-128"/>
          <a:cs typeface="ＭＳ Ｐゴシック" pitchFamily="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n.ec.europa.e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28"/>
          <p:cNvSpPr>
            <a:spLocks noChangeArrowheads="1"/>
          </p:cNvSpPr>
          <p:nvPr/>
        </p:nvSpPr>
        <p:spPr bwMode="auto">
          <a:xfrm>
            <a:off x="835457" y="3328603"/>
            <a:ext cx="360040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/>
            <a:r>
              <a:rPr lang="fr-FR" altLang="en-US" sz="2800" dirty="0" err="1">
                <a:solidFill>
                  <a:srgbClr val="006491"/>
                </a:solidFill>
                <a:latin typeface="Blogger Sans" charset="0"/>
              </a:rPr>
              <a:t>Helping</a:t>
            </a:r>
            <a:r>
              <a:rPr lang="fr-FR" altLang="en-US" sz="2800" dirty="0">
                <a:solidFill>
                  <a:srgbClr val="006491"/>
                </a:solidFill>
                <a:latin typeface="Blogger Sans" charset="0"/>
              </a:rPr>
              <a:t> </a:t>
            </a:r>
            <a:r>
              <a:rPr lang="fr-FR" altLang="en-US" sz="2800" dirty="0" err="1">
                <a:solidFill>
                  <a:srgbClr val="006491"/>
                </a:solidFill>
                <a:latin typeface="Blogger Sans" charset="0"/>
              </a:rPr>
              <a:t>ambitious</a:t>
            </a:r>
            <a:r>
              <a:rPr lang="fr-FR" altLang="en-US" sz="2800" dirty="0">
                <a:solidFill>
                  <a:srgbClr val="006491"/>
                </a:solidFill>
                <a:latin typeface="Blogger Sans" charset="0"/>
              </a:rPr>
              <a:t> </a:t>
            </a:r>
            <a:r>
              <a:rPr lang="fr-FR" altLang="en-US" sz="2800" dirty="0" err="1">
                <a:solidFill>
                  <a:srgbClr val="006491"/>
                </a:solidFill>
                <a:latin typeface="Blogger Sans" charset="0"/>
              </a:rPr>
              <a:t>SMEs</a:t>
            </a:r>
            <a:r>
              <a:rPr lang="fr-FR" altLang="en-US" sz="2800" dirty="0">
                <a:solidFill>
                  <a:srgbClr val="006491"/>
                </a:solidFill>
                <a:latin typeface="Blogger Sans" charset="0"/>
              </a:rPr>
              <a:t> </a:t>
            </a:r>
          </a:p>
          <a:p>
            <a:pPr eaLnBrk="1" hangingPunct="1"/>
            <a:r>
              <a:rPr lang="fr-FR" altLang="en-US" sz="2800" dirty="0" err="1">
                <a:solidFill>
                  <a:srgbClr val="006491"/>
                </a:solidFill>
                <a:latin typeface="Blogger Sans" charset="0"/>
              </a:rPr>
              <a:t>innovate</a:t>
            </a:r>
            <a:r>
              <a:rPr lang="fr-FR" altLang="en-US" sz="2800" dirty="0">
                <a:solidFill>
                  <a:srgbClr val="006491"/>
                </a:solidFill>
                <a:latin typeface="Blogger Sans" charset="0"/>
              </a:rPr>
              <a:t> and </a:t>
            </a:r>
            <a:r>
              <a:rPr lang="fr-FR" altLang="en-US" sz="2800" dirty="0" err="1">
                <a:solidFill>
                  <a:srgbClr val="006491"/>
                </a:solidFill>
                <a:latin typeface="Blogger Sans" charset="0"/>
              </a:rPr>
              <a:t>grow</a:t>
            </a:r>
            <a:r>
              <a:rPr lang="fr-FR" altLang="en-US" sz="2800" dirty="0">
                <a:solidFill>
                  <a:srgbClr val="006491"/>
                </a:solidFill>
                <a:latin typeface="Blogger Sans" charset="0"/>
              </a:rPr>
              <a:t> </a:t>
            </a:r>
            <a:r>
              <a:rPr lang="fr-FR" altLang="en-US" sz="2800" dirty="0" smtClean="0">
                <a:solidFill>
                  <a:srgbClr val="006491"/>
                </a:solidFill>
                <a:latin typeface="Blogger Sans" charset="0"/>
              </a:rPr>
              <a:t/>
            </a:r>
            <a:br>
              <a:rPr lang="fr-FR" altLang="en-US" sz="2800" dirty="0" smtClean="0">
                <a:solidFill>
                  <a:srgbClr val="006491"/>
                </a:solidFill>
                <a:latin typeface="Blogger Sans" charset="0"/>
              </a:rPr>
            </a:br>
            <a:r>
              <a:rPr lang="fr-FR" altLang="en-US" sz="2800" dirty="0" err="1" smtClean="0">
                <a:solidFill>
                  <a:srgbClr val="006491"/>
                </a:solidFill>
                <a:latin typeface="Blogger Sans" charset="0"/>
              </a:rPr>
              <a:t>internationally</a:t>
            </a:r>
            <a:endParaRPr lang="fr-FR" altLang="en-US" sz="2800" dirty="0">
              <a:solidFill>
                <a:srgbClr val="006491"/>
              </a:solidFill>
              <a:latin typeface="Blogger Sans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731" y="4154531"/>
            <a:ext cx="1426725" cy="14686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027300"/>
            <a:ext cx="3829624" cy="371428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749"/>
            <a:ext cx="9144000" cy="255206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 bwMode="auto">
          <a:xfrm>
            <a:off x="3348038" y="6021388"/>
            <a:ext cx="2808287" cy="6477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endParaRPr lang="es-ES_tradnl" altLang="es-ES_tradnl"/>
          </a:p>
        </p:txBody>
      </p:sp>
      <p:sp>
        <p:nvSpPr>
          <p:cNvPr id="9" name="Rectángulo 19"/>
          <p:cNvSpPr>
            <a:spLocks noChangeArrowheads="1"/>
          </p:cNvSpPr>
          <p:nvPr/>
        </p:nvSpPr>
        <p:spPr bwMode="auto">
          <a:xfrm>
            <a:off x="3348038" y="6248400"/>
            <a:ext cx="2808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1200" dirty="0">
                <a:latin typeface="Myriad Pro Light" charset="0"/>
              </a:rPr>
              <a:t>PLACE PARTNER’S LOGO HERE</a:t>
            </a:r>
            <a:endParaRPr lang="fr-FR" altLang="en-US" sz="1200" dirty="0">
              <a:latin typeface="Myriad Pro Light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650" y="6021388"/>
            <a:ext cx="1919786" cy="702275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093" y="6001626"/>
            <a:ext cx="2365557" cy="702275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857" y="6021388"/>
            <a:ext cx="1919786" cy="702275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300" y="6001626"/>
            <a:ext cx="2365557" cy="702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13"/>
          <a:stretch>
            <a:fillRect/>
          </a:stretch>
        </p:blipFill>
        <p:spPr bwMode="auto">
          <a:xfrm>
            <a:off x="0" y="404813"/>
            <a:ext cx="91440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063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028"/>
          <p:cNvSpPr>
            <a:spLocks noChangeArrowheads="1"/>
          </p:cNvSpPr>
          <p:nvPr/>
        </p:nvSpPr>
        <p:spPr bwMode="auto">
          <a:xfrm>
            <a:off x="468313" y="3046413"/>
            <a:ext cx="7018337" cy="166211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chemeClr val="bg1">
                <a:alpha val="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 Unicode MS" pitchFamily="4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cs typeface="Arial Unicode MS" pitchFamily="4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 Unicode MS" pitchFamily="4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cs typeface="Arial Unicode MS" pitchFamily="4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cs typeface="Arial Unicode MS" pitchFamily="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 Unicode MS" pitchFamily="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 Unicode MS" pitchFamily="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 Unicode MS" pitchFamily="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 Unicode MS" pitchFamily="4" charset="0"/>
              </a:defRPr>
            </a:lvl9pPr>
          </a:lstStyle>
          <a:p>
            <a:pPr eaLnBrk="1" hangingPunct="1">
              <a:defRPr/>
            </a:pPr>
            <a:r>
              <a:rPr lang="en-GB" altLang="en-US" sz="3600" dirty="0" smtClean="0">
                <a:solidFill>
                  <a:schemeClr val="bg1"/>
                </a:solidFill>
                <a:latin typeface="Blogger Sans" charset="0"/>
                <a:ea typeface="+mn-ea"/>
              </a:rPr>
              <a:t>The world’s largest </a:t>
            </a:r>
          </a:p>
          <a:p>
            <a:pPr eaLnBrk="1" hangingPunct="1">
              <a:defRPr/>
            </a:pPr>
            <a:r>
              <a:rPr lang="en-GB" altLang="en-US" sz="3600" dirty="0" smtClean="0">
                <a:solidFill>
                  <a:schemeClr val="bg1"/>
                </a:solidFill>
                <a:latin typeface="Blogger Sans" charset="0"/>
                <a:ea typeface="+mn-ea"/>
              </a:rPr>
              <a:t>support Network for SMEs with international ambitions</a:t>
            </a:r>
          </a:p>
        </p:txBody>
      </p:sp>
      <p:pic>
        <p:nvPicPr>
          <p:cNvPr id="17412" name="Imagen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Group 21"/>
          <p:cNvGraphicFramePr>
            <a:graphicFrameLocks noGrp="1"/>
          </p:cNvGraphicFramePr>
          <p:nvPr/>
        </p:nvGraphicFramePr>
        <p:xfrm>
          <a:off x="685800" y="396875"/>
          <a:ext cx="5562600" cy="263525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buFont typeface="Times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logger Sans" charset="0"/>
                          <a:ea typeface="Arial Unicode MS" charset="0"/>
                          <a:cs typeface="Arial Unicode MS" charset="0"/>
                        </a:rPr>
                        <a:t>Title of the presentation | Date | </a:t>
                      </a:r>
                      <a:fld id="{91E27997-0EF6-8B4F-B39C-DA0482FDB77E}" type="slidenum">
                        <a:rPr kumimoji="0" lang="fr-FR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logger Sans" charset="0"/>
                          <a:ea typeface="Arial Unicode MS" charset="0"/>
                          <a:cs typeface="Arial Unicode MS" charset="0"/>
                        </a:rPr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t>2</a:t>
                      </a:fld>
                      <a:endParaRPr kumimoji="0" lang="fr-FR" alt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logger Sans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ángulo 6"/>
          <p:cNvSpPr/>
          <p:nvPr/>
        </p:nvSpPr>
        <p:spPr bwMode="auto">
          <a:xfrm>
            <a:off x="3348038" y="6021388"/>
            <a:ext cx="2808287" cy="6477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endParaRPr lang="es-ES_tradnl" altLang="es-ES_tradnl"/>
          </a:p>
        </p:txBody>
      </p:sp>
      <p:sp>
        <p:nvSpPr>
          <p:cNvPr id="9" name="Rectángulo 19"/>
          <p:cNvSpPr>
            <a:spLocks noChangeArrowheads="1"/>
          </p:cNvSpPr>
          <p:nvPr/>
        </p:nvSpPr>
        <p:spPr bwMode="auto">
          <a:xfrm>
            <a:off x="3348038" y="6248400"/>
            <a:ext cx="2808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1200" dirty="0">
                <a:latin typeface="Myriad Pro Light" charset="0"/>
              </a:rPr>
              <a:t>PLACE PARTNER’S LOGO HERE</a:t>
            </a:r>
            <a:endParaRPr lang="fr-FR" altLang="en-US" sz="1200" dirty="0">
              <a:latin typeface="Myriad Pro Light" charset="0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857" y="6021388"/>
            <a:ext cx="1919786" cy="702275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300" y="6001626"/>
            <a:ext cx="2365557" cy="702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720725" y="1773238"/>
            <a:ext cx="77724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pl-PL" altLang="en-US" b="0" kern="0" dirty="0" err="1" smtClean="0">
                <a:solidFill>
                  <a:srgbClr val="64B4E6"/>
                </a:solidFill>
                <a:latin typeface="Blogger Sans" charset="0"/>
                <a:ea typeface="Blogger Sans" charset="0"/>
                <a:cs typeface="Blogger Sans" charset="0"/>
              </a:rPr>
              <a:t>Make</a:t>
            </a:r>
            <a:r>
              <a:rPr lang="pl-PL" altLang="en-US" b="0" kern="0" dirty="0" smtClean="0">
                <a:solidFill>
                  <a:srgbClr val="64B4E6"/>
                </a:solidFill>
                <a:latin typeface="Blogger Sans" charset="0"/>
                <a:ea typeface="Blogger Sans" charset="0"/>
                <a:cs typeface="Blogger Sans" charset="0"/>
              </a:rPr>
              <a:t> </a:t>
            </a:r>
            <a:r>
              <a:rPr lang="pl-PL" altLang="en-US" b="0" kern="0" dirty="0" err="1" smtClean="0">
                <a:solidFill>
                  <a:srgbClr val="64B4E6"/>
                </a:solidFill>
                <a:latin typeface="Blogger Sans" charset="0"/>
                <a:ea typeface="Blogger Sans" charset="0"/>
                <a:cs typeface="Blogger Sans" charset="0"/>
              </a:rPr>
              <a:t>Your</a:t>
            </a:r>
            <a:r>
              <a:rPr lang="pl-PL" altLang="en-US" b="0" kern="0" dirty="0" smtClean="0">
                <a:solidFill>
                  <a:srgbClr val="64B4E6"/>
                </a:solidFill>
                <a:latin typeface="Blogger Sans" charset="0"/>
                <a:ea typeface="Blogger Sans" charset="0"/>
                <a:cs typeface="Blogger Sans" charset="0"/>
              </a:rPr>
              <a:t> </a:t>
            </a:r>
            <a:r>
              <a:rPr lang="pl-PL" altLang="en-US" b="0" kern="0" dirty="0" err="1" smtClean="0">
                <a:solidFill>
                  <a:srgbClr val="64B4E6"/>
                </a:solidFill>
                <a:latin typeface="Blogger Sans" charset="0"/>
                <a:ea typeface="Blogger Sans" charset="0"/>
                <a:cs typeface="Blogger Sans" charset="0"/>
              </a:rPr>
              <a:t>company</a:t>
            </a:r>
            <a:r>
              <a:rPr lang="pl-PL" altLang="en-US" b="0" kern="0" dirty="0" smtClean="0">
                <a:solidFill>
                  <a:srgbClr val="64B4E6"/>
                </a:solidFill>
                <a:latin typeface="Blogger Sans" charset="0"/>
                <a:ea typeface="Blogger Sans" charset="0"/>
                <a:cs typeface="Blogger Sans" charset="0"/>
              </a:rPr>
              <a:t> </a:t>
            </a:r>
            <a:r>
              <a:rPr lang="pl-PL" altLang="en-US" b="0" kern="0" dirty="0" err="1" smtClean="0">
                <a:solidFill>
                  <a:srgbClr val="64B4E6"/>
                </a:solidFill>
                <a:latin typeface="Blogger Sans" charset="0"/>
                <a:ea typeface="Blogger Sans" charset="0"/>
                <a:cs typeface="Blogger Sans" charset="0"/>
              </a:rPr>
              <a:t>international</a:t>
            </a:r>
            <a:endParaRPr lang="fr-FR" altLang="en-US" b="0" kern="0" dirty="0">
              <a:solidFill>
                <a:srgbClr val="64B4E6"/>
              </a:solidFill>
              <a:latin typeface="Blogger Sans" charset="0"/>
              <a:ea typeface="Blogger Sans" charset="0"/>
              <a:cs typeface="Blogger Sans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7584" y="2620194"/>
            <a:ext cx="64807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fr-BE" altLang="en-US" sz="1800" dirty="0" err="1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We</a:t>
            </a:r>
            <a:r>
              <a:rPr lang="fr-BE" altLang="en-US" sz="1800" dirty="0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 combine </a:t>
            </a:r>
            <a:r>
              <a:rPr lang="fr-BE" altLang="en-US" sz="1800" b="1" dirty="0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international business expertise</a:t>
            </a:r>
            <a:r>
              <a:rPr lang="fr-BE" altLang="en-US" sz="1800" dirty="0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 </a:t>
            </a:r>
            <a:r>
              <a:rPr lang="fr-BE" altLang="en-US" sz="1800" dirty="0" err="1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with</a:t>
            </a:r>
            <a:r>
              <a:rPr lang="fr-BE" altLang="en-US" sz="1800" dirty="0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 </a:t>
            </a:r>
            <a:r>
              <a:rPr lang="fr-BE" altLang="en-US" sz="1800" b="1" dirty="0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local </a:t>
            </a:r>
            <a:r>
              <a:rPr lang="fr-BE" altLang="en-US" sz="1800" b="1" dirty="0" err="1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knowledge</a:t>
            </a:r>
            <a:r>
              <a:rPr lang="fr-BE" altLang="en-US" sz="1800" dirty="0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 to </a:t>
            </a:r>
            <a:r>
              <a:rPr lang="fr-BE" altLang="en-US" sz="1800" dirty="0" err="1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take</a:t>
            </a:r>
            <a:r>
              <a:rPr lang="fr-BE" altLang="en-US" sz="1800" dirty="0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 </a:t>
            </a:r>
            <a:r>
              <a:rPr lang="fr-BE" altLang="en-US" sz="1800" dirty="0" err="1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your</a:t>
            </a:r>
            <a:r>
              <a:rPr lang="fr-BE" altLang="en-US" sz="1800" dirty="0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 innovation </a:t>
            </a:r>
            <a:r>
              <a:rPr lang="fr-BE" altLang="en-US" sz="1800" dirty="0" err="1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into</a:t>
            </a:r>
            <a:r>
              <a:rPr lang="fr-BE" altLang="en-US" sz="1800" dirty="0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 new </a:t>
            </a:r>
            <a:r>
              <a:rPr lang="fr-BE" altLang="en-US" sz="1800" dirty="0" err="1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markets</a:t>
            </a:r>
            <a:r>
              <a:rPr lang="fr-BE" altLang="en-US" sz="1800" dirty="0">
                <a:solidFill>
                  <a:srgbClr val="006491"/>
                </a:solidFill>
                <a:latin typeface="Myriad Pro Light" charset="0"/>
                <a:ea typeface="Myriad Pro" charset="0"/>
                <a:cs typeface="Myriad Pro" charset="0"/>
              </a:rPr>
              <a:t>.</a:t>
            </a:r>
            <a:endParaRPr lang="en-GB" altLang="en-US" sz="1800" dirty="0">
              <a:solidFill>
                <a:srgbClr val="006491"/>
              </a:solidFill>
              <a:latin typeface="Myriad Pro Light" charset="0"/>
              <a:ea typeface="Myriad Pro" charset="0"/>
              <a:cs typeface="Myriad Pro" charset="0"/>
            </a:endParaRPr>
          </a:p>
        </p:txBody>
      </p:sp>
      <p:graphicFrame>
        <p:nvGraphicFramePr>
          <p:cNvPr id="4" name="Group 21"/>
          <p:cNvGraphicFramePr>
            <a:graphicFrameLocks noGrp="1"/>
          </p:cNvGraphicFramePr>
          <p:nvPr/>
        </p:nvGraphicFramePr>
        <p:xfrm>
          <a:off x="685800" y="396875"/>
          <a:ext cx="5562600" cy="263525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64B4E6"/>
                        </a:buClr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006491"/>
                        </a:buClr>
                        <a:buFont typeface="Times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491"/>
                        </a:buClr>
                        <a:buFont typeface="Times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Arial Unicode MS" charset="0"/>
                          <a:cs typeface="Arial Unicode MS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logger Sans" charset="0"/>
                          <a:ea typeface="Arial Unicode MS" charset="0"/>
                          <a:cs typeface="Arial Unicode MS" charset="0"/>
                        </a:rPr>
                        <a:t>Title</a:t>
                      </a:r>
                      <a:r>
                        <a:rPr kumimoji="0" lang="fr-F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logger Sans" charset="0"/>
                          <a:ea typeface="Arial Unicode MS" charset="0"/>
                          <a:cs typeface="Arial Unicode MS" charset="0"/>
                        </a:rPr>
                        <a:t> of the </a:t>
                      </a:r>
                      <a:r>
                        <a:rPr kumimoji="0" lang="fr-FR" altLang="en-US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logger Sans" charset="0"/>
                          <a:ea typeface="Arial Unicode MS" charset="0"/>
                          <a:cs typeface="Arial Unicode MS" charset="0"/>
                        </a:rPr>
                        <a:t>presentation</a:t>
                      </a:r>
                      <a:r>
                        <a:rPr kumimoji="0" lang="fr-F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logger Sans" charset="0"/>
                          <a:ea typeface="Arial Unicode MS" charset="0"/>
                          <a:cs typeface="Arial Unicode MS" charset="0"/>
                        </a:rPr>
                        <a:t> | Date | </a:t>
                      </a:r>
                      <a:fld id="{333BE222-73B0-A141-948C-C1C12DA1963A}" type="slidenum">
                        <a:rPr kumimoji="0" lang="fr-FR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Blogger Sans" charset="0"/>
                          <a:ea typeface="Arial Unicode MS" charset="0"/>
                          <a:cs typeface="Arial Unicode MS" charset="0"/>
                        </a:rPr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t>3</a:t>
                      </a:fld>
                      <a:endParaRPr kumimoji="0" lang="fr-F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Blogger Sans" charset="0"/>
                        <a:ea typeface="Arial Unicode MS" charset="0"/>
                        <a:cs typeface="Arial Unicode MS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34455" y="3645024"/>
            <a:ext cx="7658670" cy="172819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4B4E6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491"/>
              </a:buClr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5FA9"/>
              </a:buClr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400" b="1" dirty="0" err="1" smtClean="0"/>
              <a:t>Established</a:t>
            </a:r>
            <a:r>
              <a:rPr lang="pl-PL" sz="1400" b="1" dirty="0" smtClean="0"/>
              <a:t> in January 2008 by </a:t>
            </a:r>
            <a:r>
              <a:rPr lang="pl-PL" sz="1400" b="1" dirty="0" err="1" smtClean="0"/>
              <a:t>European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Commission</a:t>
            </a:r>
            <a:r>
              <a:rPr lang="pl-PL" sz="1400" b="1" dirty="0" smtClean="0"/>
              <a:t> to </a:t>
            </a:r>
            <a:r>
              <a:rPr lang="pl-PL" sz="1400" b="1" dirty="0" err="1" smtClean="0"/>
              <a:t>help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SMEs</a:t>
            </a:r>
            <a:r>
              <a:rPr lang="pl-PL" sz="1400" b="1" dirty="0" smtClean="0"/>
              <a:t> to </a:t>
            </a:r>
            <a:r>
              <a:rPr lang="pl-PL" sz="1400" b="1" dirty="0" err="1" smtClean="0"/>
              <a:t>boost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their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international</a:t>
            </a:r>
            <a:r>
              <a:rPr lang="pl-PL" sz="1400" b="1" dirty="0" smtClean="0"/>
              <a:t> business</a:t>
            </a:r>
          </a:p>
          <a:p>
            <a:r>
              <a:rPr lang="pl-PL" sz="1400" b="1" dirty="0" err="1" smtClean="0"/>
              <a:t>More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than</a:t>
            </a:r>
            <a:r>
              <a:rPr lang="pl-PL" sz="1400" b="1" dirty="0" smtClean="0"/>
              <a:t> 60 </a:t>
            </a:r>
            <a:r>
              <a:rPr lang="pl-PL" sz="1400" b="1" dirty="0" err="1" smtClean="0"/>
              <a:t>countries</a:t>
            </a:r>
            <a:r>
              <a:rPr lang="pl-PL" sz="1400" b="1" dirty="0" smtClean="0"/>
              <a:t>, </a:t>
            </a:r>
            <a:r>
              <a:rPr lang="pl-PL" sz="1400" b="1" dirty="0"/>
              <a:t>600 </a:t>
            </a:r>
            <a:r>
              <a:rPr lang="pl-PL" sz="1400" b="1" dirty="0" smtClean="0"/>
              <a:t>suport </a:t>
            </a:r>
            <a:r>
              <a:rPr lang="pl-PL" sz="1400" b="1" dirty="0" err="1" smtClean="0"/>
              <a:t>offices</a:t>
            </a:r>
            <a:r>
              <a:rPr lang="pl-PL" sz="1400" b="1" dirty="0" smtClean="0"/>
              <a:t>, 3000 </a:t>
            </a:r>
            <a:r>
              <a:rPr lang="pl-PL" sz="1400" b="1" dirty="0" err="1" smtClean="0"/>
              <a:t>experts</a:t>
            </a:r>
            <a:endParaRPr lang="pl-PL" sz="1400" b="1" dirty="0"/>
          </a:p>
          <a:p>
            <a:r>
              <a:rPr lang="pl-PL" sz="1400" b="1" dirty="0" smtClean="0"/>
              <a:t>Non-profit </a:t>
            </a:r>
            <a:r>
              <a:rPr lang="pl-PL" sz="1400" b="1" dirty="0" err="1" smtClean="0"/>
              <a:t>organizations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workin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every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day</a:t>
            </a:r>
            <a:r>
              <a:rPr lang="pl-PL" sz="1400" b="1" dirty="0" smtClean="0"/>
              <a:t> to </a:t>
            </a:r>
            <a:r>
              <a:rPr lang="pl-PL" sz="1400" b="1" dirty="0" err="1" smtClean="0"/>
              <a:t>match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perfect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international</a:t>
            </a:r>
            <a:r>
              <a:rPr lang="pl-PL" sz="1400" b="1" dirty="0" smtClean="0"/>
              <a:t> business </a:t>
            </a:r>
            <a:r>
              <a:rPr lang="pl-PL" sz="1400" b="1" dirty="0" err="1" smtClean="0"/>
              <a:t>partners</a:t>
            </a:r>
            <a:endParaRPr lang="pl-PL" sz="1400" b="1" dirty="0" smtClean="0"/>
          </a:p>
          <a:p>
            <a:r>
              <a:rPr lang="pl-PL" sz="1400" b="1" dirty="0" smtClean="0"/>
              <a:t>No </a:t>
            </a:r>
            <a:r>
              <a:rPr lang="pl-PL" sz="1400" b="1" dirty="0" err="1" smtClean="0"/>
              <a:t>wrong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door</a:t>
            </a:r>
            <a:r>
              <a:rPr lang="pl-PL" sz="1400" b="1" dirty="0" smtClean="0"/>
              <a:t> </a:t>
            </a:r>
            <a:r>
              <a:rPr lang="pl-PL" sz="1400" b="1" dirty="0" err="1" smtClean="0"/>
              <a:t>principle</a:t>
            </a:r>
            <a:r>
              <a:rPr lang="pl-PL" sz="1400" b="1" dirty="0" smtClean="0"/>
              <a:t> – </a:t>
            </a:r>
            <a:r>
              <a:rPr lang="pl-PL" sz="1400" b="1" dirty="0" err="1" smtClean="0"/>
              <a:t>supporting</a:t>
            </a:r>
            <a:r>
              <a:rPr lang="pl-PL" sz="1400" b="1" dirty="0"/>
              <a:t> </a:t>
            </a:r>
            <a:r>
              <a:rPr lang="pl-PL" sz="1400" b="1" dirty="0" err="1" smtClean="0"/>
              <a:t>all</a:t>
            </a:r>
            <a:r>
              <a:rPr lang="pl-PL" sz="1400" b="1" dirty="0" smtClean="0"/>
              <a:t> business </a:t>
            </a:r>
            <a:r>
              <a:rPr lang="pl-PL" sz="1400" b="1" dirty="0" err="1" smtClean="0"/>
              <a:t>ideas</a:t>
            </a:r>
            <a:r>
              <a:rPr lang="pl-PL" sz="1400" b="1" dirty="0"/>
              <a:t> </a:t>
            </a:r>
            <a:endParaRPr lang="pl-PL" sz="1400" b="1" dirty="0" smtClean="0"/>
          </a:p>
        </p:txBody>
      </p:sp>
      <p:sp>
        <p:nvSpPr>
          <p:cNvPr id="7" name="Rectángulo 6"/>
          <p:cNvSpPr/>
          <p:nvPr/>
        </p:nvSpPr>
        <p:spPr bwMode="auto">
          <a:xfrm>
            <a:off x="3348038" y="6021388"/>
            <a:ext cx="2808287" cy="6477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endParaRPr lang="es-ES_tradnl" altLang="es-ES_tradnl"/>
          </a:p>
        </p:txBody>
      </p:sp>
      <p:sp>
        <p:nvSpPr>
          <p:cNvPr id="8" name="Rectángulo 19"/>
          <p:cNvSpPr>
            <a:spLocks noChangeArrowheads="1"/>
          </p:cNvSpPr>
          <p:nvPr/>
        </p:nvSpPr>
        <p:spPr bwMode="auto">
          <a:xfrm>
            <a:off x="3348038" y="6248400"/>
            <a:ext cx="2808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1200" dirty="0">
                <a:latin typeface="Myriad Pro Light" charset="0"/>
              </a:rPr>
              <a:t>PLACE PARTNER’S LOGO HERE</a:t>
            </a:r>
            <a:endParaRPr lang="fr-FR" altLang="en-US" sz="1200" dirty="0">
              <a:latin typeface="Myriad Pro Light" charset="0"/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093" y="6001626"/>
            <a:ext cx="2365557" cy="702275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395" y="6010881"/>
            <a:ext cx="1919786" cy="70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82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684213" y="1412875"/>
            <a:ext cx="3344862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>
                <a:solidFill>
                  <a:schemeClr val="bg1"/>
                </a:solidFill>
                <a:latin typeface="Myriad Pro Light" charset="0"/>
                <a:ea typeface="Myriad Pro Light" charset="0"/>
                <a:cs typeface="Myriad Pro Light" charset="0"/>
              </a:rPr>
              <a:t>Visit </a:t>
            </a:r>
            <a:r>
              <a:rPr lang="en-US" altLang="en-US">
                <a:solidFill>
                  <a:schemeClr val="bg1"/>
                </a:solidFill>
                <a:latin typeface="Myriad Pro Light" charset="0"/>
                <a:ea typeface="Myriad Pro Light" charset="0"/>
                <a:cs typeface="Myriad Pro Light" charset="0"/>
                <a:hlinkClick r:id="rId3"/>
              </a:rPr>
              <a:t>een.ec.europa.eu</a:t>
            </a:r>
            <a:endParaRPr lang="en-US" altLang="en-US">
              <a:solidFill>
                <a:schemeClr val="bg1"/>
              </a:solidFill>
              <a:latin typeface="Myriad Pro Light" charset="0"/>
              <a:ea typeface="Myriad Pro Light" charset="0"/>
              <a:cs typeface="Myriad Pro Light" charset="0"/>
            </a:endParaRPr>
          </a:p>
          <a:p>
            <a:r>
              <a:rPr lang="en-IE" altLang="en-US" sz="2000">
                <a:solidFill>
                  <a:schemeClr val="bg1"/>
                </a:solidFill>
                <a:latin typeface="Myriad Pro Light" charset="0"/>
                <a:ea typeface="Myriad Pro Light" charset="0"/>
                <a:cs typeface="Myriad Pro Light" charset="0"/>
              </a:rPr>
              <a:t>to find the Network near you</a:t>
            </a:r>
            <a:endParaRPr lang="en-US" altLang="en-US" sz="2000">
              <a:solidFill>
                <a:schemeClr val="bg1"/>
              </a:solidFill>
              <a:latin typeface="Myriad Pro Light" charset="0"/>
              <a:ea typeface="Myriad Pro Light" charset="0"/>
              <a:cs typeface="Myriad Pro Light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684213" y="557213"/>
            <a:ext cx="7772400" cy="5540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49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5FA9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r>
              <a:rPr lang="fr-FR" altLang="en-US" b="0" kern="0" dirty="0" smtClean="0">
                <a:solidFill>
                  <a:schemeClr val="bg1"/>
                </a:solidFill>
                <a:latin typeface="Myriad Pro Light" charset="0"/>
                <a:ea typeface="Myriad Pro Light" charset="0"/>
                <a:cs typeface="Myriad Pro Light" charset="0"/>
              </a:rPr>
              <a:t>Contact us</a:t>
            </a:r>
          </a:p>
        </p:txBody>
      </p:sp>
      <p:sp>
        <p:nvSpPr>
          <p:cNvPr id="72707" name="Rectangle 1"/>
          <p:cNvSpPr>
            <a:spLocks noChangeArrowheads="1"/>
          </p:cNvSpPr>
          <p:nvPr/>
        </p:nvSpPr>
        <p:spPr bwMode="auto">
          <a:xfrm>
            <a:off x="4756150" y="2627313"/>
            <a:ext cx="3344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en-US">
                <a:solidFill>
                  <a:srgbClr val="006491"/>
                </a:solidFill>
              </a:rPr>
              <a:t>Follow us at</a:t>
            </a:r>
          </a:p>
        </p:txBody>
      </p:sp>
      <p:sp>
        <p:nvSpPr>
          <p:cNvPr id="5" name="Rectángulo 4"/>
          <p:cNvSpPr/>
          <p:nvPr/>
        </p:nvSpPr>
        <p:spPr bwMode="auto">
          <a:xfrm>
            <a:off x="3348038" y="6021388"/>
            <a:ext cx="2808287" cy="6477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endParaRPr lang="es-ES_tradnl" altLang="es-ES_tradnl"/>
          </a:p>
        </p:txBody>
      </p:sp>
      <p:sp>
        <p:nvSpPr>
          <p:cNvPr id="6" name="Rectángulo 19"/>
          <p:cNvSpPr>
            <a:spLocks noChangeArrowheads="1"/>
          </p:cNvSpPr>
          <p:nvPr/>
        </p:nvSpPr>
        <p:spPr bwMode="auto">
          <a:xfrm>
            <a:off x="3348038" y="6248400"/>
            <a:ext cx="2808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US" altLang="en-US" sz="1200" dirty="0">
                <a:latin typeface="Myriad Pro Light" charset="0"/>
              </a:rPr>
              <a:t>PLACE PARTNER’S LOGO HERE</a:t>
            </a:r>
            <a:endParaRPr lang="fr-FR" altLang="en-US" sz="1200" dirty="0">
              <a:latin typeface="Myriad Pro Light" charset="0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300" y="6001626"/>
            <a:ext cx="2365557" cy="702275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857" y="6021388"/>
            <a:ext cx="1919786" cy="702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ASME_Powerpoint" id="{5EA34C03-7F97-384C-90AC-28D4F1D12847}" vid="{5790E42D-15F9-EA4D-80DA-10B6C0AE3DEA}"/>
    </a:ext>
  </a:extLst>
</a:theme>
</file>

<file path=ppt/theme/theme2.xml><?xml version="1.0" encoding="utf-8"?>
<a:theme xmlns:a="http://schemas.openxmlformats.org/drawingml/2006/main" name="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ASME_Powerpoint" id="{5EA34C03-7F97-384C-90AC-28D4F1D12847}" vid="{AC2C1918-5133-574E-B0B3-859EC5CE1B74}"/>
    </a:ext>
  </a:extLst>
</a:theme>
</file>

<file path=ppt/theme/theme3.xml><?xml version="1.0" encoding="utf-8"?>
<a:theme xmlns:a="http://schemas.openxmlformats.org/drawingml/2006/main" name="Custom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64B4E6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ASME_Powerpoint" id="{5EA34C03-7F97-384C-90AC-28D4F1D12847}" vid="{A77D1274-C1D9-C84F-A7C0-9CA40043D0C3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EASME_Powerpoint template</Template>
  <TotalTime>119</TotalTime>
  <Words>153</Words>
  <Application>Microsoft Office PowerPoint</Application>
  <PresentationFormat>Pokaz na ekranie (4:3)</PresentationFormat>
  <Paragraphs>25</Paragraphs>
  <Slides>4</Slides>
  <Notes>4</Notes>
  <HiddenSlides>0</HiddenSlides>
  <MMClips>0</MMClips>
  <ScaleCrop>false</ScaleCrop>
  <HeadingPairs>
    <vt:vector size="6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4</vt:i4>
      </vt:variant>
    </vt:vector>
  </HeadingPairs>
  <TitlesOfParts>
    <vt:vector size="16" baseType="lpstr">
      <vt:lpstr>ＭＳ Ｐゴシック</vt:lpstr>
      <vt:lpstr>Arial</vt:lpstr>
      <vt:lpstr>Arial Unicode MS</vt:lpstr>
      <vt:lpstr>Blogger Sans</vt:lpstr>
      <vt:lpstr>Myriad Pro</vt:lpstr>
      <vt:lpstr>Myriad Pro Light</vt:lpstr>
      <vt:lpstr>MyriadPro-Regular</vt:lpstr>
      <vt:lpstr>Times</vt:lpstr>
      <vt:lpstr>Wingdings</vt:lpstr>
      <vt:lpstr>1_Custom Design</vt:lpstr>
      <vt:lpstr>Nouvelle présentation</vt:lpstr>
      <vt:lpstr>Custom Design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Użytkownik systemu Windows</cp:lastModifiedBy>
  <cp:revision>6</cp:revision>
  <cp:lastPrinted>2016-02-22T15:26:33Z</cp:lastPrinted>
  <dcterms:created xsi:type="dcterms:W3CDTF">2016-05-26T12:13:46Z</dcterms:created>
  <dcterms:modified xsi:type="dcterms:W3CDTF">2019-03-29T09:48:17Z</dcterms:modified>
</cp:coreProperties>
</file>