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70" r:id="rId3"/>
    <p:sldId id="276" r:id="rId4"/>
    <p:sldId id="271" r:id="rId5"/>
    <p:sldId id="272" r:id="rId6"/>
    <p:sldId id="273" r:id="rId7"/>
    <p:sldId id="274" r:id="rId8"/>
    <p:sldId id="257" r:id="rId9"/>
    <p:sldId id="268" r:id="rId10"/>
  </p:sldIdLst>
  <p:sldSz cx="9144000" cy="6858000" type="screen4x3"/>
  <p:notesSz cx="6858000" cy="9144000"/>
  <p:embeddedFontLst>
    <p:embeddedFont>
      <p:font typeface="Arial Black" panose="020B0A04020102020204" pitchFamily="34" charset="0"/>
      <p:bold r:id="rId13"/>
    </p:embeddedFont>
    <p:embeddedFont>
      <p:font typeface="Calibri" panose="020F0502020204030204" pitchFamily="3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22" autoAdjust="0"/>
    <p:restoredTop sz="85423" autoAdjust="0"/>
  </p:normalViewPr>
  <p:slideViewPr>
    <p:cSldViewPr>
      <p:cViewPr varScale="1">
        <p:scale>
          <a:sx n="80" d="100"/>
          <a:sy n="80" d="100"/>
        </p:scale>
        <p:origin x="87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91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D93267-22F0-4BDD-B665-42EA46D8FEF8}" type="datetimeFigureOut">
              <a:rPr lang="en-GB" smtClean="0"/>
              <a:pPr/>
              <a:t>07/06/2019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A548E6-50EC-4169-B6CA-6D5F9E29A1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0232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72373D-8228-4E3C-A892-902DBF9353CC}" type="datetimeFigureOut">
              <a:rPr lang="en-GB" smtClean="0"/>
              <a:pPr/>
              <a:t>07/06/2019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8207EE-4937-4EBB-A0EC-3DA4F63963A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572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9EC63-AB8F-4BC3-8D50-CF3B0E9B7C43}" type="datetime4">
              <a:rPr lang="en-GB" smtClean="0"/>
              <a:t>07 June 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212C-0D1F-4266-AE78-6380148A76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DD73F-868F-4853-8A09-F7B7DE158D49}" type="datetime4">
              <a:rPr lang="en-GB" smtClean="0"/>
              <a:t>07 June 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212C-0D1F-4266-AE78-6380148A76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3B67-B4C7-4B49-8F6A-194F6EC9942D}" type="datetime4">
              <a:rPr lang="en-GB" smtClean="0"/>
              <a:t>07 June 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212C-0D1F-4266-AE78-6380148A76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619B1-997C-413B-94B7-595EFCF530A9}" type="datetime4">
              <a:rPr lang="en-GB" smtClean="0">
                <a:solidFill>
                  <a:srgbClr val="000000"/>
                </a:solidFill>
              </a:rPr>
              <a:t>07 June 2019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4E7EED-07AB-4528-B104-1D8B9A970D5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20865-13D2-4A60-A5AA-1D6014A85FF6}" type="datetime4">
              <a:rPr lang="en-GB" smtClean="0"/>
              <a:t>07 June 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212C-0D1F-4266-AE78-6380148A76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B7A33-235F-493D-A4AB-BEC0F938B8CB}" type="datetime4">
              <a:rPr lang="en-GB" smtClean="0"/>
              <a:t>07 June 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212C-0D1F-4266-AE78-6380148A76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4038600" cy="500141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24744"/>
            <a:ext cx="4038600" cy="500141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E8F1-0C8D-4D25-9699-AE8293539C56}" type="datetime4">
              <a:rPr lang="en-GB" smtClean="0"/>
              <a:t>07 June 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212C-0D1F-4266-AE78-6380148A76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19675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44824"/>
            <a:ext cx="4040188" cy="4281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119675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844824"/>
            <a:ext cx="4041775" cy="4281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D2FA-5FF0-4983-BD15-FB779DB2D3CF}" type="datetime4">
              <a:rPr lang="en-GB" smtClean="0"/>
              <a:t>07 June 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212C-0D1F-4266-AE78-6380148A76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ABAC0-6F8B-4F9B-8ADB-6D4BD08FC73C}" type="datetime4">
              <a:rPr lang="en-GB" smtClean="0"/>
              <a:t>07 June 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212C-0D1F-4266-AE78-6380148A76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3AF1-C4A1-454F-B625-500971C1A4A2}" type="datetime4">
              <a:rPr lang="en-GB" smtClean="0"/>
              <a:t>07 June 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212C-0D1F-4266-AE78-6380148A76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C3107-7EBC-469A-BA9C-E2F237C5598F}" type="datetime4">
              <a:rPr lang="en-GB" smtClean="0"/>
              <a:t>07 June 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212C-0D1F-4266-AE78-6380148A76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27A90-857B-4C4E-98A8-28EF07627BA5}" type="datetime4">
              <a:rPr lang="en-GB" smtClean="0"/>
              <a:t>07 June 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212C-0D1F-4266-AE78-6380148A76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3584575"/>
            <a:ext cx="8763000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0000"/>
            <a:ext cx="8229600" cy="763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052736"/>
            <a:ext cx="8229600" cy="5073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515DC-5F59-4D03-8FC1-185661BC84DE}" type="datetime4">
              <a:rPr lang="en-GB" smtClean="0"/>
              <a:t>07 June 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5212C-0D1F-4266-AE78-6380148A765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lang="en-GB" sz="3600" kern="1200" dirty="0" smtClean="0">
          <a:solidFill>
            <a:srgbClr val="333399"/>
          </a:solidFill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400" b="1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2000" b="1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b="1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2000" b="1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en-GB" sz="1600" b="1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areaDetector Workshop(?)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5616" y="3886200"/>
            <a:ext cx="6912768" cy="2207096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EPICS Collaboration Meeting</a:t>
            </a:r>
          </a:p>
          <a:p>
            <a:r>
              <a:rPr lang="en-GB" dirty="0" smtClean="0"/>
              <a:t>ITER, June. 2019</a:t>
            </a:r>
          </a:p>
          <a:p>
            <a:endParaRPr lang="en-GB" dirty="0" smtClean="0"/>
          </a:p>
          <a:p>
            <a:r>
              <a:rPr lang="en-GB" dirty="0" smtClean="0"/>
              <a:t>Ulrik Pedersen, Gary Yendell</a:t>
            </a:r>
          </a:p>
          <a:p>
            <a:r>
              <a:rPr lang="en-GB" dirty="0" smtClean="0"/>
              <a:t>Diamond Light Source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20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Mark couldn’t make it…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So who are we?</a:t>
            </a:r>
          </a:p>
          <a:p>
            <a:r>
              <a:rPr lang="en-GB" dirty="0" smtClean="0"/>
              <a:t>Ulrik:</a:t>
            </a:r>
          </a:p>
          <a:p>
            <a:pPr lvl="1"/>
            <a:r>
              <a:rPr lang="en-GB" dirty="0" smtClean="0"/>
              <a:t>Working with areaDetector since around 2008</a:t>
            </a:r>
          </a:p>
          <a:p>
            <a:pPr lvl="1"/>
            <a:r>
              <a:rPr lang="en-GB" dirty="0" smtClean="0"/>
              <a:t>Rolling out the areaDetector framework on Diamond</a:t>
            </a:r>
          </a:p>
          <a:p>
            <a:pPr lvl="1"/>
            <a:r>
              <a:rPr lang="en-GB" dirty="0" smtClean="0"/>
              <a:t>Implemented the HDF5 plugin</a:t>
            </a:r>
          </a:p>
          <a:p>
            <a:pPr lvl="1"/>
            <a:r>
              <a:rPr lang="en-GB" dirty="0"/>
              <a:t>Closely involved with moving source to github in 2013</a:t>
            </a:r>
          </a:p>
          <a:p>
            <a:r>
              <a:rPr lang="en-GB" dirty="0" smtClean="0"/>
              <a:t>Gary:</a:t>
            </a:r>
          </a:p>
          <a:p>
            <a:pPr lvl="1"/>
            <a:r>
              <a:rPr lang="en-GB" dirty="0" smtClean="0"/>
              <a:t>Working with HDF5 plugin fixes and new features</a:t>
            </a:r>
          </a:p>
          <a:p>
            <a:pPr lvl="1"/>
            <a:r>
              <a:rPr lang="en-GB" dirty="0" smtClean="0"/>
              <a:t>Development and commissioning of </a:t>
            </a:r>
            <a:r>
              <a:rPr lang="en-GB" dirty="0" err="1" smtClean="0"/>
              <a:t>ADEiger</a:t>
            </a:r>
            <a:r>
              <a:rPr lang="en-GB" dirty="0" smtClean="0"/>
              <a:t> at Diamond</a:t>
            </a:r>
          </a:p>
          <a:p>
            <a:pPr lvl="2"/>
            <a:r>
              <a:rPr lang="en-GB" dirty="0" smtClean="0"/>
              <a:t>Collaboration with Bruno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20865-13D2-4A60-A5AA-1D6014A85FF6}" type="datetime4">
              <a:rPr lang="en-GB" smtClean="0"/>
              <a:t>07 June 2019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212C-0D1F-4266-AE78-6380148A765F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3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Mark couldn’t make it…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Fortunately his slides could…</a:t>
            </a:r>
          </a:p>
          <a:p>
            <a:r>
              <a:rPr lang="en-GB" dirty="0" smtClean="0"/>
              <a:t>Introduction</a:t>
            </a:r>
          </a:p>
          <a:p>
            <a:pPr lvl="1"/>
            <a:r>
              <a:rPr lang="en-GB" dirty="0" smtClean="0"/>
              <a:t>Collaboration</a:t>
            </a:r>
          </a:p>
          <a:p>
            <a:pPr lvl="1"/>
            <a:r>
              <a:rPr lang="en-GB" dirty="0" smtClean="0"/>
              <a:t>Workflow</a:t>
            </a:r>
          </a:p>
          <a:p>
            <a:r>
              <a:rPr lang="en-GB" dirty="0" smtClean="0"/>
              <a:t>areaDetector overview</a:t>
            </a:r>
          </a:p>
          <a:p>
            <a:pPr lvl="1"/>
            <a:r>
              <a:rPr lang="en-GB" dirty="0" smtClean="0"/>
              <a:t>Architecture, goals</a:t>
            </a:r>
          </a:p>
          <a:p>
            <a:pPr lvl="1"/>
            <a:r>
              <a:rPr lang="en-GB" dirty="0" smtClean="0"/>
              <a:t>Drivers</a:t>
            </a:r>
          </a:p>
          <a:p>
            <a:pPr lvl="1"/>
            <a:r>
              <a:rPr lang="en-GB" dirty="0" smtClean="0"/>
              <a:t>Plugins</a:t>
            </a:r>
          </a:p>
          <a:p>
            <a:pPr lvl="1"/>
            <a:r>
              <a:rPr lang="en-GB" dirty="0" smtClean="0"/>
              <a:t>Viewers</a:t>
            </a:r>
          </a:p>
          <a:p>
            <a:r>
              <a:rPr lang="en-GB" dirty="0" smtClean="0"/>
              <a:t>Changes, new features and future</a:t>
            </a:r>
          </a:p>
          <a:p>
            <a:pPr lvl="1"/>
            <a:r>
              <a:rPr lang="en-GB" dirty="0" smtClean="0"/>
              <a:t>Version 3.x news</a:t>
            </a:r>
          </a:p>
          <a:p>
            <a:pPr lvl="1"/>
            <a:r>
              <a:rPr lang="en-GB" dirty="0" err="1" smtClean="0"/>
              <a:t>PVAccess</a:t>
            </a:r>
            <a:endParaRPr lang="en-GB" dirty="0" smtClean="0"/>
          </a:p>
          <a:p>
            <a:pPr lvl="1"/>
            <a:r>
              <a:rPr lang="en-GB" dirty="0" smtClean="0"/>
              <a:t>Codec/compression</a:t>
            </a:r>
          </a:p>
          <a:p>
            <a:pPr lvl="1"/>
            <a:r>
              <a:rPr lang="en-GB" dirty="0" smtClean="0"/>
              <a:t>Future</a:t>
            </a:r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20865-13D2-4A60-A5AA-1D6014A85FF6}" type="datetime4">
              <a:rPr lang="en-GB" smtClean="0"/>
              <a:t>07 June 2019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212C-0D1F-4266-AE78-6380148A765F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1322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pitch these talks?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19256" cy="3384376"/>
          </a:xfrm>
        </p:spPr>
        <p:txBody>
          <a:bodyPr>
            <a:normAutofit/>
          </a:bodyPr>
          <a:lstStyle/>
          <a:p>
            <a:r>
              <a:rPr lang="en-GB" dirty="0" smtClean="0"/>
              <a:t>Who has worked with areaDetector at all?</a:t>
            </a:r>
          </a:p>
          <a:p>
            <a:r>
              <a:rPr lang="en-GB" dirty="0" smtClean="0"/>
              <a:t>With areaDetector 2.x?</a:t>
            </a:r>
          </a:p>
          <a:p>
            <a:pPr lvl="1"/>
            <a:r>
              <a:rPr lang="en-GB" dirty="0" smtClean="0"/>
              <a:t>i.e. on github</a:t>
            </a:r>
          </a:p>
          <a:p>
            <a:r>
              <a:rPr lang="en-GB" dirty="0" smtClean="0"/>
              <a:t>With areaDetector 3.x?</a:t>
            </a:r>
          </a:p>
          <a:p>
            <a:pPr lvl="1"/>
            <a:r>
              <a:rPr lang="en-GB" dirty="0" smtClean="0"/>
              <a:t>Latest, bleeding edge…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20865-13D2-4A60-A5AA-1D6014A85FF6}" type="datetime4">
              <a:rPr lang="en-GB" smtClean="0"/>
              <a:t>07 June 2019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212C-0D1F-4266-AE78-6380148A765F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686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areaDetector Collaboration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641379"/>
          </a:xfrm>
        </p:spPr>
        <p:txBody>
          <a:bodyPr/>
          <a:lstStyle/>
          <a:p>
            <a:r>
              <a:rPr lang="en-GB" dirty="0" smtClean="0"/>
              <a:t>areaDetector Working Group established in 2013</a:t>
            </a:r>
          </a:p>
          <a:p>
            <a:pPr lvl="1"/>
            <a:r>
              <a:rPr lang="en-GB" dirty="0"/>
              <a:t>WG co-chaired by Mark Rivers and Ulrik Pedersen</a:t>
            </a:r>
          </a:p>
          <a:p>
            <a:pPr lvl="1"/>
            <a:r>
              <a:rPr lang="en-GB" dirty="0" smtClean="0"/>
              <a:t>Regular video conference meetings every 1,2,3 months for a couple of years</a:t>
            </a:r>
          </a:p>
          <a:p>
            <a:pPr lvl="1"/>
            <a:r>
              <a:rPr lang="en-GB" dirty="0" smtClean="0"/>
              <a:t>Workshops such as this one!</a:t>
            </a:r>
          </a:p>
          <a:p>
            <a:r>
              <a:rPr lang="en-GB" dirty="0" smtClean="0"/>
              <a:t>Source code moved to github</a:t>
            </a:r>
          </a:p>
          <a:p>
            <a:pPr lvl="1"/>
            <a:r>
              <a:rPr lang="en-GB" dirty="0" smtClean="0"/>
              <a:t>Drivers and framework split up into separate repos</a:t>
            </a:r>
          </a:p>
          <a:p>
            <a:pPr lvl="2"/>
            <a:r>
              <a:rPr lang="en-GB" dirty="0" smtClean="0"/>
              <a:t>ADCore</a:t>
            </a:r>
          </a:p>
          <a:p>
            <a:pPr lvl="2"/>
            <a:r>
              <a:rPr lang="en-GB" dirty="0" err="1" smtClean="0"/>
              <a:t>ADSupport</a:t>
            </a:r>
            <a:endParaRPr lang="en-GB" dirty="0" smtClean="0"/>
          </a:p>
          <a:p>
            <a:pPr lvl="2"/>
            <a:r>
              <a:rPr lang="en-GB" dirty="0" err="1" smtClean="0"/>
              <a:t>ADSimDetector</a:t>
            </a:r>
            <a:endParaRPr lang="en-GB" dirty="0" smtClean="0"/>
          </a:p>
          <a:p>
            <a:pPr lvl="2"/>
            <a:r>
              <a:rPr lang="en-GB" dirty="0" err="1" smtClean="0"/>
              <a:t>Etc</a:t>
            </a:r>
            <a:endParaRPr lang="en-GB" dirty="0"/>
          </a:p>
          <a:p>
            <a:endParaRPr lang="en-GB" dirty="0" smtClean="0"/>
          </a:p>
          <a:p>
            <a:pPr marL="1371600" lvl="3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20865-13D2-4A60-A5AA-1D6014A85FF6}" type="datetime4">
              <a:rPr lang="en-GB" smtClean="0"/>
              <a:t>07 June 2019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212C-0D1F-4266-AE78-6380148A765F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99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areaDetector Collaboration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641379"/>
          </a:xfrm>
        </p:spPr>
        <p:txBody>
          <a:bodyPr/>
          <a:lstStyle/>
          <a:p>
            <a:r>
              <a:rPr lang="en-GB" dirty="0" smtClean="0"/>
              <a:t>Collaborative workflow: Github Pull Request</a:t>
            </a:r>
          </a:p>
          <a:p>
            <a:pPr lvl="1"/>
            <a:r>
              <a:rPr lang="en-GB" dirty="0" smtClean="0"/>
              <a:t>Developer: Fork repo, clone, branch, code, test, push, issue Pull Request</a:t>
            </a:r>
          </a:p>
          <a:p>
            <a:pPr lvl="1"/>
            <a:r>
              <a:rPr lang="en-GB" dirty="0" smtClean="0"/>
              <a:t>Collaborators: review, discuss</a:t>
            </a:r>
          </a:p>
          <a:p>
            <a:pPr lvl="1"/>
            <a:r>
              <a:rPr lang="en-GB" dirty="0" smtClean="0"/>
              <a:t>Maintainers (typically Mark): merge</a:t>
            </a:r>
          </a:p>
          <a:p>
            <a:r>
              <a:rPr lang="en-GB" dirty="0" smtClean="0"/>
              <a:t>Discuss fixes and features: raise issue on ADCore or other relevant repo</a:t>
            </a:r>
          </a:p>
          <a:p>
            <a:r>
              <a:rPr lang="en-GB" dirty="0" smtClean="0"/>
              <a:t>Ask for help: </a:t>
            </a:r>
            <a:r>
              <a:rPr lang="en-GB" dirty="0" err="1" smtClean="0"/>
              <a:t>Tech-talk</a:t>
            </a:r>
            <a:r>
              <a:rPr lang="en-GB" dirty="0" smtClean="0"/>
              <a:t> mailing list</a:t>
            </a:r>
          </a:p>
          <a:p>
            <a:pPr lvl="1"/>
            <a:r>
              <a:rPr lang="en-GB" dirty="0" smtClean="0"/>
              <a:t>Mark does an amazing job there!!!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20865-13D2-4A60-A5AA-1D6014A85FF6}" type="datetime4">
              <a:rPr lang="en-GB" smtClean="0"/>
              <a:t>07 June 2019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212C-0D1F-4266-AE78-6380148A765F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759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areaDetector Collaboration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20865-13D2-4A60-A5AA-1D6014A85FF6}" type="datetime4">
              <a:rPr lang="en-GB" smtClean="0"/>
              <a:t>07 June 2019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212C-0D1F-4266-AE78-6380148A765F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45" y="1196752"/>
            <a:ext cx="4823110" cy="45077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8588" y="1806278"/>
            <a:ext cx="5434967" cy="4647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005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areaDetectors</a:t>
            </a:r>
            <a:r>
              <a:rPr lang="en-GB" dirty="0" smtClean="0"/>
              <a:t> at DLS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Firewire</a:t>
            </a:r>
            <a:r>
              <a:rPr lang="en-GB" dirty="0" smtClean="0"/>
              <a:t> IEEE1397 using </a:t>
            </a:r>
            <a:r>
              <a:rPr lang="en-GB" dirty="0" err="1" smtClean="0"/>
              <a:t>firewireDCAM</a:t>
            </a:r>
            <a:endParaRPr lang="en-GB" dirty="0" smtClean="0"/>
          </a:p>
          <a:p>
            <a:pPr lvl="1"/>
            <a:r>
              <a:rPr lang="en-GB" dirty="0" smtClean="0"/>
              <a:t>Now mostly decommissioned</a:t>
            </a:r>
          </a:p>
          <a:p>
            <a:r>
              <a:rPr lang="en-GB" dirty="0" smtClean="0"/>
              <a:t>GigE cameras using aravisGigE</a:t>
            </a:r>
          </a:p>
          <a:p>
            <a:r>
              <a:rPr lang="en-GB" dirty="0" smtClean="0"/>
              <a:t>Pilatus</a:t>
            </a:r>
          </a:p>
          <a:p>
            <a:r>
              <a:rPr lang="en-GB" dirty="0" err="1" smtClean="0"/>
              <a:t>Eiger</a:t>
            </a:r>
            <a:endParaRPr lang="en-GB" dirty="0" smtClean="0"/>
          </a:p>
          <a:p>
            <a:r>
              <a:rPr lang="en-GB" dirty="0" smtClean="0"/>
              <a:t>PCO</a:t>
            </a:r>
          </a:p>
          <a:p>
            <a:r>
              <a:rPr lang="en-GB" dirty="0" err="1" smtClean="0"/>
              <a:t>Andor</a:t>
            </a:r>
            <a:endParaRPr lang="en-GB" dirty="0" smtClean="0"/>
          </a:p>
          <a:p>
            <a:r>
              <a:rPr lang="en-GB" dirty="0" smtClean="0"/>
              <a:t>XMAP</a:t>
            </a:r>
            <a:endParaRPr lang="en-GB" dirty="0"/>
          </a:p>
          <a:p>
            <a:r>
              <a:rPr lang="en-GB" dirty="0" err="1" smtClean="0"/>
              <a:t>electronAnalysers</a:t>
            </a:r>
            <a:endParaRPr lang="en-GB" dirty="0" smtClean="0"/>
          </a:p>
          <a:p>
            <a:r>
              <a:rPr lang="en-GB" dirty="0" err="1" smtClean="0"/>
              <a:t>dtaq</a:t>
            </a:r>
            <a:r>
              <a:rPr lang="en-GB" dirty="0" smtClean="0"/>
              <a:t> ADCs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20865-13D2-4A60-A5AA-1D6014A85FF6}" type="datetime4">
              <a:rPr lang="en-GB" smtClean="0"/>
              <a:t>07 June 2019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212C-0D1F-4266-AE78-6380148A765F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55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have an </a:t>
            </a:r>
            <a:r>
              <a:rPr lang="en-US" dirty="0" err="1" smtClean="0"/>
              <a:t>Eiger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n-US" dirty="0" err="1" smtClean="0"/>
              <a:t>VMXi</a:t>
            </a:r>
            <a:r>
              <a:rPr lang="en-US" dirty="0" smtClean="0"/>
              <a:t> beamline: </a:t>
            </a:r>
            <a:r>
              <a:rPr lang="en-US" dirty="0" err="1" smtClean="0"/>
              <a:t>Eiger</a:t>
            </a:r>
            <a:r>
              <a:rPr lang="en-US" dirty="0" smtClean="0"/>
              <a:t> 4M</a:t>
            </a:r>
          </a:p>
          <a:p>
            <a:pPr lvl="1"/>
            <a:r>
              <a:rPr lang="en-US" dirty="0" smtClean="0"/>
              <a:t>750fps, 40gbps NIC</a:t>
            </a:r>
          </a:p>
          <a:p>
            <a:pPr lvl="1"/>
            <a:r>
              <a:rPr lang="en-US" dirty="0" smtClean="0"/>
              <a:t>Status: beamline commissioning</a:t>
            </a:r>
          </a:p>
          <a:p>
            <a:r>
              <a:rPr lang="en-US" dirty="0" smtClean="0"/>
              <a:t>Control: NSLS-II </a:t>
            </a:r>
            <a:r>
              <a:rPr lang="en-US" dirty="0" err="1" smtClean="0"/>
              <a:t>NDEiger</a:t>
            </a:r>
            <a:r>
              <a:rPr lang="en-US" dirty="0" smtClean="0"/>
              <a:t> </a:t>
            </a:r>
            <a:r>
              <a:rPr lang="en-US" dirty="0" err="1" smtClean="0"/>
              <a:t>areaDetector</a:t>
            </a:r>
            <a:r>
              <a:rPr lang="en-US" dirty="0" smtClean="0"/>
              <a:t> driver</a:t>
            </a:r>
          </a:p>
          <a:p>
            <a:pPr lvl="1"/>
            <a:r>
              <a:rPr lang="en-US" dirty="0" smtClean="0"/>
              <a:t>Thanks </a:t>
            </a:r>
            <a:r>
              <a:rPr lang="en-US" dirty="0" err="1" smtClean="0"/>
              <a:t>Brunon</a:t>
            </a:r>
            <a:r>
              <a:rPr lang="en-US" dirty="0" smtClean="0"/>
              <a:t> and Gary!</a:t>
            </a:r>
          </a:p>
          <a:p>
            <a:r>
              <a:rPr lang="en-US" dirty="0" smtClean="0"/>
              <a:t>DAQ: DLS scalable DAQ software</a:t>
            </a:r>
          </a:p>
          <a:p>
            <a:pPr lvl="1"/>
            <a:r>
              <a:rPr lang="en-US" dirty="0" err="1" smtClean="0"/>
              <a:t>ZeroMQ</a:t>
            </a:r>
            <a:r>
              <a:rPr lang="en-US" dirty="0" smtClean="0"/>
              <a:t> stream from </a:t>
            </a:r>
            <a:r>
              <a:rPr lang="en-US" dirty="0" err="1" smtClean="0"/>
              <a:t>Eiger</a:t>
            </a:r>
            <a:r>
              <a:rPr lang="en-US" dirty="0" smtClean="0"/>
              <a:t> server</a:t>
            </a:r>
          </a:p>
          <a:p>
            <a:pPr lvl="1"/>
            <a:r>
              <a:rPr lang="en-US" dirty="0" smtClean="0"/>
              <a:t>4 x file writer processes + 1 meta-data writer process</a:t>
            </a:r>
          </a:p>
          <a:p>
            <a:pPr lvl="1"/>
            <a:r>
              <a:rPr lang="en-US" dirty="0" smtClean="0"/>
              <a:t>HDF5 files</a:t>
            </a:r>
          </a:p>
          <a:p>
            <a:pPr lvl="2"/>
            <a:r>
              <a:rPr lang="en-US" dirty="0" smtClean="0"/>
              <a:t>SWMR</a:t>
            </a:r>
          </a:p>
          <a:p>
            <a:pPr lvl="2"/>
            <a:r>
              <a:rPr lang="en-US" dirty="0" smtClean="0"/>
              <a:t>Direct Chunk Write (pre-compressed data)</a:t>
            </a:r>
          </a:p>
          <a:p>
            <a:pPr lvl="2"/>
            <a:r>
              <a:rPr lang="en-US" dirty="0" smtClean="0"/>
              <a:t>VDS</a:t>
            </a:r>
          </a:p>
          <a:p>
            <a:r>
              <a:rPr lang="en-US" dirty="0" smtClean="0"/>
              <a:t>Proposal: adopt </a:t>
            </a:r>
            <a:r>
              <a:rPr lang="en-US" dirty="0" err="1" smtClean="0"/>
              <a:t>ADEiger</a:t>
            </a:r>
            <a:r>
              <a:rPr lang="en-US" dirty="0" smtClean="0"/>
              <a:t> into </a:t>
            </a:r>
            <a:r>
              <a:rPr lang="en-US" dirty="0" err="1" smtClean="0"/>
              <a:t>areaDetector</a:t>
            </a:r>
            <a:r>
              <a:rPr lang="en-US" dirty="0" smtClean="0"/>
              <a:t>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20865-13D2-4A60-A5AA-1D6014A85FF6}" type="datetime4">
              <a:rPr lang="en-GB" smtClean="0"/>
              <a:t>07 June 2019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212C-0D1F-4266-AE78-6380148A765F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994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uterInfrastructure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dansker-ved-diamond</Template>
  <TotalTime>381</TotalTime>
  <Words>365</Words>
  <Application>Microsoft Office PowerPoint</Application>
  <PresentationFormat>On-screen Show (4:3)</PresentationFormat>
  <Paragraphs>100</Paragraphs>
  <Slides>9</Slides>
  <Notes>0</Notes>
  <HiddenSlides>3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 Black</vt:lpstr>
      <vt:lpstr>Arial</vt:lpstr>
      <vt:lpstr>Calibri</vt:lpstr>
      <vt:lpstr>ComputerInfrastructureTemplate</vt:lpstr>
      <vt:lpstr>areaDetector Workshop(?)</vt:lpstr>
      <vt:lpstr>Mark couldn’t make it…</vt:lpstr>
      <vt:lpstr>Mark couldn’t make it…</vt:lpstr>
      <vt:lpstr>How to pitch these talks?</vt:lpstr>
      <vt:lpstr>areaDetector Collaboration</vt:lpstr>
      <vt:lpstr>areaDetector Collaboration</vt:lpstr>
      <vt:lpstr>areaDetector Collaboration</vt:lpstr>
      <vt:lpstr>areaDetectors at DLS</vt:lpstr>
      <vt:lpstr>We have an Eiger!</vt:lpstr>
    </vt:vector>
  </TitlesOfParts>
  <Company>Diamond Light Source Limited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areaDetector Workshop</dc:title>
  <dc:subject>detectors</dc:subject>
  <dc:creator>Pedersen, Ulrik (DLSLtd,RAL,TEC)</dc:creator>
  <cp:keywords>Detectors, areaDetector, high speed detectors</cp:keywords>
  <cp:lastModifiedBy>Pedersen, Ulrik (DLSLtd,RAL,LSCI)</cp:lastModifiedBy>
  <cp:revision>25</cp:revision>
  <dcterms:created xsi:type="dcterms:W3CDTF">2017-09-29T12:00:40Z</dcterms:created>
  <dcterms:modified xsi:type="dcterms:W3CDTF">2019-06-07T09:12:23Z</dcterms:modified>
</cp:coreProperties>
</file>