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3"/>
  </p:normalViewPr>
  <p:slideViewPr>
    <p:cSldViewPr snapToGrid="0" snapToObjects="1">
      <p:cViewPr varScale="1">
        <p:scale>
          <a:sx n="90" d="100"/>
          <a:sy n="90" d="100"/>
        </p:scale>
        <p:origin x="232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4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4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8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6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8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96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03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2B33A-8074-254E-BAF3-3EEC7620516B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E6014-A139-F24D-8658-AFC2BDCB2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dirty="0" smtClean="0"/>
              <a:t>Event Sourcing for Run Registry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a.k.a. THE BLOCKCHAIN DQM PROJECT</a:t>
            </a:r>
          </a:p>
          <a:p>
            <a:r>
              <a:rPr lang="en-US" dirty="0" smtClean="0"/>
              <a:t>Fabio, Marcel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188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we did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decided that replacing the part of RR back-end that interacts with the </a:t>
            </a:r>
            <a:r>
              <a:rPr lang="en-US" dirty="0" err="1" smtClean="0"/>
              <a:t>db</a:t>
            </a:r>
            <a:r>
              <a:rPr lang="en-US" dirty="0" smtClean="0"/>
              <a:t> (to enable event sourcing functionality) is feasible without affecting the existing interactions with other services (OMS, DQM GUI, DBS).</a:t>
            </a:r>
          </a:p>
          <a:p>
            <a:r>
              <a:rPr lang="en-US" dirty="0" smtClean="0"/>
              <a:t>We identified a total of 16 methods which mutate the database in some way, and are the ones that need to be recreated using event </a:t>
            </a:r>
            <a:r>
              <a:rPr lang="en-US" smtClean="0"/>
              <a:t>sourcing schema.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042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we’re doing tomorrow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mutations for every one of those 16 methods</a:t>
            </a:r>
          </a:p>
          <a:p>
            <a:r>
              <a:rPr lang="en-US" dirty="0" smtClean="0"/>
              <a:t>Design the schema of the in-memory database (to be thought as big JSON object)</a:t>
            </a:r>
          </a:p>
          <a:p>
            <a:r>
              <a:rPr lang="en-US" dirty="0" smtClean="0"/>
              <a:t>Start implementing the 16 methods with event sourcing functionality.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89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125</Words>
  <Application>Microsoft Macintosh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Event Sourcing for Run Registry</vt:lpstr>
      <vt:lpstr>Things we did today</vt:lpstr>
      <vt:lpstr>Things we’re doing tomorrow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Sourcing for Run Registry</dc:title>
  <dc:creator>Microsoft Office User</dc:creator>
  <cp:lastModifiedBy>Microsoft Office User</cp:lastModifiedBy>
  <cp:revision>3</cp:revision>
  <dcterms:created xsi:type="dcterms:W3CDTF">2019-01-28T15:49:00Z</dcterms:created>
  <dcterms:modified xsi:type="dcterms:W3CDTF">2019-01-28T16:08:55Z</dcterms:modified>
</cp:coreProperties>
</file>