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61333-F13D-40F2-A12D-C03997E571C5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20A30-5830-4480-8B3D-86C098B6E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52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20A30-5830-4480-8B3D-86C098B6E1A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69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16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29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4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99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82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543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83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147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88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7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07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DFA9A-44F9-4CBA-9198-4170CCBD4642}" type="datetimeFigureOut">
              <a:rPr lang="en-GB" smtClean="0"/>
              <a:t>28/01/2019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7B0D7-3744-41C3-95DD-D1AD99C495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27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SixTrackLib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6223" y="1289923"/>
            <a:ext cx="3005151" cy="29307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/>
              <a:t>Github.com/SixTrack/</a:t>
            </a:r>
            <a:r>
              <a:rPr lang="en-US" sz="1600" dirty="0" err="1" smtClean="0"/>
              <a:t>SixTrackLib</a:t>
            </a:r>
            <a:endParaRPr lang="en-US" sz="16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6799812" y="2206934"/>
            <a:ext cx="5212080" cy="3731364"/>
            <a:chOff x="214703" y="1312850"/>
            <a:chExt cx="5039163" cy="321453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703" y="1312850"/>
              <a:ext cx="5039163" cy="321453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828800" y="2915733"/>
              <a:ext cx="4122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chemeClr val="accent1">
                      <a:lumMod val="25000"/>
                    </a:schemeClr>
                  </a:solidFill>
                </a:rPr>
                <a:t>20x</a:t>
              </a:r>
              <a:endParaRPr lang="en-GB" sz="1400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5882" y="1589878"/>
            <a:ext cx="64839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Library to track many particles through accelerators for many turns.</a:t>
            </a:r>
          </a:p>
          <a:p>
            <a:r>
              <a:rPr lang="en-US" dirty="0" smtClean="0"/>
              <a:t>Pseudo code: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n in range(turns):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for type,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beamline_elements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for p in particles: //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Parallel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if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not_lost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(p):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p=map[type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p)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232754" y="3494749"/>
            <a:ext cx="6966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turns : 10</a:t>
            </a:r>
            <a:r>
              <a:rPr lang="en-US" baseline="30000" dirty="0" smtClean="0"/>
              <a:t>4</a:t>
            </a:r>
            <a:r>
              <a:rPr lang="en-US" dirty="0" smtClean="0"/>
              <a:t>-10</a:t>
            </a:r>
            <a:r>
              <a:rPr lang="en-US" baseline="30000" dirty="0" smtClean="0"/>
              <a:t>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particles (6-10 coordinates/particles): 10</a:t>
            </a:r>
            <a:r>
              <a:rPr lang="en-US" baseline="30000" dirty="0" smtClean="0"/>
              <a:t>4</a:t>
            </a:r>
            <a:r>
              <a:rPr lang="en-US" dirty="0" smtClean="0"/>
              <a:t>-10</a:t>
            </a:r>
            <a:r>
              <a:rPr lang="en-US" baseline="30000" dirty="0" smtClean="0"/>
              <a:t>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beamline elements (1-50 parameters): 10</a:t>
            </a:r>
            <a:r>
              <a:rPr lang="en-US" baseline="30000" dirty="0" smtClean="0"/>
              <a:t>3</a:t>
            </a:r>
            <a:r>
              <a:rPr lang="en-US" dirty="0" smtClean="0"/>
              <a:t>-10</a:t>
            </a:r>
            <a:r>
              <a:rPr lang="en-US" baseline="30000" dirty="0" smtClean="0"/>
              <a:t>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element types (10-20 types): 20-10</a:t>
            </a:r>
            <a:r>
              <a:rPr lang="en-US" baseline="30000" dirty="0" smtClean="0"/>
              <a:t>5 </a:t>
            </a:r>
            <a:r>
              <a:rPr lang="en-US" dirty="0" smtClean="0"/>
              <a:t> arithmetic operations </a:t>
            </a:r>
          </a:p>
          <a:p>
            <a:endParaRPr lang="en-US" dirty="0" smtClean="0"/>
          </a:p>
          <a:p>
            <a:endParaRPr lang="en-GB" baseline="30000" dirty="0"/>
          </a:p>
        </p:txBody>
      </p:sp>
      <p:sp>
        <p:nvSpPr>
          <p:cNvPr id="9" name="Rectangle 8"/>
          <p:cNvSpPr/>
          <p:nvPr/>
        </p:nvSpPr>
        <p:spPr>
          <a:xfrm>
            <a:off x="42207" y="5143370"/>
            <a:ext cx="119634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Current implementation single kernel with case-switch in </a:t>
            </a:r>
            <a:r>
              <a:rPr lang="en-US" dirty="0" err="1" smtClean="0"/>
              <a:t>OpenCL</a:t>
            </a:r>
            <a:r>
              <a:rPr lang="en-US" dirty="0" smtClean="0"/>
              <a:t>.</a:t>
            </a:r>
          </a:p>
          <a:p>
            <a:r>
              <a:rPr lang="en-US" dirty="0" smtClean="0"/>
              <a:t>Goal: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speed in both gaming (</a:t>
            </a:r>
            <a:r>
              <a:rPr lang="en-US" dirty="0" err="1" smtClean="0"/>
              <a:t>LHC@home</a:t>
            </a:r>
            <a:r>
              <a:rPr lang="en-US" dirty="0" smtClean="0"/>
              <a:t>) and server GPU, CUDA implementation.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tradeoffs: single large kernels vs multiple small kernels, storing redundant coordinates vs re-computing, no code duplication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90024" y="1781338"/>
            <a:ext cx="15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simulation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117564" y="3949728"/>
            <a:ext cx="12362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20 </a:t>
            </a:r>
            <a:r>
              <a:rPr lang="en-US" dirty="0" err="1" smtClean="0"/>
              <a:t>ms</a:t>
            </a:r>
            <a:r>
              <a:rPr lang="en-US" dirty="0" smtClean="0"/>
              <a:t>/turn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9601200" y="4134394"/>
            <a:ext cx="516364" cy="71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78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0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samples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76" y="1522259"/>
            <a:ext cx="4549534" cy="2331922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810" y="365125"/>
            <a:ext cx="4981977" cy="62781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8276" y="4166886"/>
            <a:ext cx="404912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Macros specialized for </a:t>
            </a:r>
            <a:r>
              <a:rPr lang="en-US" dirty="0" err="1" smtClean="0"/>
              <a:t>OpenCL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Program: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Specialize macros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Monday: CPU (</a:t>
            </a:r>
            <a:r>
              <a:rPr lang="en-US" dirty="0" err="1" smtClean="0"/>
              <a:t>autovectorization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Tuesday: GPU (</a:t>
            </a:r>
            <a:r>
              <a:rPr lang="en-US" dirty="0" err="1" smtClean="0"/>
              <a:t>Cuda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400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505" y="50755"/>
            <a:ext cx="10515600" cy="1325563"/>
          </a:xfrm>
        </p:spPr>
        <p:txBody>
          <a:bodyPr/>
          <a:lstStyle/>
          <a:p>
            <a:r>
              <a:rPr lang="en-US" dirty="0" smtClean="0"/>
              <a:t>Day 1: Done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7557"/>
            <a:ext cx="3757863" cy="405940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CPU Particles: SOA</a:t>
            </a:r>
          </a:p>
          <a:p>
            <a:pPr marL="0" indent="0">
              <a:buNone/>
            </a:pPr>
            <a:r>
              <a:rPr lang="en-US" dirty="0" smtClean="0"/>
              <a:t>GPU Particles: Global memory (SOA),</a:t>
            </a:r>
          </a:p>
          <a:p>
            <a:pPr marL="0" indent="0">
              <a:buNone/>
            </a:pPr>
            <a:r>
              <a:rPr lang="en-US" dirty="0" smtClean="0"/>
              <a:t>Computation on private/local memory (single structure)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Adapted CPU specific code: needed some restructuring of the GPU code and add some abstraction</a:t>
            </a:r>
          </a:p>
          <a:p>
            <a:pPr marL="0" indent="0">
              <a:buNone/>
            </a:pPr>
            <a:r>
              <a:rPr lang="en-US" dirty="0" smtClean="0"/>
              <a:t>It compiles now without warning, testing needed</a:t>
            </a:r>
            <a:r>
              <a:rPr lang="en-GB" dirty="0" smtClean="0"/>
              <a:t>.</a:t>
            </a: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474" y="3485809"/>
            <a:ext cx="4305673" cy="3231160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063" y="898080"/>
            <a:ext cx="3154953" cy="2042337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095" y="528993"/>
            <a:ext cx="4290432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9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2: To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61811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Test code CPU and measure</a:t>
            </a:r>
          </a:p>
          <a:p>
            <a:pPr marL="0" indent="0">
              <a:buNone/>
            </a:pPr>
            <a:r>
              <a:rPr lang="en-US" dirty="0" smtClean="0"/>
              <a:t>Implement first CUDA kernel: should be similar to </a:t>
            </a:r>
            <a:r>
              <a:rPr lang="en-US" dirty="0" err="1" smtClean="0"/>
              <a:t>OpenCL</a:t>
            </a:r>
            <a:r>
              <a:rPr lang="en-US" dirty="0" smtClean="0"/>
              <a:t> besides cosmetics</a:t>
            </a:r>
          </a:p>
          <a:p>
            <a:pPr marL="0" indent="0">
              <a:buNone/>
            </a:pPr>
            <a:r>
              <a:rPr lang="en-US" dirty="0" smtClean="0"/>
              <a:t>Try to use dynamic </a:t>
            </a:r>
            <a:r>
              <a:rPr lang="en-US" dirty="0" err="1" smtClean="0"/>
              <a:t>parallisism</a:t>
            </a:r>
            <a:r>
              <a:rPr lang="en-US" dirty="0" smtClean="0"/>
              <a:t> to launch micro-kernels</a:t>
            </a:r>
          </a:p>
        </p:txBody>
      </p:sp>
    </p:spTree>
    <p:extLst>
      <p:ext uri="{BB962C8B-B14F-4D97-AF65-F5344CB8AC3E}">
        <p14:creationId xmlns:p14="http://schemas.microsoft.com/office/powerpoint/2010/main" val="2752703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231</Words>
  <Application>Microsoft Office PowerPoint</Application>
  <PresentationFormat>Widescreen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Office Theme</vt:lpstr>
      <vt:lpstr>SixTrackLib</vt:lpstr>
      <vt:lpstr>Code samples</vt:lpstr>
      <vt:lpstr>Day 1: Done</vt:lpstr>
      <vt:lpstr>Day 2: To Do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Physics OpenLab GPU projects</dc:title>
  <dc:creator>Riccardo De Maria</dc:creator>
  <cp:lastModifiedBy>Riccardo De Maria</cp:lastModifiedBy>
  <cp:revision>21</cp:revision>
  <dcterms:created xsi:type="dcterms:W3CDTF">2019-01-09T14:40:45Z</dcterms:created>
  <dcterms:modified xsi:type="dcterms:W3CDTF">2019-01-28T16:10:23Z</dcterms:modified>
</cp:coreProperties>
</file>