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232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E41992-5BD6-504F-9A34-FD0B728224E1}" type="datetimeFigureOut">
              <a:rPr lang="en-US" smtClean="0"/>
              <a:t>1/29/19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F1A837-D6FC-3F43-B435-6BEF1ED2E4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0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8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77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60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94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1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6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40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8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3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A759E-1F15-8943-9AA2-277E1123CCBD}" type="datetimeFigureOut">
              <a:rPr lang="en-US" smtClean="0"/>
              <a:t>1/29/19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CB3F1-861E-2D4E-971F-97CFA6F70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4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s://cmsrunregistry.web.cern.ch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860" y="55401"/>
            <a:ext cx="6345796" cy="3130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30030"/>
            <a:ext cx="11215688" cy="3709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8650" y="987103"/>
            <a:ext cx="49006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mtClean="0">
              <a:hlinkClick r:id="rId4"/>
            </a:endParaRPr>
          </a:p>
          <a:p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https://cmsrunregistry.web.cern.ch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8650" y="97155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New Run Registry: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0987" y="55401"/>
            <a:ext cx="9144000" cy="923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Run Registry</a:t>
            </a:r>
          </a:p>
          <a:p>
            <a:r>
              <a:rPr lang="en-US" dirty="0" smtClean="0"/>
              <a:t>- Marcel, Fabio</a:t>
            </a:r>
          </a:p>
        </p:txBody>
      </p:sp>
    </p:spTree>
    <p:extLst>
      <p:ext uri="{BB962C8B-B14F-4D97-AF65-F5344CB8AC3E}">
        <p14:creationId xmlns:p14="http://schemas.microsoft.com/office/powerpoint/2010/main" val="88206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we do this morning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2061" y="900212"/>
            <a:ext cx="4742857" cy="6323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8663" y="1690688"/>
            <a:ext cx="37433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Analyzed SQL statements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Discussed DB Schema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Listed HTTP API requests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Try to setup </a:t>
            </a:r>
            <a:r>
              <a:rPr lang="en-US" sz="2800" dirty="0" err="1" smtClean="0"/>
              <a:t>postgres</a:t>
            </a:r>
            <a:r>
              <a:rPr lang="en-US" sz="2800" dirty="0" smtClean="0"/>
              <a:t> and </a:t>
            </a:r>
            <a:r>
              <a:rPr lang="en-US" sz="2800" dirty="0" err="1" smtClean="0"/>
              <a:t>node.js</a:t>
            </a:r>
            <a:r>
              <a:rPr lang="en-US" sz="2800" dirty="0" smtClean="0"/>
              <a:t> on CC7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670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want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 err="1" smtClean="0"/>
              <a:t>db</a:t>
            </a:r>
            <a:r>
              <a:rPr lang="en-US" dirty="0" smtClean="0"/>
              <a:t> Schema</a:t>
            </a:r>
          </a:p>
          <a:p>
            <a:r>
              <a:rPr lang="en-US" dirty="0" smtClean="0"/>
              <a:t>Test environment running</a:t>
            </a:r>
          </a:p>
        </p:txBody>
      </p:sp>
    </p:spTree>
    <p:extLst>
      <p:ext uri="{BB962C8B-B14F-4D97-AF65-F5344CB8AC3E}">
        <p14:creationId xmlns:p14="http://schemas.microsoft.com/office/powerpoint/2010/main" val="1229235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48</Words>
  <Application>Microsoft Macintosh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PowerPoint Presentation</vt:lpstr>
      <vt:lpstr>What did we do this morning</vt:lpstr>
      <vt:lpstr>What we want to do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2019-01-29T10:48:58Z</dcterms:created>
  <dcterms:modified xsi:type="dcterms:W3CDTF">2019-01-29T10:59:02Z</dcterms:modified>
</cp:coreProperties>
</file>