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svg" ContentType="image/svg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2" r:id="rId6"/>
    <p:sldId id="259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3"/>
  </p:normalViewPr>
  <p:slideViewPr>
    <p:cSldViewPr snapToGrid="0" snapToObjects="1">
      <p:cViewPr varScale="1">
        <p:scale>
          <a:sx n="120" d="100"/>
          <a:sy n="120" d="100"/>
        </p:scale>
        <p:origin x="2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417E80-22F9-460F-9C5F-706E0838C473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6653FC0-961B-4204-82B6-BE1959972EFB}">
      <dgm:prSet/>
      <dgm:spPr/>
      <dgm:t>
        <a:bodyPr/>
        <a:lstStyle/>
        <a:p>
          <a:r>
            <a:rPr lang="en-US"/>
            <a:t>That an immutable DB structure would make run registry maintainable, debugger-friendly, data-certification friendly and in short, just what DQM needs for such a tool. </a:t>
          </a:r>
        </a:p>
      </dgm:t>
    </dgm:pt>
    <dgm:pt modelId="{55CE7D18-8FE4-40CE-B3B9-1DDC23996ADA}" type="parTrans" cxnId="{1CA936B0-FEA5-47E9-B6E6-C1D04476C2FC}">
      <dgm:prSet/>
      <dgm:spPr/>
      <dgm:t>
        <a:bodyPr/>
        <a:lstStyle/>
        <a:p>
          <a:endParaRPr lang="en-US"/>
        </a:p>
      </dgm:t>
    </dgm:pt>
    <dgm:pt modelId="{FD06F9AD-1DA0-43A9-B84A-6AB96CFE2B99}" type="sibTrans" cxnId="{1CA936B0-FEA5-47E9-B6E6-C1D04476C2FC}">
      <dgm:prSet/>
      <dgm:spPr/>
      <dgm:t>
        <a:bodyPr/>
        <a:lstStyle/>
        <a:p>
          <a:endParaRPr lang="en-US"/>
        </a:p>
      </dgm:t>
    </dgm:pt>
    <dgm:pt modelId="{16328D8F-0BB1-4E6D-90F7-8B9920E17E1B}">
      <dgm:prSet/>
      <dgm:spPr/>
      <dgm:t>
        <a:bodyPr/>
        <a:lstStyle/>
        <a:p>
          <a:r>
            <a:rPr lang="en-US"/>
            <a:t>Everything can be traced, nothing is ever deleted.</a:t>
          </a:r>
        </a:p>
      </dgm:t>
    </dgm:pt>
    <dgm:pt modelId="{51F90982-099E-4C4B-86AE-78852D20197D}" type="parTrans" cxnId="{26E17BA0-E0FB-42F9-899D-DD14C8F939BB}">
      <dgm:prSet/>
      <dgm:spPr/>
      <dgm:t>
        <a:bodyPr/>
        <a:lstStyle/>
        <a:p>
          <a:endParaRPr lang="en-US"/>
        </a:p>
      </dgm:t>
    </dgm:pt>
    <dgm:pt modelId="{312E149A-F218-4DC6-B82B-22F7A7B95C48}" type="sibTrans" cxnId="{26E17BA0-E0FB-42F9-899D-DD14C8F939BB}">
      <dgm:prSet/>
      <dgm:spPr/>
      <dgm:t>
        <a:bodyPr/>
        <a:lstStyle/>
        <a:p>
          <a:endParaRPr lang="en-US"/>
        </a:p>
      </dgm:t>
    </dgm:pt>
    <dgm:pt modelId="{099DE2DD-D68B-4495-A613-132EE2B3FB33}">
      <dgm:prSet/>
      <dgm:spPr/>
      <dgm:t>
        <a:bodyPr/>
        <a:lstStyle/>
        <a:p>
          <a:r>
            <a:rPr lang="en-US" dirty="0"/>
            <a:t>The ability that someone references a ”golden </a:t>
          </a:r>
          <a:r>
            <a:rPr lang="en-US" dirty="0" err="1"/>
            <a:t>json</a:t>
          </a:r>
          <a:r>
            <a:rPr lang="en-US" dirty="0"/>
            <a:t>” in a paper, and Run Registry can show you how the application looked like at </a:t>
          </a:r>
          <a:r>
            <a:rPr lang="en-US" dirty="0" smtClean="0"/>
            <a:t>that exact point is </a:t>
          </a:r>
          <a:r>
            <a:rPr lang="en-US" dirty="0"/>
            <a:t>now possible.</a:t>
          </a:r>
        </a:p>
      </dgm:t>
    </dgm:pt>
    <dgm:pt modelId="{C82CBB5C-6A22-41C0-B692-50F4A29CB486}" type="parTrans" cxnId="{5C375AD8-DA37-415F-A788-D6C24E83AC3D}">
      <dgm:prSet/>
      <dgm:spPr/>
      <dgm:t>
        <a:bodyPr/>
        <a:lstStyle/>
        <a:p>
          <a:endParaRPr lang="en-US"/>
        </a:p>
      </dgm:t>
    </dgm:pt>
    <dgm:pt modelId="{7E6C1E13-460A-4B35-8C75-4E472442E31F}" type="sibTrans" cxnId="{5C375AD8-DA37-415F-A788-D6C24E83AC3D}">
      <dgm:prSet/>
      <dgm:spPr/>
      <dgm:t>
        <a:bodyPr/>
        <a:lstStyle/>
        <a:p>
          <a:endParaRPr lang="en-US"/>
        </a:p>
      </dgm:t>
    </dgm:pt>
    <dgm:pt modelId="{39EF4FA8-72DE-412B-BC88-267F7757846E}">
      <dgm:prSet/>
      <dgm:spPr/>
      <dgm:t>
        <a:bodyPr/>
        <a:lstStyle/>
        <a:p>
          <a:endParaRPr lang="en-US" dirty="0"/>
        </a:p>
      </dgm:t>
    </dgm:pt>
    <dgm:pt modelId="{E93C7076-B73B-4D03-8D4F-99BF43098910}" type="parTrans" cxnId="{9F2378A4-53A3-4663-AAFB-9D6A7FFC1647}">
      <dgm:prSet/>
      <dgm:spPr/>
      <dgm:t>
        <a:bodyPr/>
        <a:lstStyle/>
        <a:p>
          <a:endParaRPr lang="en-US"/>
        </a:p>
      </dgm:t>
    </dgm:pt>
    <dgm:pt modelId="{C3E46C5B-974C-480C-881A-66FA616D75FF}" type="sibTrans" cxnId="{9F2378A4-53A3-4663-AAFB-9D6A7FFC1647}">
      <dgm:prSet/>
      <dgm:spPr/>
      <dgm:t>
        <a:bodyPr/>
        <a:lstStyle/>
        <a:p>
          <a:endParaRPr lang="en-US"/>
        </a:p>
      </dgm:t>
    </dgm:pt>
    <dgm:pt modelId="{89C4E82D-AAC0-394B-802A-787034576DAD}" type="pres">
      <dgm:prSet presAssocID="{33417E80-22F9-460F-9C5F-706E0838C473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59AF4CC-91B5-E04D-8DD9-A8D37994B84A}" type="pres">
      <dgm:prSet presAssocID="{66653FC0-961B-4204-82B6-BE1959972EFB}" presName="thickLine" presStyleLbl="alignNode1" presStyleIdx="0" presStyleCnt="4"/>
      <dgm:spPr/>
    </dgm:pt>
    <dgm:pt modelId="{B9B99AD5-A1DF-8146-876C-969C89A6CA43}" type="pres">
      <dgm:prSet presAssocID="{66653FC0-961B-4204-82B6-BE1959972EFB}" presName="horz1" presStyleCnt="0"/>
      <dgm:spPr/>
    </dgm:pt>
    <dgm:pt modelId="{7F19E6FE-DC9C-7E45-BE94-084FEB9B4B05}" type="pres">
      <dgm:prSet presAssocID="{66653FC0-961B-4204-82B6-BE1959972EFB}" presName="tx1" presStyleLbl="revTx" presStyleIdx="0" presStyleCnt="4"/>
      <dgm:spPr/>
      <dgm:t>
        <a:bodyPr/>
        <a:lstStyle/>
        <a:p>
          <a:endParaRPr lang="en-US"/>
        </a:p>
      </dgm:t>
    </dgm:pt>
    <dgm:pt modelId="{6557541D-FCDC-D24C-97AE-923940A303FC}" type="pres">
      <dgm:prSet presAssocID="{66653FC0-961B-4204-82B6-BE1959972EFB}" presName="vert1" presStyleCnt="0"/>
      <dgm:spPr/>
    </dgm:pt>
    <dgm:pt modelId="{E6AAC1B6-EF23-1544-8410-85A8627B6CBD}" type="pres">
      <dgm:prSet presAssocID="{16328D8F-0BB1-4E6D-90F7-8B9920E17E1B}" presName="thickLine" presStyleLbl="alignNode1" presStyleIdx="1" presStyleCnt="4"/>
      <dgm:spPr/>
    </dgm:pt>
    <dgm:pt modelId="{D0F9AECD-8750-2F4C-8197-B6B0297525EA}" type="pres">
      <dgm:prSet presAssocID="{16328D8F-0BB1-4E6D-90F7-8B9920E17E1B}" presName="horz1" presStyleCnt="0"/>
      <dgm:spPr/>
    </dgm:pt>
    <dgm:pt modelId="{633C498A-5356-0A46-843A-94C69D80348D}" type="pres">
      <dgm:prSet presAssocID="{16328D8F-0BB1-4E6D-90F7-8B9920E17E1B}" presName="tx1" presStyleLbl="revTx" presStyleIdx="1" presStyleCnt="4"/>
      <dgm:spPr/>
      <dgm:t>
        <a:bodyPr/>
        <a:lstStyle/>
        <a:p>
          <a:endParaRPr lang="en-US"/>
        </a:p>
      </dgm:t>
    </dgm:pt>
    <dgm:pt modelId="{5D4E4E8F-65D3-6F43-9BDC-13C71E5F0E6F}" type="pres">
      <dgm:prSet presAssocID="{16328D8F-0BB1-4E6D-90F7-8B9920E17E1B}" presName="vert1" presStyleCnt="0"/>
      <dgm:spPr/>
    </dgm:pt>
    <dgm:pt modelId="{FBF01CE1-7E0E-B944-94B5-6220EA9A454C}" type="pres">
      <dgm:prSet presAssocID="{099DE2DD-D68B-4495-A613-132EE2B3FB33}" presName="thickLine" presStyleLbl="alignNode1" presStyleIdx="2" presStyleCnt="4"/>
      <dgm:spPr/>
    </dgm:pt>
    <dgm:pt modelId="{3BF420B3-D967-534A-8910-44151E997A4B}" type="pres">
      <dgm:prSet presAssocID="{099DE2DD-D68B-4495-A613-132EE2B3FB33}" presName="horz1" presStyleCnt="0"/>
      <dgm:spPr/>
    </dgm:pt>
    <dgm:pt modelId="{9766E122-EFC3-C44D-B8F4-1FA392774986}" type="pres">
      <dgm:prSet presAssocID="{099DE2DD-D68B-4495-A613-132EE2B3FB33}" presName="tx1" presStyleLbl="revTx" presStyleIdx="2" presStyleCnt="4"/>
      <dgm:spPr/>
      <dgm:t>
        <a:bodyPr/>
        <a:lstStyle/>
        <a:p>
          <a:endParaRPr lang="en-US"/>
        </a:p>
      </dgm:t>
    </dgm:pt>
    <dgm:pt modelId="{6BB47D45-429E-B243-9538-BDC912FD8EA8}" type="pres">
      <dgm:prSet presAssocID="{099DE2DD-D68B-4495-A613-132EE2B3FB33}" presName="vert1" presStyleCnt="0"/>
      <dgm:spPr/>
    </dgm:pt>
    <dgm:pt modelId="{890711EB-2928-2F4E-91D5-D4A56F182EE4}" type="pres">
      <dgm:prSet presAssocID="{39EF4FA8-72DE-412B-BC88-267F7757846E}" presName="thickLine" presStyleLbl="alignNode1" presStyleIdx="3" presStyleCnt="4"/>
      <dgm:spPr/>
    </dgm:pt>
    <dgm:pt modelId="{FD7955F9-6BDD-1248-9E0D-EECB803D840A}" type="pres">
      <dgm:prSet presAssocID="{39EF4FA8-72DE-412B-BC88-267F7757846E}" presName="horz1" presStyleCnt="0"/>
      <dgm:spPr/>
    </dgm:pt>
    <dgm:pt modelId="{3D749BA7-2222-C643-8194-ACF988A0B6AA}" type="pres">
      <dgm:prSet presAssocID="{39EF4FA8-72DE-412B-BC88-267F7757846E}" presName="tx1" presStyleLbl="revTx" presStyleIdx="3" presStyleCnt="4"/>
      <dgm:spPr/>
      <dgm:t>
        <a:bodyPr/>
        <a:lstStyle/>
        <a:p>
          <a:endParaRPr lang="en-US"/>
        </a:p>
      </dgm:t>
    </dgm:pt>
    <dgm:pt modelId="{1E3E07F6-6691-0749-BB54-E81929E18BB0}" type="pres">
      <dgm:prSet presAssocID="{39EF4FA8-72DE-412B-BC88-267F7757846E}" presName="vert1" presStyleCnt="0"/>
      <dgm:spPr/>
    </dgm:pt>
  </dgm:ptLst>
  <dgm:cxnLst>
    <dgm:cxn modelId="{6F9F42D8-9506-944E-8629-4D25612D5231}" type="presOf" srcId="{39EF4FA8-72DE-412B-BC88-267F7757846E}" destId="{3D749BA7-2222-C643-8194-ACF988A0B6AA}" srcOrd="0" destOrd="0" presId="urn:microsoft.com/office/officeart/2008/layout/LinedList"/>
    <dgm:cxn modelId="{9F2378A4-53A3-4663-AAFB-9D6A7FFC1647}" srcId="{33417E80-22F9-460F-9C5F-706E0838C473}" destId="{39EF4FA8-72DE-412B-BC88-267F7757846E}" srcOrd="3" destOrd="0" parTransId="{E93C7076-B73B-4D03-8D4F-99BF43098910}" sibTransId="{C3E46C5B-974C-480C-881A-66FA616D75FF}"/>
    <dgm:cxn modelId="{28BE282D-2D90-5C49-806A-90F60A4D3F80}" type="presOf" srcId="{16328D8F-0BB1-4E6D-90F7-8B9920E17E1B}" destId="{633C498A-5356-0A46-843A-94C69D80348D}" srcOrd="0" destOrd="0" presId="urn:microsoft.com/office/officeart/2008/layout/LinedList"/>
    <dgm:cxn modelId="{1CA936B0-FEA5-47E9-B6E6-C1D04476C2FC}" srcId="{33417E80-22F9-460F-9C5F-706E0838C473}" destId="{66653FC0-961B-4204-82B6-BE1959972EFB}" srcOrd="0" destOrd="0" parTransId="{55CE7D18-8FE4-40CE-B3B9-1DDC23996ADA}" sibTransId="{FD06F9AD-1DA0-43A9-B84A-6AB96CFE2B99}"/>
    <dgm:cxn modelId="{26E17BA0-E0FB-42F9-899D-DD14C8F939BB}" srcId="{33417E80-22F9-460F-9C5F-706E0838C473}" destId="{16328D8F-0BB1-4E6D-90F7-8B9920E17E1B}" srcOrd="1" destOrd="0" parTransId="{51F90982-099E-4C4B-86AE-78852D20197D}" sibTransId="{312E149A-F218-4DC6-B82B-22F7A7B95C48}"/>
    <dgm:cxn modelId="{FE816B6F-C2B1-7C40-8B04-BE6C3E1A8F38}" type="presOf" srcId="{66653FC0-961B-4204-82B6-BE1959972EFB}" destId="{7F19E6FE-DC9C-7E45-BE94-084FEB9B4B05}" srcOrd="0" destOrd="0" presId="urn:microsoft.com/office/officeart/2008/layout/LinedList"/>
    <dgm:cxn modelId="{5C375AD8-DA37-415F-A788-D6C24E83AC3D}" srcId="{33417E80-22F9-460F-9C5F-706E0838C473}" destId="{099DE2DD-D68B-4495-A613-132EE2B3FB33}" srcOrd="2" destOrd="0" parTransId="{C82CBB5C-6A22-41C0-B692-50F4A29CB486}" sibTransId="{7E6C1E13-460A-4B35-8C75-4E472442E31F}"/>
    <dgm:cxn modelId="{EB8430C3-64C5-4946-AA67-DA2EA50F3906}" type="presOf" srcId="{33417E80-22F9-460F-9C5F-706E0838C473}" destId="{89C4E82D-AAC0-394B-802A-787034576DAD}" srcOrd="0" destOrd="0" presId="urn:microsoft.com/office/officeart/2008/layout/LinedList"/>
    <dgm:cxn modelId="{B62AA4D4-7D11-0643-98F1-88198D3FAB3B}" type="presOf" srcId="{099DE2DD-D68B-4495-A613-132EE2B3FB33}" destId="{9766E122-EFC3-C44D-B8F4-1FA392774986}" srcOrd="0" destOrd="0" presId="urn:microsoft.com/office/officeart/2008/layout/LinedList"/>
    <dgm:cxn modelId="{64F80975-A7EC-D948-819C-D0DBADD21F7A}" type="presParOf" srcId="{89C4E82D-AAC0-394B-802A-787034576DAD}" destId="{659AF4CC-91B5-E04D-8DD9-A8D37994B84A}" srcOrd="0" destOrd="0" presId="urn:microsoft.com/office/officeart/2008/layout/LinedList"/>
    <dgm:cxn modelId="{A5E3602C-12F1-2545-B513-36A6C05F25E4}" type="presParOf" srcId="{89C4E82D-AAC0-394B-802A-787034576DAD}" destId="{B9B99AD5-A1DF-8146-876C-969C89A6CA43}" srcOrd="1" destOrd="0" presId="urn:microsoft.com/office/officeart/2008/layout/LinedList"/>
    <dgm:cxn modelId="{1B940C5A-75E3-EC48-8A74-397490D3A7C9}" type="presParOf" srcId="{B9B99AD5-A1DF-8146-876C-969C89A6CA43}" destId="{7F19E6FE-DC9C-7E45-BE94-084FEB9B4B05}" srcOrd="0" destOrd="0" presId="urn:microsoft.com/office/officeart/2008/layout/LinedList"/>
    <dgm:cxn modelId="{6C928E2C-33CB-BD42-9AFC-CC28F3423B42}" type="presParOf" srcId="{B9B99AD5-A1DF-8146-876C-969C89A6CA43}" destId="{6557541D-FCDC-D24C-97AE-923940A303FC}" srcOrd="1" destOrd="0" presId="urn:microsoft.com/office/officeart/2008/layout/LinedList"/>
    <dgm:cxn modelId="{567FF883-D5D2-014E-B4BC-3118D4508DAE}" type="presParOf" srcId="{89C4E82D-AAC0-394B-802A-787034576DAD}" destId="{E6AAC1B6-EF23-1544-8410-85A8627B6CBD}" srcOrd="2" destOrd="0" presId="urn:microsoft.com/office/officeart/2008/layout/LinedList"/>
    <dgm:cxn modelId="{380293C6-D7DA-2E4F-BF8C-7711EAA1ACE1}" type="presParOf" srcId="{89C4E82D-AAC0-394B-802A-787034576DAD}" destId="{D0F9AECD-8750-2F4C-8197-B6B0297525EA}" srcOrd="3" destOrd="0" presId="urn:microsoft.com/office/officeart/2008/layout/LinedList"/>
    <dgm:cxn modelId="{3717F256-F326-504F-B278-C0C7A649575F}" type="presParOf" srcId="{D0F9AECD-8750-2F4C-8197-B6B0297525EA}" destId="{633C498A-5356-0A46-843A-94C69D80348D}" srcOrd="0" destOrd="0" presId="urn:microsoft.com/office/officeart/2008/layout/LinedList"/>
    <dgm:cxn modelId="{3AB90D75-10DB-4742-8A84-F65CCDDD1D3E}" type="presParOf" srcId="{D0F9AECD-8750-2F4C-8197-B6B0297525EA}" destId="{5D4E4E8F-65D3-6F43-9BDC-13C71E5F0E6F}" srcOrd="1" destOrd="0" presId="urn:microsoft.com/office/officeart/2008/layout/LinedList"/>
    <dgm:cxn modelId="{4C080B32-1543-6E4B-B649-5815A6842529}" type="presParOf" srcId="{89C4E82D-AAC0-394B-802A-787034576DAD}" destId="{FBF01CE1-7E0E-B944-94B5-6220EA9A454C}" srcOrd="4" destOrd="0" presId="urn:microsoft.com/office/officeart/2008/layout/LinedList"/>
    <dgm:cxn modelId="{02478527-C470-A14F-842B-F054E879CCAF}" type="presParOf" srcId="{89C4E82D-AAC0-394B-802A-787034576DAD}" destId="{3BF420B3-D967-534A-8910-44151E997A4B}" srcOrd="5" destOrd="0" presId="urn:microsoft.com/office/officeart/2008/layout/LinedList"/>
    <dgm:cxn modelId="{063F5B6A-AC4F-AB44-8E25-39C633DCAF8E}" type="presParOf" srcId="{3BF420B3-D967-534A-8910-44151E997A4B}" destId="{9766E122-EFC3-C44D-B8F4-1FA392774986}" srcOrd="0" destOrd="0" presId="urn:microsoft.com/office/officeart/2008/layout/LinedList"/>
    <dgm:cxn modelId="{D5FC8AF8-FBAA-084C-9ED4-0B3E5DA898DC}" type="presParOf" srcId="{3BF420B3-D967-534A-8910-44151E997A4B}" destId="{6BB47D45-429E-B243-9538-BDC912FD8EA8}" srcOrd="1" destOrd="0" presId="urn:microsoft.com/office/officeart/2008/layout/LinedList"/>
    <dgm:cxn modelId="{D9BC46AA-7651-544F-8128-564B9DEBDE76}" type="presParOf" srcId="{89C4E82D-AAC0-394B-802A-787034576DAD}" destId="{890711EB-2928-2F4E-91D5-D4A56F182EE4}" srcOrd="6" destOrd="0" presId="urn:microsoft.com/office/officeart/2008/layout/LinedList"/>
    <dgm:cxn modelId="{818C4FF0-B7CF-5A40-8FFB-B9D0F842DFB6}" type="presParOf" srcId="{89C4E82D-AAC0-394B-802A-787034576DAD}" destId="{FD7955F9-6BDD-1248-9E0D-EECB803D840A}" srcOrd="7" destOrd="0" presId="urn:microsoft.com/office/officeart/2008/layout/LinedList"/>
    <dgm:cxn modelId="{E32DE792-03EE-CA41-962C-657718D20E87}" type="presParOf" srcId="{FD7955F9-6BDD-1248-9E0D-EECB803D840A}" destId="{3D749BA7-2222-C643-8194-ACF988A0B6AA}" srcOrd="0" destOrd="0" presId="urn:microsoft.com/office/officeart/2008/layout/LinedList"/>
    <dgm:cxn modelId="{DD79EEC6-D24C-3C41-81B5-C80B4B378DA6}" type="presParOf" srcId="{FD7955F9-6BDD-1248-9E0D-EECB803D840A}" destId="{1E3E07F6-6691-0749-BB54-E81929E18BB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9AF4CC-91B5-E04D-8DD9-A8D37994B84A}">
      <dsp:nvSpPr>
        <dsp:cNvPr id="0" name=""/>
        <dsp:cNvSpPr/>
      </dsp:nvSpPr>
      <dsp:spPr>
        <a:xfrm>
          <a:off x="0" y="0"/>
          <a:ext cx="64928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19E6FE-DC9C-7E45-BE94-084FEB9B4B05}">
      <dsp:nvSpPr>
        <dsp:cNvPr id="0" name=""/>
        <dsp:cNvSpPr/>
      </dsp:nvSpPr>
      <dsp:spPr>
        <a:xfrm>
          <a:off x="0" y="0"/>
          <a:ext cx="6492875" cy="1276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/>
            <a:t>That an immutable DB structure would make run registry maintainable, debugger-friendly, data-certification friendly and in short, just what DQM needs for such a tool. </a:t>
          </a:r>
        </a:p>
      </dsp:txBody>
      <dsp:txXfrm>
        <a:off x="0" y="0"/>
        <a:ext cx="6492875" cy="1276350"/>
      </dsp:txXfrm>
    </dsp:sp>
    <dsp:sp modelId="{E6AAC1B6-EF23-1544-8410-85A8627B6CBD}">
      <dsp:nvSpPr>
        <dsp:cNvPr id="0" name=""/>
        <dsp:cNvSpPr/>
      </dsp:nvSpPr>
      <dsp:spPr>
        <a:xfrm>
          <a:off x="0" y="1276350"/>
          <a:ext cx="6492875" cy="0"/>
        </a:xfrm>
        <a:prstGeom prst="line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3C498A-5356-0A46-843A-94C69D80348D}">
      <dsp:nvSpPr>
        <dsp:cNvPr id="0" name=""/>
        <dsp:cNvSpPr/>
      </dsp:nvSpPr>
      <dsp:spPr>
        <a:xfrm>
          <a:off x="0" y="1276350"/>
          <a:ext cx="6492875" cy="1276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/>
            <a:t>Everything can be traced, nothing is ever deleted.</a:t>
          </a:r>
        </a:p>
      </dsp:txBody>
      <dsp:txXfrm>
        <a:off x="0" y="1276350"/>
        <a:ext cx="6492875" cy="1276350"/>
      </dsp:txXfrm>
    </dsp:sp>
    <dsp:sp modelId="{FBF01CE1-7E0E-B944-94B5-6220EA9A454C}">
      <dsp:nvSpPr>
        <dsp:cNvPr id="0" name=""/>
        <dsp:cNvSpPr/>
      </dsp:nvSpPr>
      <dsp:spPr>
        <a:xfrm>
          <a:off x="0" y="2552700"/>
          <a:ext cx="6492875" cy="0"/>
        </a:xfrm>
        <a:prstGeom prst="line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66E122-EFC3-C44D-B8F4-1FA392774986}">
      <dsp:nvSpPr>
        <dsp:cNvPr id="0" name=""/>
        <dsp:cNvSpPr/>
      </dsp:nvSpPr>
      <dsp:spPr>
        <a:xfrm>
          <a:off x="0" y="2552700"/>
          <a:ext cx="6492875" cy="1276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The ability that someone references a ”golden </a:t>
          </a:r>
          <a:r>
            <a:rPr lang="en-US" sz="2100" kern="1200" dirty="0" err="1"/>
            <a:t>json</a:t>
          </a:r>
          <a:r>
            <a:rPr lang="en-US" sz="2100" kern="1200" dirty="0"/>
            <a:t>” in a paper, and Run Registry can show you how the application looked like at </a:t>
          </a:r>
          <a:r>
            <a:rPr lang="en-US" sz="2100" kern="1200" dirty="0" smtClean="0"/>
            <a:t>that exact point is </a:t>
          </a:r>
          <a:r>
            <a:rPr lang="en-US" sz="2100" kern="1200" dirty="0"/>
            <a:t>now possible.</a:t>
          </a:r>
        </a:p>
      </dsp:txBody>
      <dsp:txXfrm>
        <a:off x="0" y="2552700"/>
        <a:ext cx="6492875" cy="1276350"/>
      </dsp:txXfrm>
    </dsp:sp>
    <dsp:sp modelId="{890711EB-2928-2F4E-91D5-D4A56F182EE4}">
      <dsp:nvSpPr>
        <dsp:cNvPr id="0" name=""/>
        <dsp:cNvSpPr/>
      </dsp:nvSpPr>
      <dsp:spPr>
        <a:xfrm>
          <a:off x="0" y="3829050"/>
          <a:ext cx="6492875" cy="0"/>
        </a:xfrm>
        <a:prstGeom prst="lin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749BA7-2222-C643-8194-ACF988A0B6AA}">
      <dsp:nvSpPr>
        <dsp:cNvPr id="0" name=""/>
        <dsp:cNvSpPr/>
      </dsp:nvSpPr>
      <dsp:spPr>
        <a:xfrm>
          <a:off x="0" y="3829050"/>
          <a:ext cx="6492875" cy="1276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0" y="3829050"/>
        <a:ext cx="6492875" cy="12763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347D2-289A-404B-A48A-241B8F68CE19}" type="datetimeFigureOut">
              <a:rPr lang="en-US" smtClean="0"/>
              <a:t>2/1/19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9D88E-023B-CB4C-B752-278AEC6AC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092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CB99-DDED-AC4F-9DB8-DF3812DC1564}" type="datetimeFigureOut">
              <a:rPr lang="en-US" smtClean="0"/>
              <a:t>2/1/19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961F4-FB60-BD4A-941C-44A1AF64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052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CB99-DDED-AC4F-9DB8-DF3812DC1564}" type="datetimeFigureOut">
              <a:rPr lang="en-US" smtClean="0"/>
              <a:t>2/1/19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961F4-FB60-BD4A-941C-44A1AF64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109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CB99-DDED-AC4F-9DB8-DF3812DC1564}" type="datetimeFigureOut">
              <a:rPr lang="en-US" smtClean="0"/>
              <a:t>2/1/19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961F4-FB60-BD4A-941C-44A1AF64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39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CB99-DDED-AC4F-9DB8-DF3812DC1564}" type="datetimeFigureOut">
              <a:rPr lang="en-US" smtClean="0"/>
              <a:t>2/1/19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961F4-FB60-BD4A-941C-44A1AF64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780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CB99-DDED-AC4F-9DB8-DF3812DC1564}" type="datetimeFigureOut">
              <a:rPr lang="en-US" smtClean="0"/>
              <a:t>2/1/19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961F4-FB60-BD4A-941C-44A1AF64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912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CB99-DDED-AC4F-9DB8-DF3812DC1564}" type="datetimeFigureOut">
              <a:rPr lang="en-US" smtClean="0"/>
              <a:t>2/1/19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961F4-FB60-BD4A-941C-44A1AF64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48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CB99-DDED-AC4F-9DB8-DF3812DC1564}" type="datetimeFigureOut">
              <a:rPr lang="en-US" smtClean="0"/>
              <a:t>2/1/19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961F4-FB60-BD4A-941C-44A1AF64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532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CB99-DDED-AC4F-9DB8-DF3812DC1564}" type="datetimeFigureOut">
              <a:rPr lang="en-US" smtClean="0"/>
              <a:t>2/1/19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961F4-FB60-BD4A-941C-44A1AF64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973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CB99-DDED-AC4F-9DB8-DF3812DC1564}" type="datetimeFigureOut">
              <a:rPr lang="en-US" smtClean="0"/>
              <a:t>2/1/19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961F4-FB60-BD4A-941C-44A1AF64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74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CB99-DDED-AC4F-9DB8-DF3812DC1564}" type="datetimeFigureOut">
              <a:rPr lang="en-US" smtClean="0"/>
              <a:t>2/1/19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961F4-FB60-BD4A-941C-44A1AF64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793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CB99-DDED-AC4F-9DB8-DF3812DC1564}" type="datetimeFigureOut">
              <a:rPr lang="en-US" smtClean="0"/>
              <a:t>2/1/19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961F4-FB60-BD4A-941C-44A1AF64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641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9CB99-DDED-AC4F-9DB8-DF3812DC1564}" type="datetimeFigureOut">
              <a:rPr lang="en-US" smtClean="0"/>
              <a:t>2/1/19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961F4-FB60-BD4A-941C-44A1AF64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91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s://cmsrunregistry.web.cern.ch/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_7BBCC40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860" y="55401"/>
            <a:ext cx="6345796" cy="31307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30030"/>
            <a:ext cx="11215688" cy="37094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8650" y="987103"/>
            <a:ext cx="49006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mtClean="0">
              <a:hlinkClick r:id="rId4"/>
            </a:endParaRPr>
          </a:p>
          <a:p>
            <a:endParaRPr lang="en-US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https://cmsrunregistry.web.cern.ch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28650" y="966993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New Run Registry:</a:t>
            </a:r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80987" y="55401"/>
            <a:ext cx="9144000" cy="9239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Run </a:t>
            </a:r>
            <a:r>
              <a:rPr lang="en-US" dirty="0" smtClean="0"/>
              <a:t>Registry </a:t>
            </a:r>
            <a:endParaRPr lang="en-US" dirty="0"/>
          </a:p>
          <a:p>
            <a:r>
              <a:rPr lang="en-US" dirty="0" smtClean="0"/>
              <a:t> “</a:t>
            </a:r>
            <a:r>
              <a:rPr lang="en-US" dirty="0" err="1" smtClean="0"/>
              <a:t>Blockchain</a:t>
            </a:r>
            <a:r>
              <a:rPr lang="en-US" dirty="0" smtClean="0"/>
              <a:t> without Crypto”</a:t>
            </a:r>
            <a:endParaRPr lang="en-US" dirty="0" smtClean="0"/>
          </a:p>
          <a:p>
            <a:r>
              <a:rPr lang="en-US" dirty="0" smtClean="0"/>
              <a:t>- Marcel, Fabio</a:t>
            </a:r>
          </a:p>
        </p:txBody>
      </p:sp>
    </p:spTree>
    <p:extLst>
      <p:ext uri="{BB962C8B-B14F-4D97-AF65-F5344CB8AC3E}">
        <p14:creationId xmlns:p14="http://schemas.microsoft.com/office/powerpoint/2010/main" val="1446614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43"/>
          <a:stretch/>
        </p:blipFill>
        <p:spPr>
          <a:xfrm rot="5400000">
            <a:off x="-1110377" y="1110377"/>
            <a:ext cx="6858000" cy="463724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B9951BD9-0868-4CDB-ACD6-9C4209B5E41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4637247" y="0"/>
            <a:ext cx="7554754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7328" y="640082"/>
            <a:ext cx="6274591" cy="335160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600">
                <a:solidFill>
                  <a:schemeClr val="bg1"/>
                </a:solidFill>
              </a:rPr>
              <a:t>After a careful revision of what the real DB schema of RR should be…</a:t>
            </a:r>
          </a:p>
        </p:txBody>
      </p:sp>
    </p:spTree>
    <p:extLst>
      <p:ext uri="{BB962C8B-B14F-4D97-AF65-F5344CB8AC3E}">
        <p14:creationId xmlns:p14="http://schemas.microsoft.com/office/powerpoint/2010/main" val="1973962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42285737-90EE-47DC-AC80-8AE156B1196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B57BDC17-F1B3-455F-BBF1-680AA1F25C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xmlns="" id="{64E2FA9A-FEF7-4501-B0EB-5E45EDD217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xmlns="" id="{BC38192B-B4CB-47D4-A3B1-10010247F15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xmlns="" id="{96330E33-E171-4B0F-82B5-AF7230399B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xmlns="" id="{332B1723-69BF-42D7-B757-0FA059E152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xmlns="" id="{F115D62D-1E96-48D1-A78D-D370A0BFB9B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xmlns="" id="{91C2876A-169D-4822-A766-C00578C88B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020" y="685800"/>
            <a:ext cx="2780271" cy="5105400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We came to the conclusion</a:t>
            </a:r>
            <a:r>
              <a:rPr lang="mr-IN" sz="4000">
                <a:solidFill>
                  <a:srgbClr val="FFFFFF"/>
                </a:solidFill>
              </a:rPr>
              <a:t>…</a:t>
            </a:r>
            <a:endParaRPr lang="en-US" sz="400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xmlns="" id="{469DAE41-4B75-4E4B-B026-AF8348E303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9554099"/>
              </p:ext>
            </p:extLst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7544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23AC064-BC96-4F32-8AE1-B2FD3875482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34348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073" y="466578"/>
            <a:ext cx="11139854" cy="93044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3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Two </a:t>
            </a:r>
            <a:r>
              <a:rPr lang="en-US" sz="3400" dirty="0">
                <a:solidFill>
                  <a:srgbClr val="FFFFFF"/>
                </a:solidFill>
              </a:rPr>
              <a:t>Immutable SQL </a:t>
            </a:r>
            <a:r>
              <a:rPr lang="en-US" sz="3400" kern="120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Data </a:t>
            </a:r>
            <a:r>
              <a:rPr lang="en-US" sz="3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structures were designed and implemented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525638"/>
            <a:ext cx="9144000" cy="42000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000" kern="1200">
                <a:solidFill>
                  <a:srgbClr val="658BCB"/>
                </a:solidFill>
                <a:latin typeface="+mn-lt"/>
                <a:ea typeface="+mn-ea"/>
                <a:cs typeface="+mn-cs"/>
              </a:rPr>
              <a:t>One for settings, which was Git-like: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7E7C77BC-7138-40B1-A15B-20F57A49462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144863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210" y="2509911"/>
            <a:ext cx="10316480" cy="399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443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23AC064-BC96-4F32-8AE1-B2FD3875482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8068" y="343486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073" y="466578"/>
            <a:ext cx="11139854" cy="93044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3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Two </a:t>
            </a:r>
            <a:r>
              <a:rPr lang="en-US" sz="3400" dirty="0" smtClean="0">
                <a:solidFill>
                  <a:srgbClr val="FFFFFF"/>
                </a:solidFill>
              </a:rPr>
              <a:t>Immutable </a:t>
            </a:r>
            <a:r>
              <a:rPr lang="en-US" sz="3400" dirty="0">
                <a:solidFill>
                  <a:srgbClr val="FFFFFF"/>
                </a:solidFill>
              </a:rPr>
              <a:t>SQL</a:t>
            </a:r>
            <a:r>
              <a:rPr lang="en-US" sz="3400" dirty="0" smtClean="0">
                <a:solidFill>
                  <a:srgbClr val="FFFFFF"/>
                </a:solidFill>
              </a:rPr>
              <a:t> </a:t>
            </a:r>
            <a:r>
              <a:rPr lang="en-US" sz="3400" dirty="0">
                <a:solidFill>
                  <a:srgbClr val="FFFFFF"/>
                </a:solidFill>
              </a:rPr>
              <a:t>Data </a:t>
            </a:r>
            <a:r>
              <a:rPr lang="en-US" sz="3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structures were designed and implemented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525638"/>
            <a:ext cx="9144000" cy="420001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000" kern="1200" dirty="0">
                <a:solidFill>
                  <a:srgbClr val="658BCB"/>
                </a:solidFill>
                <a:latin typeface="+mn-lt"/>
                <a:ea typeface="+mn-ea"/>
                <a:cs typeface="+mn-cs"/>
              </a:rPr>
              <a:t>One for </a:t>
            </a:r>
            <a:r>
              <a:rPr lang="en-US" sz="2000" kern="1200" dirty="0" smtClean="0">
                <a:solidFill>
                  <a:srgbClr val="658BCB"/>
                </a:solidFill>
                <a:latin typeface="+mn-lt"/>
                <a:ea typeface="+mn-ea"/>
                <a:cs typeface="+mn-cs"/>
              </a:rPr>
              <a:t>Runs, Datasets and </a:t>
            </a:r>
            <a:r>
              <a:rPr lang="en-US" sz="2000" kern="1200" dirty="0" err="1" smtClean="0">
                <a:solidFill>
                  <a:srgbClr val="658BCB"/>
                </a:solidFill>
                <a:latin typeface="+mn-lt"/>
                <a:ea typeface="+mn-ea"/>
                <a:cs typeface="+mn-cs"/>
              </a:rPr>
              <a:t>Lumisections</a:t>
            </a:r>
            <a:r>
              <a:rPr lang="en-US" sz="2000" kern="1200" dirty="0" smtClean="0">
                <a:solidFill>
                  <a:srgbClr val="658BCB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000" kern="1200" dirty="0">
                <a:solidFill>
                  <a:srgbClr val="658BCB"/>
                </a:solidFill>
                <a:latin typeface="+mn-lt"/>
                <a:ea typeface="+mn-ea"/>
                <a:cs typeface="+mn-cs"/>
              </a:rPr>
              <a:t>which </a:t>
            </a:r>
            <a:r>
              <a:rPr lang="en-US" sz="2000" kern="1200" dirty="0" smtClean="0">
                <a:solidFill>
                  <a:srgbClr val="658BCB"/>
                </a:solidFill>
                <a:latin typeface="+mn-lt"/>
                <a:ea typeface="+mn-ea"/>
                <a:cs typeface="+mn-cs"/>
              </a:rPr>
              <a:t>Chain-like</a:t>
            </a:r>
            <a:endParaRPr lang="en-US" sz="2000" kern="1200" dirty="0">
              <a:solidFill>
                <a:srgbClr val="658BCB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7E7C77BC-7138-40B1-A15B-20F57A49462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1448631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30" y="3957010"/>
            <a:ext cx="5295900" cy="2603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800" y="2636210"/>
            <a:ext cx="3378200" cy="13208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226732" y="2870789"/>
            <a:ext cx="1775637" cy="382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Reconstruction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824938" y="3019761"/>
            <a:ext cx="4464862" cy="424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934240" y="4914738"/>
            <a:ext cx="1775637" cy="382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30" name="Freeform 29"/>
          <p:cNvSpPr/>
          <p:nvPr/>
        </p:nvSpPr>
        <p:spPr>
          <a:xfrm>
            <a:off x="691117" y="5528451"/>
            <a:ext cx="5554626" cy="887901"/>
          </a:xfrm>
          <a:custGeom>
            <a:avLst/>
            <a:gdLst>
              <a:gd name="connsiteX0" fmla="*/ 297712 w 6411433"/>
              <a:gd name="connsiteY0" fmla="*/ 43009 h 887901"/>
              <a:gd name="connsiteX1" fmla="*/ 255182 w 6411433"/>
              <a:gd name="connsiteY1" fmla="*/ 53642 h 887901"/>
              <a:gd name="connsiteX2" fmla="*/ 85061 w 6411433"/>
              <a:gd name="connsiteY2" fmla="*/ 74907 h 887901"/>
              <a:gd name="connsiteX3" fmla="*/ 53163 w 6411433"/>
              <a:gd name="connsiteY3" fmla="*/ 96172 h 887901"/>
              <a:gd name="connsiteX4" fmla="*/ 0 w 6411433"/>
              <a:gd name="connsiteY4" fmla="*/ 191865 h 887901"/>
              <a:gd name="connsiteX5" fmla="*/ 21265 w 6411433"/>
              <a:gd name="connsiteY5" fmla="*/ 255661 h 887901"/>
              <a:gd name="connsiteX6" fmla="*/ 31898 w 6411433"/>
              <a:gd name="connsiteY6" fmla="*/ 287558 h 887901"/>
              <a:gd name="connsiteX7" fmla="*/ 63796 w 6411433"/>
              <a:gd name="connsiteY7" fmla="*/ 319456 h 887901"/>
              <a:gd name="connsiteX8" fmla="*/ 127591 w 6411433"/>
              <a:gd name="connsiteY8" fmla="*/ 425782 h 887901"/>
              <a:gd name="connsiteX9" fmla="*/ 159489 w 6411433"/>
              <a:gd name="connsiteY9" fmla="*/ 447047 h 887901"/>
              <a:gd name="connsiteX10" fmla="*/ 212651 w 6411433"/>
              <a:gd name="connsiteY10" fmla="*/ 510842 h 887901"/>
              <a:gd name="connsiteX11" fmla="*/ 244549 w 6411433"/>
              <a:gd name="connsiteY11" fmla="*/ 532107 h 887901"/>
              <a:gd name="connsiteX12" fmla="*/ 308344 w 6411433"/>
              <a:gd name="connsiteY12" fmla="*/ 595902 h 887901"/>
              <a:gd name="connsiteX13" fmla="*/ 329610 w 6411433"/>
              <a:gd name="connsiteY13" fmla="*/ 617168 h 887901"/>
              <a:gd name="connsiteX14" fmla="*/ 372140 w 6411433"/>
              <a:gd name="connsiteY14" fmla="*/ 649065 h 887901"/>
              <a:gd name="connsiteX15" fmla="*/ 404037 w 6411433"/>
              <a:gd name="connsiteY15" fmla="*/ 670330 h 887901"/>
              <a:gd name="connsiteX16" fmla="*/ 435935 w 6411433"/>
              <a:gd name="connsiteY16" fmla="*/ 680963 h 887901"/>
              <a:gd name="connsiteX17" fmla="*/ 467833 w 6411433"/>
              <a:gd name="connsiteY17" fmla="*/ 712861 h 887901"/>
              <a:gd name="connsiteX18" fmla="*/ 542261 w 6411433"/>
              <a:gd name="connsiteY18" fmla="*/ 744758 h 887901"/>
              <a:gd name="connsiteX19" fmla="*/ 616689 w 6411433"/>
              <a:gd name="connsiteY19" fmla="*/ 787289 h 887901"/>
              <a:gd name="connsiteX20" fmla="*/ 723014 w 6411433"/>
              <a:gd name="connsiteY20" fmla="*/ 819186 h 887901"/>
              <a:gd name="connsiteX21" fmla="*/ 882503 w 6411433"/>
              <a:gd name="connsiteY21" fmla="*/ 851084 h 887901"/>
              <a:gd name="connsiteX22" fmla="*/ 1711842 w 6411433"/>
              <a:gd name="connsiteY22" fmla="*/ 851084 h 887901"/>
              <a:gd name="connsiteX23" fmla="*/ 1935126 w 6411433"/>
              <a:gd name="connsiteY23" fmla="*/ 840451 h 887901"/>
              <a:gd name="connsiteX24" fmla="*/ 2275368 w 6411433"/>
              <a:gd name="connsiteY24" fmla="*/ 851084 h 887901"/>
              <a:gd name="connsiteX25" fmla="*/ 2413591 w 6411433"/>
              <a:gd name="connsiteY25" fmla="*/ 808554 h 887901"/>
              <a:gd name="connsiteX26" fmla="*/ 2668772 w 6411433"/>
              <a:gd name="connsiteY26" fmla="*/ 755391 h 887901"/>
              <a:gd name="connsiteX27" fmla="*/ 2775098 w 6411433"/>
              <a:gd name="connsiteY27" fmla="*/ 712861 h 887901"/>
              <a:gd name="connsiteX28" fmla="*/ 2913321 w 6411433"/>
              <a:gd name="connsiteY28" fmla="*/ 691596 h 887901"/>
              <a:gd name="connsiteX29" fmla="*/ 3179135 w 6411433"/>
              <a:gd name="connsiteY29" fmla="*/ 627800 h 887901"/>
              <a:gd name="connsiteX30" fmla="*/ 3540642 w 6411433"/>
              <a:gd name="connsiteY30" fmla="*/ 564005 h 887901"/>
              <a:gd name="connsiteX31" fmla="*/ 3657600 w 6411433"/>
              <a:gd name="connsiteY31" fmla="*/ 542740 h 887901"/>
              <a:gd name="connsiteX32" fmla="*/ 3880884 w 6411433"/>
              <a:gd name="connsiteY32" fmla="*/ 521475 h 887901"/>
              <a:gd name="connsiteX33" fmla="*/ 3987210 w 6411433"/>
              <a:gd name="connsiteY33" fmla="*/ 500209 h 887901"/>
              <a:gd name="connsiteX34" fmla="*/ 4178596 w 6411433"/>
              <a:gd name="connsiteY34" fmla="*/ 478944 h 887901"/>
              <a:gd name="connsiteX35" fmla="*/ 4327451 w 6411433"/>
              <a:gd name="connsiteY35" fmla="*/ 457679 h 887901"/>
              <a:gd name="connsiteX36" fmla="*/ 4486940 w 6411433"/>
              <a:gd name="connsiteY36" fmla="*/ 436414 h 887901"/>
              <a:gd name="connsiteX37" fmla="*/ 4518837 w 6411433"/>
              <a:gd name="connsiteY37" fmla="*/ 447047 h 887901"/>
              <a:gd name="connsiteX38" fmla="*/ 4720856 w 6411433"/>
              <a:gd name="connsiteY38" fmla="*/ 372619 h 887901"/>
              <a:gd name="connsiteX39" fmla="*/ 4795284 w 6411433"/>
              <a:gd name="connsiteY39" fmla="*/ 351354 h 887901"/>
              <a:gd name="connsiteX40" fmla="*/ 4890977 w 6411433"/>
              <a:gd name="connsiteY40" fmla="*/ 319456 h 887901"/>
              <a:gd name="connsiteX41" fmla="*/ 4922875 w 6411433"/>
              <a:gd name="connsiteY41" fmla="*/ 298191 h 887901"/>
              <a:gd name="connsiteX42" fmla="*/ 4997303 w 6411433"/>
              <a:gd name="connsiteY42" fmla="*/ 287558 h 887901"/>
              <a:gd name="connsiteX43" fmla="*/ 5061098 w 6411433"/>
              <a:gd name="connsiteY43" fmla="*/ 266293 h 887901"/>
              <a:gd name="connsiteX44" fmla="*/ 5114261 w 6411433"/>
              <a:gd name="connsiteY44" fmla="*/ 245028 h 887901"/>
              <a:gd name="connsiteX45" fmla="*/ 5199321 w 6411433"/>
              <a:gd name="connsiteY45" fmla="*/ 234396 h 887901"/>
              <a:gd name="connsiteX46" fmla="*/ 5231219 w 6411433"/>
              <a:gd name="connsiteY46" fmla="*/ 223763 h 887901"/>
              <a:gd name="connsiteX47" fmla="*/ 5380075 w 6411433"/>
              <a:gd name="connsiteY47" fmla="*/ 202498 h 887901"/>
              <a:gd name="connsiteX48" fmla="*/ 5507665 w 6411433"/>
              <a:gd name="connsiteY48" fmla="*/ 181233 h 887901"/>
              <a:gd name="connsiteX49" fmla="*/ 5624624 w 6411433"/>
              <a:gd name="connsiteY49" fmla="*/ 170600 h 887901"/>
              <a:gd name="connsiteX50" fmla="*/ 5709684 w 6411433"/>
              <a:gd name="connsiteY50" fmla="*/ 149335 h 887901"/>
              <a:gd name="connsiteX51" fmla="*/ 5752214 w 6411433"/>
              <a:gd name="connsiteY51" fmla="*/ 138702 h 887901"/>
              <a:gd name="connsiteX52" fmla="*/ 5911703 w 6411433"/>
              <a:gd name="connsiteY52" fmla="*/ 106805 h 887901"/>
              <a:gd name="connsiteX53" fmla="*/ 5975498 w 6411433"/>
              <a:gd name="connsiteY53" fmla="*/ 74907 h 887901"/>
              <a:gd name="connsiteX54" fmla="*/ 6039293 w 6411433"/>
              <a:gd name="connsiteY54" fmla="*/ 53642 h 887901"/>
              <a:gd name="connsiteX55" fmla="*/ 6081824 w 6411433"/>
              <a:gd name="connsiteY55" fmla="*/ 43009 h 887901"/>
              <a:gd name="connsiteX56" fmla="*/ 6113721 w 6411433"/>
              <a:gd name="connsiteY56" fmla="*/ 32377 h 887901"/>
              <a:gd name="connsiteX57" fmla="*/ 6209414 w 6411433"/>
              <a:gd name="connsiteY57" fmla="*/ 11112 h 887901"/>
              <a:gd name="connsiteX58" fmla="*/ 6411433 w 6411433"/>
              <a:gd name="connsiteY58" fmla="*/ 479 h 887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6411433" h="887901">
                <a:moveTo>
                  <a:pt x="297712" y="43009"/>
                </a:moveTo>
                <a:cubicBezTo>
                  <a:pt x="283535" y="46553"/>
                  <a:pt x="269682" y="51829"/>
                  <a:pt x="255182" y="53642"/>
                </a:cubicBezTo>
                <a:cubicBezTo>
                  <a:pt x="65636" y="77336"/>
                  <a:pt x="185222" y="49868"/>
                  <a:pt x="85061" y="74907"/>
                </a:cubicBezTo>
                <a:cubicBezTo>
                  <a:pt x="74428" y="81995"/>
                  <a:pt x="61578" y="86555"/>
                  <a:pt x="53163" y="96172"/>
                </a:cubicBezTo>
                <a:cubicBezTo>
                  <a:pt x="13792" y="141168"/>
                  <a:pt x="14604" y="148056"/>
                  <a:pt x="0" y="191865"/>
                </a:cubicBezTo>
                <a:lnTo>
                  <a:pt x="21265" y="255661"/>
                </a:lnTo>
                <a:cubicBezTo>
                  <a:pt x="24809" y="266293"/>
                  <a:pt x="23973" y="279633"/>
                  <a:pt x="31898" y="287558"/>
                </a:cubicBezTo>
                <a:cubicBezTo>
                  <a:pt x="42531" y="298191"/>
                  <a:pt x="55056" y="307220"/>
                  <a:pt x="63796" y="319456"/>
                </a:cubicBezTo>
                <a:cubicBezTo>
                  <a:pt x="87071" y="352041"/>
                  <a:pt x="91458" y="401693"/>
                  <a:pt x="127591" y="425782"/>
                </a:cubicBezTo>
                <a:lnTo>
                  <a:pt x="159489" y="447047"/>
                </a:lnTo>
                <a:cubicBezTo>
                  <a:pt x="180397" y="478408"/>
                  <a:pt x="181953" y="485260"/>
                  <a:pt x="212651" y="510842"/>
                </a:cubicBezTo>
                <a:cubicBezTo>
                  <a:pt x="222468" y="519023"/>
                  <a:pt x="234998" y="523617"/>
                  <a:pt x="244549" y="532107"/>
                </a:cubicBezTo>
                <a:cubicBezTo>
                  <a:pt x="267026" y="552087"/>
                  <a:pt x="287079" y="574637"/>
                  <a:pt x="308344" y="595902"/>
                </a:cubicBezTo>
                <a:cubicBezTo>
                  <a:pt x="315433" y="602991"/>
                  <a:pt x="321590" y="611153"/>
                  <a:pt x="329610" y="617168"/>
                </a:cubicBezTo>
                <a:cubicBezTo>
                  <a:pt x="343787" y="627800"/>
                  <a:pt x="357720" y="638765"/>
                  <a:pt x="372140" y="649065"/>
                </a:cubicBezTo>
                <a:cubicBezTo>
                  <a:pt x="382538" y="656492"/>
                  <a:pt x="392608" y="664615"/>
                  <a:pt x="404037" y="670330"/>
                </a:cubicBezTo>
                <a:cubicBezTo>
                  <a:pt x="414062" y="675342"/>
                  <a:pt x="425302" y="677419"/>
                  <a:pt x="435935" y="680963"/>
                </a:cubicBezTo>
                <a:cubicBezTo>
                  <a:pt x="446568" y="691596"/>
                  <a:pt x="455597" y="704121"/>
                  <a:pt x="467833" y="712861"/>
                </a:cubicBezTo>
                <a:cubicBezTo>
                  <a:pt x="503100" y="738052"/>
                  <a:pt x="507551" y="729883"/>
                  <a:pt x="542261" y="744758"/>
                </a:cubicBezTo>
                <a:cubicBezTo>
                  <a:pt x="672720" y="800668"/>
                  <a:pt x="509926" y="733906"/>
                  <a:pt x="616689" y="787289"/>
                </a:cubicBezTo>
                <a:cubicBezTo>
                  <a:pt x="680147" y="819019"/>
                  <a:pt x="657275" y="801258"/>
                  <a:pt x="723014" y="819186"/>
                </a:cubicBezTo>
                <a:cubicBezTo>
                  <a:pt x="852602" y="854527"/>
                  <a:pt x="713925" y="832352"/>
                  <a:pt x="882503" y="851084"/>
                </a:cubicBezTo>
                <a:cubicBezTo>
                  <a:pt x="1178254" y="925018"/>
                  <a:pt x="932715" y="867487"/>
                  <a:pt x="1711842" y="851084"/>
                </a:cubicBezTo>
                <a:cubicBezTo>
                  <a:pt x="1786338" y="849516"/>
                  <a:pt x="1860698" y="843995"/>
                  <a:pt x="1935126" y="840451"/>
                </a:cubicBezTo>
                <a:cubicBezTo>
                  <a:pt x="2048540" y="843995"/>
                  <a:pt x="2161899" y="851084"/>
                  <a:pt x="2275368" y="851084"/>
                </a:cubicBezTo>
                <a:cubicBezTo>
                  <a:pt x="2321117" y="851084"/>
                  <a:pt x="2373787" y="819029"/>
                  <a:pt x="2413591" y="808554"/>
                </a:cubicBezTo>
                <a:cubicBezTo>
                  <a:pt x="2635190" y="750239"/>
                  <a:pt x="2422585" y="830318"/>
                  <a:pt x="2668772" y="755391"/>
                </a:cubicBezTo>
                <a:cubicBezTo>
                  <a:pt x="2705290" y="744277"/>
                  <a:pt x="2738162" y="722496"/>
                  <a:pt x="2775098" y="712861"/>
                </a:cubicBezTo>
                <a:cubicBezTo>
                  <a:pt x="2820205" y="701094"/>
                  <a:pt x="2867705" y="701200"/>
                  <a:pt x="2913321" y="691596"/>
                </a:cubicBezTo>
                <a:cubicBezTo>
                  <a:pt x="3002487" y="672824"/>
                  <a:pt x="3089623" y="644850"/>
                  <a:pt x="3179135" y="627800"/>
                </a:cubicBezTo>
                <a:cubicBezTo>
                  <a:pt x="3634721" y="541022"/>
                  <a:pt x="3212781" y="618648"/>
                  <a:pt x="3540642" y="564005"/>
                </a:cubicBezTo>
                <a:cubicBezTo>
                  <a:pt x="3579728" y="557491"/>
                  <a:pt x="3618281" y="547655"/>
                  <a:pt x="3657600" y="542740"/>
                </a:cubicBezTo>
                <a:cubicBezTo>
                  <a:pt x="3731787" y="533467"/>
                  <a:pt x="3880884" y="521475"/>
                  <a:pt x="3880884" y="521475"/>
                </a:cubicBezTo>
                <a:cubicBezTo>
                  <a:pt x="3916326" y="514386"/>
                  <a:pt x="3951429" y="505321"/>
                  <a:pt x="3987210" y="500209"/>
                </a:cubicBezTo>
                <a:cubicBezTo>
                  <a:pt x="4050753" y="491131"/>
                  <a:pt x="4115053" y="488022"/>
                  <a:pt x="4178596" y="478944"/>
                </a:cubicBezTo>
                <a:lnTo>
                  <a:pt x="4327451" y="457679"/>
                </a:lnTo>
                <a:lnTo>
                  <a:pt x="4486940" y="436414"/>
                </a:lnTo>
                <a:cubicBezTo>
                  <a:pt x="4497572" y="439958"/>
                  <a:pt x="4507728" y="448528"/>
                  <a:pt x="4518837" y="447047"/>
                </a:cubicBezTo>
                <a:cubicBezTo>
                  <a:pt x="4696284" y="423387"/>
                  <a:pt x="4593937" y="427012"/>
                  <a:pt x="4720856" y="372619"/>
                </a:cubicBezTo>
                <a:cubicBezTo>
                  <a:pt x="4744572" y="362455"/>
                  <a:pt x="4770656" y="359050"/>
                  <a:pt x="4795284" y="351354"/>
                </a:cubicBezTo>
                <a:cubicBezTo>
                  <a:pt x="4827377" y="341325"/>
                  <a:pt x="4859940" y="332388"/>
                  <a:pt x="4890977" y="319456"/>
                </a:cubicBezTo>
                <a:cubicBezTo>
                  <a:pt x="4902773" y="314541"/>
                  <a:pt x="4910635" y="301863"/>
                  <a:pt x="4922875" y="298191"/>
                </a:cubicBezTo>
                <a:cubicBezTo>
                  <a:pt x="4946879" y="290990"/>
                  <a:pt x="4972494" y="291102"/>
                  <a:pt x="4997303" y="287558"/>
                </a:cubicBezTo>
                <a:cubicBezTo>
                  <a:pt x="5018568" y="280470"/>
                  <a:pt x="5040032" y="273953"/>
                  <a:pt x="5061098" y="266293"/>
                </a:cubicBezTo>
                <a:cubicBezTo>
                  <a:pt x="5079035" y="259770"/>
                  <a:pt x="5095664" y="249320"/>
                  <a:pt x="5114261" y="245028"/>
                </a:cubicBezTo>
                <a:cubicBezTo>
                  <a:pt x="5142103" y="238603"/>
                  <a:pt x="5170968" y="237940"/>
                  <a:pt x="5199321" y="234396"/>
                </a:cubicBezTo>
                <a:cubicBezTo>
                  <a:pt x="5209954" y="230852"/>
                  <a:pt x="5220278" y="226194"/>
                  <a:pt x="5231219" y="223763"/>
                </a:cubicBezTo>
                <a:cubicBezTo>
                  <a:pt x="5282360" y="212398"/>
                  <a:pt x="5327752" y="210548"/>
                  <a:pt x="5380075" y="202498"/>
                </a:cubicBezTo>
                <a:cubicBezTo>
                  <a:pt x="5492346" y="185226"/>
                  <a:pt x="5367456" y="196812"/>
                  <a:pt x="5507665" y="181233"/>
                </a:cubicBezTo>
                <a:cubicBezTo>
                  <a:pt x="5546573" y="176910"/>
                  <a:pt x="5585638" y="174144"/>
                  <a:pt x="5624624" y="170600"/>
                </a:cubicBezTo>
                <a:lnTo>
                  <a:pt x="5709684" y="149335"/>
                </a:lnTo>
                <a:cubicBezTo>
                  <a:pt x="5723861" y="145791"/>
                  <a:pt x="5737800" y="141104"/>
                  <a:pt x="5752214" y="138702"/>
                </a:cubicBezTo>
                <a:cubicBezTo>
                  <a:pt x="5805660" y="129795"/>
                  <a:pt x="5859490" y="121723"/>
                  <a:pt x="5911703" y="106805"/>
                </a:cubicBezTo>
                <a:cubicBezTo>
                  <a:pt x="5993125" y="83542"/>
                  <a:pt x="5891629" y="112182"/>
                  <a:pt x="5975498" y="74907"/>
                </a:cubicBezTo>
                <a:cubicBezTo>
                  <a:pt x="5995981" y="65803"/>
                  <a:pt x="6017547" y="59079"/>
                  <a:pt x="6039293" y="53642"/>
                </a:cubicBezTo>
                <a:cubicBezTo>
                  <a:pt x="6053470" y="50098"/>
                  <a:pt x="6067773" y="47024"/>
                  <a:pt x="6081824" y="43009"/>
                </a:cubicBezTo>
                <a:cubicBezTo>
                  <a:pt x="6092600" y="39930"/>
                  <a:pt x="6102945" y="35456"/>
                  <a:pt x="6113721" y="32377"/>
                </a:cubicBezTo>
                <a:cubicBezTo>
                  <a:pt x="6136947" y="25741"/>
                  <a:pt x="6187477" y="14246"/>
                  <a:pt x="6209414" y="11112"/>
                </a:cubicBezTo>
                <a:cubicBezTo>
                  <a:pt x="6311244" y="-3435"/>
                  <a:pt x="6305135" y="479"/>
                  <a:pt x="6411433" y="47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217580" y="5188688"/>
            <a:ext cx="6169929" cy="1318438"/>
          </a:xfrm>
          <a:custGeom>
            <a:avLst/>
            <a:gdLst>
              <a:gd name="connsiteX0" fmla="*/ 696820 w 7246476"/>
              <a:gd name="connsiteY0" fmla="*/ 0 h 1318438"/>
              <a:gd name="connsiteX1" fmla="*/ 611760 w 7246476"/>
              <a:gd name="connsiteY1" fmla="*/ 21265 h 1318438"/>
              <a:gd name="connsiteX2" fmla="*/ 505434 w 7246476"/>
              <a:gd name="connsiteY2" fmla="*/ 63796 h 1318438"/>
              <a:gd name="connsiteX3" fmla="*/ 345946 w 7246476"/>
              <a:gd name="connsiteY3" fmla="*/ 159489 h 1318438"/>
              <a:gd name="connsiteX4" fmla="*/ 250253 w 7246476"/>
              <a:gd name="connsiteY4" fmla="*/ 212652 h 1318438"/>
              <a:gd name="connsiteX5" fmla="*/ 197090 w 7246476"/>
              <a:gd name="connsiteY5" fmla="*/ 255182 h 1318438"/>
              <a:gd name="connsiteX6" fmla="*/ 165192 w 7246476"/>
              <a:gd name="connsiteY6" fmla="*/ 265814 h 1318438"/>
              <a:gd name="connsiteX7" fmla="*/ 58867 w 7246476"/>
              <a:gd name="connsiteY7" fmla="*/ 340242 h 1318438"/>
              <a:gd name="connsiteX8" fmla="*/ 26969 w 7246476"/>
              <a:gd name="connsiteY8" fmla="*/ 350875 h 1318438"/>
              <a:gd name="connsiteX9" fmla="*/ 16336 w 7246476"/>
              <a:gd name="connsiteY9" fmla="*/ 616689 h 1318438"/>
              <a:gd name="connsiteX10" fmla="*/ 26969 w 7246476"/>
              <a:gd name="connsiteY10" fmla="*/ 680484 h 1318438"/>
              <a:gd name="connsiteX11" fmla="*/ 69499 w 7246476"/>
              <a:gd name="connsiteY11" fmla="*/ 754912 h 1318438"/>
              <a:gd name="connsiteX12" fmla="*/ 101397 w 7246476"/>
              <a:gd name="connsiteY12" fmla="*/ 818707 h 1318438"/>
              <a:gd name="connsiteX13" fmla="*/ 112029 w 7246476"/>
              <a:gd name="connsiteY13" fmla="*/ 850605 h 1318438"/>
              <a:gd name="connsiteX14" fmla="*/ 239620 w 7246476"/>
              <a:gd name="connsiteY14" fmla="*/ 999461 h 1318438"/>
              <a:gd name="connsiteX15" fmla="*/ 271518 w 7246476"/>
              <a:gd name="connsiteY15" fmla="*/ 1010093 h 1318438"/>
              <a:gd name="connsiteX16" fmla="*/ 367211 w 7246476"/>
              <a:gd name="connsiteY16" fmla="*/ 1084521 h 1318438"/>
              <a:gd name="connsiteX17" fmla="*/ 399108 w 7246476"/>
              <a:gd name="connsiteY17" fmla="*/ 1095154 h 1318438"/>
              <a:gd name="connsiteX18" fmla="*/ 516067 w 7246476"/>
              <a:gd name="connsiteY18" fmla="*/ 1169582 h 1318438"/>
              <a:gd name="connsiteX19" fmla="*/ 547964 w 7246476"/>
              <a:gd name="connsiteY19" fmla="*/ 1180214 h 1318438"/>
              <a:gd name="connsiteX20" fmla="*/ 590494 w 7246476"/>
              <a:gd name="connsiteY20" fmla="*/ 1201479 h 1318438"/>
              <a:gd name="connsiteX21" fmla="*/ 654290 w 7246476"/>
              <a:gd name="connsiteY21" fmla="*/ 1212112 h 1318438"/>
              <a:gd name="connsiteX22" fmla="*/ 781880 w 7246476"/>
              <a:gd name="connsiteY22" fmla="*/ 1244010 h 1318438"/>
              <a:gd name="connsiteX23" fmla="*/ 813778 w 7246476"/>
              <a:gd name="connsiteY23" fmla="*/ 1254642 h 1318438"/>
              <a:gd name="connsiteX24" fmla="*/ 877573 w 7246476"/>
              <a:gd name="connsiteY24" fmla="*/ 1265275 h 1318438"/>
              <a:gd name="connsiteX25" fmla="*/ 930736 w 7246476"/>
              <a:gd name="connsiteY25" fmla="*/ 1275907 h 1318438"/>
              <a:gd name="connsiteX26" fmla="*/ 1068960 w 7246476"/>
              <a:gd name="connsiteY26" fmla="*/ 1286540 h 1318438"/>
              <a:gd name="connsiteX27" fmla="*/ 1143387 w 7246476"/>
              <a:gd name="connsiteY27" fmla="*/ 1297172 h 1318438"/>
              <a:gd name="connsiteX28" fmla="*/ 1334773 w 7246476"/>
              <a:gd name="connsiteY28" fmla="*/ 1318438 h 1318438"/>
              <a:gd name="connsiteX29" fmla="*/ 1728178 w 7246476"/>
              <a:gd name="connsiteY29" fmla="*/ 1307805 h 1318438"/>
              <a:gd name="connsiteX30" fmla="*/ 1791973 w 7246476"/>
              <a:gd name="connsiteY30" fmla="*/ 1318438 h 1318438"/>
              <a:gd name="connsiteX31" fmla="*/ 2142848 w 7246476"/>
              <a:gd name="connsiteY31" fmla="*/ 1307805 h 1318438"/>
              <a:gd name="connsiteX32" fmla="*/ 2291704 w 7246476"/>
              <a:gd name="connsiteY32" fmla="*/ 1286540 h 1318438"/>
              <a:gd name="connsiteX33" fmla="*/ 2621313 w 7246476"/>
              <a:gd name="connsiteY33" fmla="*/ 1265275 h 1318438"/>
              <a:gd name="connsiteX34" fmla="*/ 2695741 w 7246476"/>
              <a:gd name="connsiteY34" fmla="*/ 1254642 h 1318438"/>
              <a:gd name="connsiteX35" fmla="*/ 2738271 w 7246476"/>
              <a:gd name="connsiteY35" fmla="*/ 1244010 h 1318438"/>
              <a:gd name="connsiteX36" fmla="*/ 2780801 w 7246476"/>
              <a:gd name="connsiteY36" fmla="*/ 1254642 h 1318438"/>
              <a:gd name="connsiteX37" fmla="*/ 3216736 w 7246476"/>
              <a:gd name="connsiteY37" fmla="*/ 1244010 h 1318438"/>
              <a:gd name="connsiteX38" fmla="*/ 3291164 w 7246476"/>
              <a:gd name="connsiteY38" fmla="*/ 1233377 h 1318438"/>
              <a:gd name="connsiteX39" fmla="*/ 3376225 w 7246476"/>
              <a:gd name="connsiteY39" fmla="*/ 1222745 h 1318438"/>
              <a:gd name="connsiteX40" fmla="*/ 3408122 w 7246476"/>
              <a:gd name="connsiteY40" fmla="*/ 1212112 h 1318438"/>
              <a:gd name="connsiteX41" fmla="*/ 3493183 w 7246476"/>
              <a:gd name="connsiteY41" fmla="*/ 1190847 h 1318438"/>
              <a:gd name="connsiteX42" fmla="*/ 3610141 w 7246476"/>
              <a:gd name="connsiteY42" fmla="*/ 1169582 h 1318438"/>
              <a:gd name="connsiteX43" fmla="*/ 3790894 w 7246476"/>
              <a:gd name="connsiteY43" fmla="*/ 1127052 h 1318438"/>
              <a:gd name="connsiteX44" fmla="*/ 3844057 w 7246476"/>
              <a:gd name="connsiteY44" fmla="*/ 1105786 h 1318438"/>
              <a:gd name="connsiteX45" fmla="*/ 3929118 w 7246476"/>
              <a:gd name="connsiteY45" fmla="*/ 1095154 h 1318438"/>
              <a:gd name="connsiteX46" fmla="*/ 4077973 w 7246476"/>
              <a:gd name="connsiteY46" fmla="*/ 1073889 h 1318438"/>
              <a:gd name="connsiteX47" fmla="*/ 4216197 w 7246476"/>
              <a:gd name="connsiteY47" fmla="*/ 1052624 h 1318438"/>
              <a:gd name="connsiteX48" fmla="*/ 4290625 w 7246476"/>
              <a:gd name="connsiteY48" fmla="*/ 1041991 h 1318438"/>
              <a:gd name="connsiteX49" fmla="*/ 4428848 w 7246476"/>
              <a:gd name="connsiteY49" fmla="*/ 1031359 h 1318438"/>
              <a:gd name="connsiteX50" fmla="*/ 4567071 w 7246476"/>
              <a:gd name="connsiteY50" fmla="*/ 1041991 h 1318438"/>
              <a:gd name="connsiteX51" fmla="*/ 4737192 w 7246476"/>
              <a:gd name="connsiteY51" fmla="*/ 1010093 h 1318438"/>
              <a:gd name="connsiteX52" fmla="*/ 4854150 w 7246476"/>
              <a:gd name="connsiteY52" fmla="*/ 999461 h 1318438"/>
              <a:gd name="connsiteX53" fmla="*/ 4960476 w 7246476"/>
              <a:gd name="connsiteY53" fmla="*/ 978196 h 1318438"/>
              <a:gd name="connsiteX54" fmla="*/ 5194392 w 7246476"/>
              <a:gd name="connsiteY54" fmla="*/ 956931 h 1318438"/>
              <a:gd name="connsiteX55" fmla="*/ 5279453 w 7246476"/>
              <a:gd name="connsiteY55" fmla="*/ 946298 h 1318438"/>
              <a:gd name="connsiteX56" fmla="*/ 5492104 w 7246476"/>
              <a:gd name="connsiteY56" fmla="*/ 925033 h 1318438"/>
              <a:gd name="connsiteX57" fmla="*/ 5566532 w 7246476"/>
              <a:gd name="connsiteY57" fmla="*/ 914400 h 1318438"/>
              <a:gd name="connsiteX58" fmla="*/ 5662225 w 7246476"/>
              <a:gd name="connsiteY58" fmla="*/ 903768 h 1318438"/>
              <a:gd name="connsiteX59" fmla="*/ 5821713 w 7246476"/>
              <a:gd name="connsiteY59" fmla="*/ 882503 h 1318438"/>
              <a:gd name="connsiteX60" fmla="*/ 6013099 w 7246476"/>
              <a:gd name="connsiteY60" fmla="*/ 861238 h 1318438"/>
              <a:gd name="connsiteX61" fmla="*/ 6385239 w 7246476"/>
              <a:gd name="connsiteY61" fmla="*/ 829340 h 1318438"/>
              <a:gd name="connsiteX62" fmla="*/ 6480932 w 7246476"/>
              <a:gd name="connsiteY62" fmla="*/ 818707 h 1318438"/>
              <a:gd name="connsiteX63" fmla="*/ 6629787 w 7246476"/>
              <a:gd name="connsiteY63" fmla="*/ 797442 h 1318438"/>
              <a:gd name="connsiteX64" fmla="*/ 6672318 w 7246476"/>
              <a:gd name="connsiteY64" fmla="*/ 786810 h 1318438"/>
              <a:gd name="connsiteX65" fmla="*/ 6757378 w 7246476"/>
              <a:gd name="connsiteY65" fmla="*/ 765545 h 1318438"/>
              <a:gd name="connsiteX66" fmla="*/ 6810541 w 7246476"/>
              <a:gd name="connsiteY66" fmla="*/ 776177 h 1318438"/>
              <a:gd name="connsiteX67" fmla="*/ 6884969 w 7246476"/>
              <a:gd name="connsiteY67" fmla="*/ 733647 h 1318438"/>
              <a:gd name="connsiteX68" fmla="*/ 6916867 w 7246476"/>
              <a:gd name="connsiteY68" fmla="*/ 723014 h 1318438"/>
              <a:gd name="connsiteX69" fmla="*/ 6991294 w 7246476"/>
              <a:gd name="connsiteY69" fmla="*/ 680484 h 1318438"/>
              <a:gd name="connsiteX70" fmla="*/ 7076355 w 7246476"/>
              <a:gd name="connsiteY70" fmla="*/ 637954 h 1318438"/>
              <a:gd name="connsiteX71" fmla="*/ 7129518 w 7246476"/>
              <a:gd name="connsiteY71" fmla="*/ 606056 h 1318438"/>
              <a:gd name="connsiteX72" fmla="*/ 7214578 w 7246476"/>
              <a:gd name="connsiteY72" fmla="*/ 563526 h 1318438"/>
              <a:gd name="connsiteX73" fmla="*/ 7246476 w 7246476"/>
              <a:gd name="connsiteY73" fmla="*/ 542261 h 1318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7246476" h="1318438">
                <a:moveTo>
                  <a:pt x="696820" y="0"/>
                </a:moveTo>
                <a:cubicBezTo>
                  <a:pt x="668467" y="7088"/>
                  <a:pt x="636077" y="5053"/>
                  <a:pt x="611760" y="21265"/>
                </a:cubicBezTo>
                <a:cubicBezTo>
                  <a:pt x="558394" y="56844"/>
                  <a:pt x="592149" y="39020"/>
                  <a:pt x="505434" y="63796"/>
                </a:cubicBezTo>
                <a:cubicBezTo>
                  <a:pt x="386397" y="162994"/>
                  <a:pt x="502780" y="75845"/>
                  <a:pt x="345946" y="159489"/>
                </a:cubicBezTo>
                <a:cubicBezTo>
                  <a:pt x="224073" y="224487"/>
                  <a:pt x="327775" y="186810"/>
                  <a:pt x="250253" y="212652"/>
                </a:cubicBezTo>
                <a:cubicBezTo>
                  <a:pt x="232532" y="226829"/>
                  <a:pt x="216334" y="243154"/>
                  <a:pt x="197090" y="255182"/>
                </a:cubicBezTo>
                <a:cubicBezTo>
                  <a:pt x="187586" y="261122"/>
                  <a:pt x="174923" y="260253"/>
                  <a:pt x="165192" y="265814"/>
                </a:cubicBezTo>
                <a:cubicBezTo>
                  <a:pt x="131221" y="285226"/>
                  <a:pt x="95576" y="328005"/>
                  <a:pt x="58867" y="340242"/>
                </a:cubicBezTo>
                <a:lnTo>
                  <a:pt x="26969" y="350875"/>
                </a:lnTo>
                <a:cubicBezTo>
                  <a:pt x="-13974" y="473703"/>
                  <a:pt x="-427" y="407146"/>
                  <a:pt x="16336" y="616689"/>
                </a:cubicBezTo>
                <a:cubicBezTo>
                  <a:pt x="18055" y="638179"/>
                  <a:pt x="20774" y="659835"/>
                  <a:pt x="26969" y="680484"/>
                </a:cubicBezTo>
                <a:cubicBezTo>
                  <a:pt x="40949" y="727084"/>
                  <a:pt x="49923" y="715760"/>
                  <a:pt x="69499" y="754912"/>
                </a:cubicBezTo>
                <a:cubicBezTo>
                  <a:pt x="113517" y="842948"/>
                  <a:pt x="40459" y="727301"/>
                  <a:pt x="101397" y="818707"/>
                </a:cubicBezTo>
                <a:cubicBezTo>
                  <a:pt x="104941" y="829340"/>
                  <a:pt x="105812" y="841280"/>
                  <a:pt x="112029" y="850605"/>
                </a:cubicBezTo>
                <a:cubicBezTo>
                  <a:pt x="132248" y="880934"/>
                  <a:pt x="201044" y="970529"/>
                  <a:pt x="239620" y="999461"/>
                </a:cubicBezTo>
                <a:cubicBezTo>
                  <a:pt x="248586" y="1006186"/>
                  <a:pt x="260885" y="1006549"/>
                  <a:pt x="271518" y="1010093"/>
                </a:cubicBezTo>
                <a:cubicBezTo>
                  <a:pt x="315013" y="1053589"/>
                  <a:pt x="310924" y="1056378"/>
                  <a:pt x="367211" y="1084521"/>
                </a:cubicBezTo>
                <a:cubicBezTo>
                  <a:pt x="377235" y="1089533"/>
                  <a:pt x="389311" y="1089711"/>
                  <a:pt x="399108" y="1095154"/>
                </a:cubicBezTo>
                <a:cubicBezTo>
                  <a:pt x="409170" y="1100744"/>
                  <a:pt x="498343" y="1163674"/>
                  <a:pt x="516067" y="1169582"/>
                </a:cubicBezTo>
                <a:cubicBezTo>
                  <a:pt x="526699" y="1173126"/>
                  <a:pt x="537663" y="1175799"/>
                  <a:pt x="547964" y="1180214"/>
                </a:cubicBezTo>
                <a:cubicBezTo>
                  <a:pt x="562532" y="1186458"/>
                  <a:pt x="575312" y="1196925"/>
                  <a:pt x="590494" y="1201479"/>
                </a:cubicBezTo>
                <a:cubicBezTo>
                  <a:pt x="611143" y="1207674"/>
                  <a:pt x="633025" y="1208568"/>
                  <a:pt x="654290" y="1212112"/>
                </a:cubicBezTo>
                <a:cubicBezTo>
                  <a:pt x="751026" y="1250806"/>
                  <a:pt x="661899" y="1220014"/>
                  <a:pt x="781880" y="1244010"/>
                </a:cubicBezTo>
                <a:cubicBezTo>
                  <a:pt x="792870" y="1246208"/>
                  <a:pt x="802837" y="1252211"/>
                  <a:pt x="813778" y="1254642"/>
                </a:cubicBezTo>
                <a:cubicBezTo>
                  <a:pt x="834823" y="1259319"/>
                  <a:pt x="856362" y="1261419"/>
                  <a:pt x="877573" y="1265275"/>
                </a:cubicBezTo>
                <a:cubicBezTo>
                  <a:pt x="895353" y="1268508"/>
                  <a:pt x="912775" y="1273911"/>
                  <a:pt x="930736" y="1275907"/>
                </a:cubicBezTo>
                <a:cubicBezTo>
                  <a:pt x="976664" y="1281010"/>
                  <a:pt x="1022979" y="1281942"/>
                  <a:pt x="1068960" y="1286540"/>
                </a:cubicBezTo>
                <a:cubicBezTo>
                  <a:pt x="1093896" y="1289034"/>
                  <a:pt x="1118546" y="1293860"/>
                  <a:pt x="1143387" y="1297172"/>
                </a:cubicBezTo>
                <a:cubicBezTo>
                  <a:pt x="1233703" y="1309214"/>
                  <a:pt x="1237521" y="1308712"/>
                  <a:pt x="1334773" y="1318438"/>
                </a:cubicBezTo>
                <a:cubicBezTo>
                  <a:pt x="1465908" y="1314894"/>
                  <a:pt x="1596995" y="1307805"/>
                  <a:pt x="1728178" y="1307805"/>
                </a:cubicBezTo>
                <a:cubicBezTo>
                  <a:pt x="1749736" y="1307805"/>
                  <a:pt x="1770415" y="1318438"/>
                  <a:pt x="1791973" y="1318438"/>
                </a:cubicBezTo>
                <a:cubicBezTo>
                  <a:pt x="1908985" y="1318438"/>
                  <a:pt x="2025890" y="1311349"/>
                  <a:pt x="2142848" y="1307805"/>
                </a:cubicBezTo>
                <a:cubicBezTo>
                  <a:pt x="2191812" y="1299644"/>
                  <a:pt x="2242267" y="1290343"/>
                  <a:pt x="2291704" y="1286540"/>
                </a:cubicBezTo>
                <a:cubicBezTo>
                  <a:pt x="2401478" y="1278096"/>
                  <a:pt x="2621313" y="1265275"/>
                  <a:pt x="2621313" y="1265275"/>
                </a:cubicBezTo>
                <a:cubicBezTo>
                  <a:pt x="2646122" y="1261731"/>
                  <a:pt x="2671084" y="1259125"/>
                  <a:pt x="2695741" y="1254642"/>
                </a:cubicBezTo>
                <a:cubicBezTo>
                  <a:pt x="2710118" y="1252028"/>
                  <a:pt x="2723658" y="1244010"/>
                  <a:pt x="2738271" y="1244010"/>
                </a:cubicBezTo>
                <a:cubicBezTo>
                  <a:pt x="2752884" y="1244010"/>
                  <a:pt x="2766624" y="1251098"/>
                  <a:pt x="2780801" y="1254642"/>
                </a:cubicBezTo>
                <a:lnTo>
                  <a:pt x="3216736" y="1244010"/>
                </a:lnTo>
                <a:cubicBezTo>
                  <a:pt x="3241776" y="1242967"/>
                  <a:pt x="3266323" y="1236689"/>
                  <a:pt x="3291164" y="1233377"/>
                </a:cubicBezTo>
                <a:lnTo>
                  <a:pt x="3376225" y="1222745"/>
                </a:lnTo>
                <a:cubicBezTo>
                  <a:pt x="3386857" y="1219201"/>
                  <a:pt x="3397309" y="1215061"/>
                  <a:pt x="3408122" y="1212112"/>
                </a:cubicBezTo>
                <a:cubicBezTo>
                  <a:pt x="3436318" y="1204422"/>
                  <a:pt x="3464705" y="1197419"/>
                  <a:pt x="3493183" y="1190847"/>
                </a:cubicBezTo>
                <a:cubicBezTo>
                  <a:pt x="3531833" y="1181928"/>
                  <a:pt x="3571051" y="1176097"/>
                  <a:pt x="3610141" y="1169582"/>
                </a:cubicBezTo>
                <a:cubicBezTo>
                  <a:pt x="3707247" y="1121029"/>
                  <a:pt x="3599122" y="1169669"/>
                  <a:pt x="3790894" y="1127052"/>
                </a:cubicBezTo>
                <a:cubicBezTo>
                  <a:pt x="3809526" y="1122912"/>
                  <a:pt x="3825460" y="1110078"/>
                  <a:pt x="3844057" y="1105786"/>
                </a:cubicBezTo>
                <a:cubicBezTo>
                  <a:pt x="3871900" y="1099361"/>
                  <a:pt x="3900806" y="1099015"/>
                  <a:pt x="3929118" y="1095154"/>
                </a:cubicBezTo>
                <a:lnTo>
                  <a:pt x="4077973" y="1073889"/>
                </a:lnTo>
                <a:lnTo>
                  <a:pt x="4216197" y="1052624"/>
                </a:lnTo>
                <a:cubicBezTo>
                  <a:pt x="4240981" y="1048906"/>
                  <a:pt x="4265638" y="1043913"/>
                  <a:pt x="4290625" y="1041991"/>
                </a:cubicBezTo>
                <a:lnTo>
                  <a:pt x="4428848" y="1031359"/>
                </a:lnTo>
                <a:cubicBezTo>
                  <a:pt x="4489422" y="1071741"/>
                  <a:pt x="4450708" y="1055681"/>
                  <a:pt x="4567071" y="1041991"/>
                </a:cubicBezTo>
                <a:cubicBezTo>
                  <a:pt x="4796406" y="1015010"/>
                  <a:pt x="4457236" y="1052087"/>
                  <a:pt x="4737192" y="1010093"/>
                </a:cubicBezTo>
                <a:cubicBezTo>
                  <a:pt x="4775906" y="1004286"/>
                  <a:pt x="4815164" y="1003005"/>
                  <a:pt x="4854150" y="999461"/>
                </a:cubicBezTo>
                <a:cubicBezTo>
                  <a:pt x="4889592" y="992373"/>
                  <a:pt x="4924611" y="982679"/>
                  <a:pt x="4960476" y="978196"/>
                </a:cubicBezTo>
                <a:cubicBezTo>
                  <a:pt x="5038165" y="968485"/>
                  <a:pt x="5116703" y="966642"/>
                  <a:pt x="5194392" y="956931"/>
                </a:cubicBezTo>
                <a:lnTo>
                  <a:pt x="5279453" y="946298"/>
                </a:lnTo>
                <a:cubicBezTo>
                  <a:pt x="5421103" y="931387"/>
                  <a:pt x="5363464" y="941113"/>
                  <a:pt x="5492104" y="925033"/>
                </a:cubicBezTo>
                <a:cubicBezTo>
                  <a:pt x="5516972" y="921925"/>
                  <a:pt x="5541664" y="917508"/>
                  <a:pt x="5566532" y="914400"/>
                </a:cubicBezTo>
                <a:cubicBezTo>
                  <a:pt x="5598378" y="910419"/>
                  <a:pt x="5630379" y="907749"/>
                  <a:pt x="5662225" y="903768"/>
                </a:cubicBezTo>
                <a:cubicBezTo>
                  <a:pt x="5859373" y="879125"/>
                  <a:pt x="5604115" y="907610"/>
                  <a:pt x="5821713" y="882503"/>
                </a:cubicBezTo>
                <a:cubicBezTo>
                  <a:pt x="5885478" y="875146"/>
                  <a:pt x="5949022" y="865007"/>
                  <a:pt x="6013099" y="861238"/>
                </a:cubicBezTo>
                <a:cubicBezTo>
                  <a:pt x="6257922" y="846836"/>
                  <a:pt x="6133875" y="857270"/>
                  <a:pt x="6385239" y="829340"/>
                </a:cubicBezTo>
                <a:lnTo>
                  <a:pt x="6480932" y="818707"/>
                </a:lnTo>
                <a:cubicBezTo>
                  <a:pt x="6533219" y="812171"/>
                  <a:pt x="6578673" y="807665"/>
                  <a:pt x="6629787" y="797442"/>
                </a:cubicBezTo>
                <a:cubicBezTo>
                  <a:pt x="6644116" y="794576"/>
                  <a:pt x="6658053" y="789980"/>
                  <a:pt x="6672318" y="786810"/>
                </a:cubicBezTo>
                <a:cubicBezTo>
                  <a:pt x="6749296" y="769704"/>
                  <a:pt x="6700381" y="784543"/>
                  <a:pt x="6757378" y="765545"/>
                </a:cubicBezTo>
                <a:cubicBezTo>
                  <a:pt x="6775099" y="769089"/>
                  <a:pt x="6792469" y="776177"/>
                  <a:pt x="6810541" y="776177"/>
                </a:cubicBezTo>
                <a:cubicBezTo>
                  <a:pt x="6841017" y="776177"/>
                  <a:pt x="6862303" y="746599"/>
                  <a:pt x="6884969" y="733647"/>
                </a:cubicBezTo>
                <a:cubicBezTo>
                  <a:pt x="6894700" y="728086"/>
                  <a:pt x="6906565" y="727429"/>
                  <a:pt x="6916867" y="723014"/>
                </a:cubicBezTo>
                <a:cubicBezTo>
                  <a:pt x="6995853" y="689162"/>
                  <a:pt x="6926032" y="716081"/>
                  <a:pt x="6991294" y="680484"/>
                </a:cubicBezTo>
                <a:cubicBezTo>
                  <a:pt x="7019124" y="665304"/>
                  <a:pt x="7049172" y="654264"/>
                  <a:pt x="7076355" y="637954"/>
                </a:cubicBezTo>
                <a:cubicBezTo>
                  <a:pt x="7094076" y="627321"/>
                  <a:pt x="7111322" y="615854"/>
                  <a:pt x="7129518" y="606056"/>
                </a:cubicBezTo>
                <a:cubicBezTo>
                  <a:pt x="7157429" y="591027"/>
                  <a:pt x="7188202" y="581110"/>
                  <a:pt x="7214578" y="563526"/>
                </a:cubicBezTo>
                <a:lnTo>
                  <a:pt x="7246476" y="54226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988828" y="5437677"/>
            <a:ext cx="5054896" cy="803635"/>
          </a:xfrm>
          <a:custGeom>
            <a:avLst/>
            <a:gdLst>
              <a:gd name="connsiteX0" fmla="*/ 63795 w 6134986"/>
              <a:gd name="connsiteY0" fmla="*/ 637953 h 967563"/>
              <a:gd name="connsiteX1" fmla="*/ 53163 w 6134986"/>
              <a:gd name="connsiteY1" fmla="*/ 680484 h 967563"/>
              <a:gd name="connsiteX2" fmla="*/ 21265 w 6134986"/>
              <a:gd name="connsiteY2" fmla="*/ 691116 h 967563"/>
              <a:gd name="connsiteX3" fmla="*/ 0 w 6134986"/>
              <a:gd name="connsiteY3" fmla="*/ 754911 h 967563"/>
              <a:gd name="connsiteX4" fmla="*/ 31898 w 6134986"/>
              <a:gd name="connsiteY4" fmla="*/ 765544 h 967563"/>
              <a:gd name="connsiteX5" fmla="*/ 74428 w 6134986"/>
              <a:gd name="connsiteY5" fmla="*/ 776177 h 967563"/>
              <a:gd name="connsiteX6" fmla="*/ 127591 w 6134986"/>
              <a:gd name="connsiteY6" fmla="*/ 818707 h 967563"/>
              <a:gd name="connsiteX7" fmla="*/ 159488 w 6134986"/>
              <a:gd name="connsiteY7" fmla="*/ 829339 h 967563"/>
              <a:gd name="connsiteX8" fmla="*/ 255181 w 6134986"/>
              <a:gd name="connsiteY8" fmla="*/ 882502 h 967563"/>
              <a:gd name="connsiteX9" fmla="*/ 287079 w 6134986"/>
              <a:gd name="connsiteY9" fmla="*/ 903767 h 967563"/>
              <a:gd name="connsiteX10" fmla="*/ 435935 w 6134986"/>
              <a:gd name="connsiteY10" fmla="*/ 935665 h 967563"/>
              <a:gd name="connsiteX11" fmla="*/ 499730 w 6134986"/>
              <a:gd name="connsiteY11" fmla="*/ 946298 h 967563"/>
              <a:gd name="connsiteX12" fmla="*/ 1041991 w 6134986"/>
              <a:gd name="connsiteY12" fmla="*/ 956930 h 967563"/>
              <a:gd name="connsiteX13" fmla="*/ 1095153 w 6134986"/>
              <a:gd name="connsiteY13" fmla="*/ 967563 h 967563"/>
              <a:gd name="connsiteX14" fmla="*/ 1222744 w 6134986"/>
              <a:gd name="connsiteY14" fmla="*/ 946298 h 967563"/>
              <a:gd name="connsiteX15" fmla="*/ 1275907 w 6134986"/>
              <a:gd name="connsiteY15" fmla="*/ 935665 h 967563"/>
              <a:gd name="connsiteX16" fmla="*/ 1339702 w 6134986"/>
              <a:gd name="connsiteY16" fmla="*/ 925032 h 967563"/>
              <a:gd name="connsiteX17" fmla="*/ 1371600 w 6134986"/>
              <a:gd name="connsiteY17" fmla="*/ 914400 h 967563"/>
              <a:gd name="connsiteX18" fmla="*/ 1552353 w 6134986"/>
              <a:gd name="connsiteY18" fmla="*/ 871870 h 967563"/>
              <a:gd name="connsiteX19" fmla="*/ 1679944 w 6134986"/>
              <a:gd name="connsiteY19" fmla="*/ 829339 h 967563"/>
              <a:gd name="connsiteX20" fmla="*/ 1711842 w 6134986"/>
              <a:gd name="connsiteY20" fmla="*/ 818707 h 967563"/>
              <a:gd name="connsiteX21" fmla="*/ 1743739 w 6134986"/>
              <a:gd name="connsiteY21" fmla="*/ 808074 h 967563"/>
              <a:gd name="connsiteX22" fmla="*/ 1850065 w 6134986"/>
              <a:gd name="connsiteY22" fmla="*/ 786809 h 967563"/>
              <a:gd name="connsiteX23" fmla="*/ 1881963 w 6134986"/>
              <a:gd name="connsiteY23" fmla="*/ 776177 h 967563"/>
              <a:gd name="connsiteX24" fmla="*/ 1967023 w 6134986"/>
              <a:gd name="connsiteY24" fmla="*/ 765544 h 967563"/>
              <a:gd name="connsiteX25" fmla="*/ 2094614 w 6134986"/>
              <a:gd name="connsiteY25" fmla="*/ 765544 h 967563"/>
              <a:gd name="connsiteX26" fmla="*/ 2254102 w 6134986"/>
              <a:gd name="connsiteY26" fmla="*/ 744279 h 967563"/>
              <a:gd name="connsiteX27" fmla="*/ 2317898 w 6134986"/>
              <a:gd name="connsiteY27" fmla="*/ 733646 h 967563"/>
              <a:gd name="connsiteX28" fmla="*/ 2445488 w 6134986"/>
              <a:gd name="connsiteY28" fmla="*/ 723014 h 967563"/>
              <a:gd name="connsiteX29" fmla="*/ 2541181 w 6134986"/>
              <a:gd name="connsiteY29" fmla="*/ 701749 h 967563"/>
              <a:gd name="connsiteX30" fmla="*/ 2700670 w 6134986"/>
              <a:gd name="connsiteY30" fmla="*/ 691116 h 967563"/>
              <a:gd name="connsiteX31" fmla="*/ 2881423 w 6134986"/>
              <a:gd name="connsiteY31" fmla="*/ 669851 h 967563"/>
              <a:gd name="connsiteX32" fmla="*/ 2998381 w 6134986"/>
              <a:gd name="connsiteY32" fmla="*/ 659218 h 967563"/>
              <a:gd name="connsiteX33" fmla="*/ 3168502 w 6134986"/>
              <a:gd name="connsiteY33" fmla="*/ 637953 h 967563"/>
              <a:gd name="connsiteX34" fmla="*/ 3232298 w 6134986"/>
              <a:gd name="connsiteY34" fmla="*/ 627321 h 967563"/>
              <a:gd name="connsiteX35" fmla="*/ 3317358 w 6134986"/>
              <a:gd name="connsiteY35" fmla="*/ 616688 h 967563"/>
              <a:gd name="connsiteX36" fmla="*/ 3423684 w 6134986"/>
              <a:gd name="connsiteY36" fmla="*/ 595423 h 967563"/>
              <a:gd name="connsiteX37" fmla="*/ 3519377 w 6134986"/>
              <a:gd name="connsiteY37" fmla="*/ 584791 h 967563"/>
              <a:gd name="connsiteX38" fmla="*/ 3657600 w 6134986"/>
              <a:gd name="connsiteY38" fmla="*/ 563525 h 967563"/>
              <a:gd name="connsiteX39" fmla="*/ 3774558 w 6134986"/>
              <a:gd name="connsiteY39" fmla="*/ 531628 h 967563"/>
              <a:gd name="connsiteX40" fmla="*/ 3880884 w 6134986"/>
              <a:gd name="connsiteY40" fmla="*/ 499730 h 967563"/>
              <a:gd name="connsiteX41" fmla="*/ 4019107 w 6134986"/>
              <a:gd name="connsiteY41" fmla="*/ 446567 h 967563"/>
              <a:gd name="connsiteX42" fmla="*/ 4306186 w 6134986"/>
              <a:gd name="connsiteY42" fmla="*/ 372139 h 967563"/>
              <a:gd name="connsiteX43" fmla="*/ 4444409 w 6134986"/>
              <a:gd name="connsiteY43" fmla="*/ 318977 h 967563"/>
              <a:gd name="connsiteX44" fmla="*/ 4805916 w 6134986"/>
              <a:gd name="connsiteY44" fmla="*/ 233916 h 967563"/>
              <a:gd name="connsiteX45" fmla="*/ 4912242 w 6134986"/>
              <a:gd name="connsiteY45" fmla="*/ 191386 h 967563"/>
              <a:gd name="connsiteX46" fmla="*/ 5103628 w 6134986"/>
              <a:gd name="connsiteY46" fmla="*/ 148856 h 967563"/>
              <a:gd name="connsiteX47" fmla="*/ 5209953 w 6134986"/>
              <a:gd name="connsiteY47" fmla="*/ 116958 h 967563"/>
              <a:gd name="connsiteX48" fmla="*/ 5273749 w 6134986"/>
              <a:gd name="connsiteY48" fmla="*/ 106325 h 967563"/>
              <a:gd name="connsiteX49" fmla="*/ 5326912 w 6134986"/>
              <a:gd name="connsiteY49" fmla="*/ 85060 h 967563"/>
              <a:gd name="connsiteX50" fmla="*/ 5390707 w 6134986"/>
              <a:gd name="connsiteY50" fmla="*/ 74428 h 967563"/>
              <a:gd name="connsiteX51" fmla="*/ 5475767 w 6134986"/>
              <a:gd name="connsiteY51" fmla="*/ 53163 h 967563"/>
              <a:gd name="connsiteX52" fmla="*/ 5528930 w 6134986"/>
              <a:gd name="connsiteY52" fmla="*/ 42530 h 967563"/>
              <a:gd name="connsiteX53" fmla="*/ 5582093 w 6134986"/>
              <a:gd name="connsiteY53" fmla="*/ 21265 h 967563"/>
              <a:gd name="connsiteX54" fmla="*/ 5624623 w 6134986"/>
              <a:gd name="connsiteY54" fmla="*/ 31898 h 967563"/>
              <a:gd name="connsiteX55" fmla="*/ 5709684 w 6134986"/>
              <a:gd name="connsiteY55" fmla="*/ 21265 h 967563"/>
              <a:gd name="connsiteX56" fmla="*/ 5773479 w 6134986"/>
              <a:gd name="connsiteY56" fmla="*/ 10632 h 967563"/>
              <a:gd name="connsiteX57" fmla="*/ 5847907 w 6134986"/>
              <a:gd name="connsiteY57" fmla="*/ 0 h 967563"/>
              <a:gd name="connsiteX58" fmla="*/ 5975498 w 6134986"/>
              <a:gd name="connsiteY58" fmla="*/ 10632 h 967563"/>
              <a:gd name="connsiteX59" fmla="*/ 6018028 w 6134986"/>
              <a:gd name="connsiteY59" fmla="*/ 21265 h 967563"/>
              <a:gd name="connsiteX60" fmla="*/ 6134986 w 6134986"/>
              <a:gd name="connsiteY60" fmla="*/ 42530 h 967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6134986" h="967563">
                <a:moveTo>
                  <a:pt x="63795" y="637953"/>
                </a:moveTo>
                <a:cubicBezTo>
                  <a:pt x="60251" y="652130"/>
                  <a:pt x="62292" y="669073"/>
                  <a:pt x="53163" y="680484"/>
                </a:cubicBezTo>
                <a:cubicBezTo>
                  <a:pt x="46162" y="689236"/>
                  <a:pt x="27779" y="681996"/>
                  <a:pt x="21265" y="691116"/>
                </a:cubicBezTo>
                <a:cubicBezTo>
                  <a:pt x="8236" y="709356"/>
                  <a:pt x="0" y="754911"/>
                  <a:pt x="0" y="754911"/>
                </a:cubicBezTo>
                <a:cubicBezTo>
                  <a:pt x="10633" y="758455"/>
                  <a:pt x="21121" y="762465"/>
                  <a:pt x="31898" y="765544"/>
                </a:cubicBezTo>
                <a:cubicBezTo>
                  <a:pt x="45949" y="769559"/>
                  <a:pt x="60997" y="770421"/>
                  <a:pt x="74428" y="776177"/>
                </a:cubicBezTo>
                <a:cubicBezTo>
                  <a:pt x="148905" y="808097"/>
                  <a:pt x="70428" y="784410"/>
                  <a:pt x="127591" y="818707"/>
                </a:cubicBezTo>
                <a:cubicBezTo>
                  <a:pt x="137201" y="824473"/>
                  <a:pt x="148856" y="825795"/>
                  <a:pt x="159488" y="829339"/>
                </a:cubicBezTo>
                <a:cubicBezTo>
                  <a:pt x="232609" y="878087"/>
                  <a:pt x="199038" y="863788"/>
                  <a:pt x="255181" y="882502"/>
                </a:cubicBezTo>
                <a:cubicBezTo>
                  <a:pt x="265814" y="889590"/>
                  <a:pt x="275402" y="898577"/>
                  <a:pt x="287079" y="903767"/>
                </a:cubicBezTo>
                <a:cubicBezTo>
                  <a:pt x="349476" y="931499"/>
                  <a:pt x="364971" y="925527"/>
                  <a:pt x="435935" y="935665"/>
                </a:cubicBezTo>
                <a:cubicBezTo>
                  <a:pt x="457277" y="938714"/>
                  <a:pt x="478185" y="945542"/>
                  <a:pt x="499730" y="946298"/>
                </a:cubicBezTo>
                <a:cubicBezTo>
                  <a:pt x="680407" y="952638"/>
                  <a:pt x="861237" y="953386"/>
                  <a:pt x="1041991" y="956930"/>
                </a:cubicBezTo>
                <a:cubicBezTo>
                  <a:pt x="1059712" y="960474"/>
                  <a:pt x="1077081" y="967563"/>
                  <a:pt x="1095153" y="967563"/>
                </a:cubicBezTo>
                <a:cubicBezTo>
                  <a:pt x="1155874" y="967563"/>
                  <a:pt x="1172356" y="957495"/>
                  <a:pt x="1222744" y="946298"/>
                </a:cubicBezTo>
                <a:cubicBezTo>
                  <a:pt x="1240386" y="942378"/>
                  <a:pt x="1258127" y="938898"/>
                  <a:pt x="1275907" y="935665"/>
                </a:cubicBezTo>
                <a:cubicBezTo>
                  <a:pt x="1297118" y="931808"/>
                  <a:pt x="1318657" y="929709"/>
                  <a:pt x="1339702" y="925032"/>
                </a:cubicBezTo>
                <a:cubicBezTo>
                  <a:pt x="1350643" y="922601"/>
                  <a:pt x="1360823" y="917479"/>
                  <a:pt x="1371600" y="914400"/>
                </a:cubicBezTo>
                <a:cubicBezTo>
                  <a:pt x="1431230" y="897363"/>
                  <a:pt x="1493317" y="891549"/>
                  <a:pt x="1552353" y="871870"/>
                </a:cubicBezTo>
                <a:lnTo>
                  <a:pt x="1679944" y="829339"/>
                </a:lnTo>
                <a:lnTo>
                  <a:pt x="1711842" y="818707"/>
                </a:lnTo>
                <a:cubicBezTo>
                  <a:pt x="1722474" y="815163"/>
                  <a:pt x="1732684" y="809916"/>
                  <a:pt x="1743739" y="808074"/>
                </a:cubicBezTo>
                <a:cubicBezTo>
                  <a:pt x="1793882" y="799717"/>
                  <a:pt x="1805645" y="799500"/>
                  <a:pt x="1850065" y="786809"/>
                </a:cubicBezTo>
                <a:cubicBezTo>
                  <a:pt x="1860842" y="783730"/>
                  <a:pt x="1870936" y="778182"/>
                  <a:pt x="1881963" y="776177"/>
                </a:cubicBezTo>
                <a:cubicBezTo>
                  <a:pt x="1910076" y="771066"/>
                  <a:pt x="1938670" y="769088"/>
                  <a:pt x="1967023" y="765544"/>
                </a:cubicBezTo>
                <a:cubicBezTo>
                  <a:pt x="2028827" y="786146"/>
                  <a:pt x="1989330" y="777931"/>
                  <a:pt x="2094614" y="765544"/>
                </a:cubicBezTo>
                <a:cubicBezTo>
                  <a:pt x="2146628" y="759424"/>
                  <a:pt x="2202181" y="752267"/>
                  <a:pt x="2254102" y="744279"/>
                </a:cubicBezTo>
                <a:cubicBezTo>
                  <a:pt x="2275410" y="741001"/>
                  <a:pt x="2296471" y="736027"/>
                  <a:pt x="2317898" y="733646"/>
                </a:cubicBezTo>
                <a:cubicBezTo>
                  <a:pt x="2360314" y="728933"/>
                  <a:pt x="2402958" y="726558"/>
                  <a:pt x="2445488" y="723014"/>
                </a:cubicBezTo>
                <a:cubicBezTo>
                  <a:pt x="2469171" y="717093"/>
                  <a:pt x="2518679" y="703999"/>
                  <a:pt x="2541181" y="701749"/>
                </a:cubicBezTo>
                <a:cubicBezTo>
                  <a:pt x="2594198" y="696447"/>
                  <a:pt x="2647573" y="695541"/>
                  <a:pt x="2700670" y="691116"/>
                </a:cubicBezTo>
                <a:cubicBezTo>
                  <a:pt x="2785801" y="684022"/>
                  <a:pt x="2799205" y="678506"/>
                  <a:pt x="2881423" y="669851"/>
                </a:cubicBezTo>
                <a:cubicBezTo>
                  <a:pt x="2920355" y="665753"/>
                  <a:pt x="2959395" y="662762"/>
                  <a:pt x="2998381" y="659218"/>
                </a:cubicBezTo>
                <a:cubicBezTo>
                  <a:pt x="3110157" y="636864"/>
                  <a:pt x="2989732" y="658985"/>
                  <a:pt x="3168502" y="637953"/>
                </a:cubicBezTo>
                <a:cubicBezTo>
                  <a:pt x="3189913" y="635434"/>
                  <a:pt x="3210956" y="630370"/>
                  <a:pt x="3232298" y="627321"/>
                </a:cubicBezTo>
                <a:cubicBezTo>
                  <a:pt x="3260585" y="623280"/>
                  <a:pt x="3289173" y="621386"/>
                  <a:pt x="3317358" y="616688"/>
                </a:cubicBezTo>
                <a:cubicBezTo>
                  <a:pt x="3486367" y="588520"/>
                  <a:pt x="3189734" y="626616"/>
                  <a:pt x="3423684" y="595423"/>
                </a:cubicBezTo>
                <a:cubicBezTo>
                  <a:pt x="3455496" y="591181"/>
                  <a:pt x="3487479" y="588335"/>
                  <a:pt x="3519377" y="584791"/>
                </a:cubicBezTo>
                <a:cubicBezTo>
                  <a:pt x="3598687" y="624446"/>
                  <a:pt x="3535180" y="606372"/>
                  <a:pt x="3657600" y="563525"/>
                </a:cubicBezTo>
                <a:cubicBezTo>
                  <a:pt x="3695741" y="550176"/>
                  <a:pt x="3735703" y="542729"/>
                  <a:pt x="3774558" y="531628"/>
                </a:cubicBezTo>
                <a:cubicBezTo>
                  <a:pt x="3810137" y="521463"/>
                  <a:pt x="3845935" y="511886"/>
                  <a:pt x="3880884" y="499730"/>
                </a:cubicBezTo>
                <a:cubicBezTo>
                  <a:pt x="3927509" y="483513"/>
                  <a:pt x="3971824" y="460752"/>
                  <a:pt x="4019107" y="446567"/>
                </a:cubicBezTo>
                <a:cubicBezTo>
                  <a:pt x="4113795" y="418161"/>
                  <a:pt x="4213918" y="407626"/>
                  <a:pt x="4306186" y="372139"/>
                </a:cubicBezTo>
                <a:cubicBezTo>
                  <a:pt x="4352260" y="354418"/>
                  <a:pt x="4397199" y="333402"/>
                  <a:pt x="4444409" y="318977"/>
                </a:cubicBezTo>
                <a:cubicBezTo>
                  <a:pt x="4625145" y="263752"/>
                  <a:pt x="4654122" y="261515"/>
                  <a:pt x="4805916" y="233916"/>
                </a:cubicBezTo>
                <a:cubicBezTo>
                  <a:pt x="4841358" y="219739"/>
                  <a:pt x="4875539" y="201873"/>
                  <a:pt x="4912242" y="191386"/>
                </a:cubicBezTo>
                <a:cubicBezTo>
                  <a:pt x="4975079" y="173433"/>
                  <a:pt x="5041630" y="169523"/>
                  <a:pt x="5103628" y="148856"/>
                </a:cubicBezTo>
                <a:cubicBezTo>
                  <a:pt x="5140181" y="136671"/>
                  <a:pt x="5170383" y="126090"/>
                  <a:pt x="5209953" y="116958"/>
                </a:cubicBezTo>
                <a:cubicBezTo>
                  <a:pt x="5230960" y="112110"/>
                  <a:pt x="5252484" y="109869"/>
                  <a:pt x="5273749" y="106325"/>
                </a:cubicBezTo>
                <a:cubicBezTo>
                  <a:pt x="5291470" y="99237"/>
                  <a:pt x="5308498" y="90082"/>
                  <a:pt x="5326912" y="85060"/>
                </a:cubicBezTo>
                <a:cubicBezTo>
                  <a:pt x="5347711" y="79388"/>
                  <a:pt x="5369627" y="78945"/>
                  <a:pt x="5390707" y="74428"/>
                </a:cubicBezTo>
                <a:cubicBezTo>
                  <a:pt x="5419284" y="68304"/>
                  <a:pt x="5447290" y="59735"/>
                  <a:pt x="5475767" y="53163"/>
                </a:cubicBezTo>
                <a:cubicBezTo>
                  <a:pt x="5493376" y="49099"/>
                  <a:pt x="5511620" y="47723"/>
                  <a:pt x="5528930" y="42530"/>
                </a:cubicBezTo>
                <a:cubicBezTo>
                  <a:pt x="5547211" y="37046"/>
                  <a:pt x="5564372" y="28353"/>
                  <a:pt x="5582093" y="21265"/>
                </a:cubicBezTo>
                <a:cubicBezTo>
                  <a:pt x="5596270" y="24809"/>
                  <a:pt x="5610010" y="31898"/>
                  <a:pt x="5624623" y="31898"/>
                </a:cubicBezTo>
                <a:cubicBezTo>
                  <a:pt x="5653197" y="31898"/>
                  <a:pt x="5681397" y="25306"/>
                  <a:pt x="5709684" y="21265"/>
                </a:cubicBezTo>
                <a:cubicBezTo>
                  <a:pt x="5731026" y="18216"/>
                  <a:pt x="5752171" y="13910"/>
                  <a:pt x="5773479" y="10632"/>
                </a:cubicBezTo>
                <a:cubicBezTo>
                  <a:pt x="5798249" y="6821"/>
                  <a:pt x="5823098" y="3544"/>
                  <a:pt x="5847907" y="0"/>
                </a:cubicBezTo>
                <a:cubicBezTo>
                  <a:pt x="5890437" y="3544"/>
                  <a:pt x="5933150" y="5339"/>
                  <a:pt x="5975498" y="10632"/>
                </a:cubicBezTo>
                <a:cubicBezTo>
                  <a:pt x="5989998" y="12445"/>
                  <a:pt x="6003739" y="18203"/>
                  <a:pt x="6018028" y="21265"/>
                </a:cubicBezTo>
                <a:cubicBezTo>
                  <a:pt x="6120507" y="43225"/>
                  <a:pt x="6088927" y="42530"/>
                  <a:pt x="6134986" y="4253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/>
          <p:cNvCxnSpPr>
            <a:stCxn id="32" idx="60"/>
          </p:cNvCxnSpPr>
          <p:nvPr/>
        </p:nvCxnSpPr>
        <p:spPr>
          <a:xfrm flipV="1">
            <a:off x="6043724" y="5433652"/>
            <a:ext cx="343785" cy="39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6197894" y="5528451"/>
            <a:ext cx="239528" cy="4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6397849" y="5598559"/>
            <a:ext cx="260793" cy="1279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5400000" flipH="1" flipV="1">
            <a:off x="6272369" y="3696633"/>
            <a:ext cx="1178766" cy="827150"/>
          </a:xfrm>
          <a:prstGeom prst="bentConnector3">
            <a:avLst>
              <a:gd name="adj1" fmla="val 10051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reeform 46"/>
          <p:cNvSpPr/>
          <p:nvPr/>
        </p:nvSpPr>
        <p:spPr>
          <a:xfrm>
            <a:off x="531628" y="3094066"/>
            <a:ext cx="563525" cy="1286548"/>
          </a:xfrm>
          <a:custGeom>
            <a:avLst/>
            <a:gdLst>
              <a:gd name="connsiteX0" fmla="*/ 287079 w 563525"/>
              <a:gd name="connsiteY0" fmla="*/ 1286548 h 1286548"/>
              <a:gd name="connsiteX1" fmla="*/ 276446 w 563525"/>
              <a:gd name="connsiteY1" fmla="*/ 1201487 h 1286548"/>
              <a:gd name="connsiteX2" fmla="*/ 255181 w 563525"/>
              <a:gd name="connsiteY2" fmla="*/ 1148325 h 1286548"/>
              <a:gd name="connsiteX3" fmla="*/ 244549 w 563525"/>
              <a:gd name="connsiteY3" fmla="*/ 1116427 h 1286548"/>
              <a:gd name="connsiteX4" fmla="*/ 180753 w 563525"/>
              <a:gd name="connsiteY4" fmla="*/ 1031367 h 1286548"/>
              <a:gd name="connsiteX5" fmla="*/ 170121 w 563525"/>
              <a:gd name="connsiteY5" fmla="*/ 999469 h 1286548"/>
              <a:gd name="connsiteX6" fmla="*/ 148856 w 563525"/>
              <a:gd name="connsiteY6" fmla="*/ 967571 h 1286548"/>
              <a:gd name="connsiteX7" fmla="*/ 85060 w 563525"/>
              <a:gd name="connsiteY7" fmla="*/ 882511 h 1286548"/>
              <a:gd name="connsiteX8" fmla="*/ 31898 w 563525"/>
              <a:gd name="connsiteY8" fmla="*/ 818715 h 1286548"/>
              <a:gd name="connsiteX9" fmla="*/ 10632 w 563525"/>
              <a:gd name="connsiteY9" fmla="*/ 754920 h 1286548"/>
              <a:gd name="connsiteX10" fmla="*/ 0 w 563525"/>
              <a:gd name="connsiteY10" fmla="*/ 723022 h 1286548"/>
              <a:gd name="connsiteX11" fmla="*/ 31898 w 563525"/>
              <a:gd name="connsiteY11" fmla="*/ 489106 h 1286548"/>
              <a:gd name="connsiteX12" fmla="*/ 106325 w 563525"/>
              <a:gd name="connsiteY12" fmla="*/ 382781 h 1286548"/>
              <a:gd name="connsiteX13" fmla="*/ 138223 w 563525"/>
              <a:gd name="connsiteY13" fmla="*/ 350883 h 1286548"/>
              <a:gd name="connsiteX14" fmla="*/ 159488 w 563525"/>
              <a:gd name="connsiteY14" fmla="*/ 318985 h 1286548"/>
              <a:gd name="connsiteX15" fmla="*/ 191386 w 563525"/>
              <a:gd name="connsiteY15" fmla="*/ 287087 h 1286548"/>
              <a:gd name="connsiteX16" fmla="*/ 212651 w 563525"/>
              <a:gd name="connsiteY16" fmla="*/ 244557 h 1286548"/>
              <a:gd name="connsiteX17" fmla="*/ 244549 w 563525"/>
              <a:gd name="connsiteY17" fmla="*/ 212660 h 1286548"/>
              <a:gd name="connsiteX18" fmla="*/ 287079 w 563525"/>
              <a:gd name="connsiteY18" fmla="*/ 148864 h 1286548"/>
              <a:gd name="connsiteX19" fmla="*/ 308344 w 563525"/>
              <a:gd name="connsiteY19" fmla="*/ 116967 h 1286548"/>
              <a:gd name="connsiteX20" fmla="*/ 393405 w 563525"/>
              <a:gd name="connsiteY20" fmla="*/ 53171 h 1286548"/>
              <a:gd name="connsiteX21" fmla="*/ 425302 w 563525"/>
              <a:gd name="connsiteY21" fmla="*/ 31906 h 1286548"/>
              <a:gd name="connsiteX22" fmla="*/ 499730 w 563525"/>
              <a:gd name="connsiteY22" fmla="*/ 10641 h 1286548"/>
              <a:gd name="connsiteX23" fmla="*/ 563525 w 563525"/>
              <a:gd name="connsiteY23" fmla="*/ 8 h 1286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63525" h="1286548">
                <a:moveTo>
                  <a:pt x="287079" y="1286548"/>
                </a:moveTo>
                <a:cubicBezTo>
                  <a:pt x="283535" y="1258194"/>
                  <a:pt x="282871" y="1229330"/>
                  <a:pt x="276446" y="1201487"/>
                </a:cubicBezTo>
                <a:cubicBezTo>
                  <a:pt x="272154" y="1182890"/>
                  <a:pt x="261882" y="1166196"/>
                  <a:pt x="255181" y="1148325"/>
                </a:cubicBezTo>
                <a:cubicBezTo>
                  <a:pt x="251246" y="1137831"/>
                  <a:pt x="249992" y="1126224"/>
                  <a:pt x="244549" y="1116427"/>
                </a:cubicBezTo>
                <a:cubicBezTo>
                  <a:pt x="214492" y="1062324"/>
                  <a:pt x="213018" y="1063630"/>
                  <a:pt x="180753" y="1031367"/>
                </a:cubicBezTo>
                <a:cubicBezTo>
                  <a:pt x="177209" y="1020734"/>
                  <a:pt x="175133" y="1009494"/>
                  <a:pt x="170121" y="999469"/>
                </a:cubicBezTo>
                <a:cubicBezTo>
                  <a:pt x="164406" y="988039"/>
                  <a:pt x="156372" y="977906"/>
                  <a:pt x="148856" y="967571"/>
                </a:cubicBezTo>
                <a:cubicBezTo>
                  <a:pt x="128010" y="938908"/>
                  <a:pt x="104719" y="912001"/>
                  <a:pt x="85060" y="882511"/>
                </a:cubicBezTo>
                <a:cubicBezTo>
                  <a:pt x="55454" y="838102"/>
                  <a:pt x="72831" y="859649"/>
                  <a:pt x="31898" y="818715"/>
                </a:cubicBezTo>
                <a:lnTo>
                  <a:pt x="10632" y="754920"/>
                </a:lnTo>
                <a:lnTo>
                  <a:pt x="0" y="723022"/>
                </a:lnTo>
                <a:cubicBezTo>
                  <a:pt x="1369" y="703853"/>
                  <a:pt x="5232" y="529105"/>
                  <a:pt x="31898" y="489106"/>
                </a:cubicBezTo>
                <a:cubicBezTo>
                  <a:pt x="50195" y="461660"/>
                  <a:pt x="82712" y="410330"/>
                  <a:pt x="106325" y="382781"/>
                </a:cubicBezTo>
                <a:cubicBezTo>
                  <a:pt x="116111" y="371364"/>
                  <a:pt x="128597" y="362435"/>
                  <a:pt x="138223" y="350883"/>
                </a:cubicBezTo>
                <a:cubicBezTo>
                  <a:pt x="146404" y="341066"/>
                  <a:pt x="151307" y="328802"/>
                  <a:pt x="159488" y="318985"/>
                </a:cubicBezTo>
                <a:cubicBezTo>
                  <a:pt x="169114" y="307433"/>
                  <a:pt x="182646" y="299323"/>
                  <a:pt x="191386" y="287087"/>
                </a:cubicBezTo>
                <a:cubicBezTo>
                  <a:pt x="200599" y="274189"/>
                  <a:pt x="203438" y="257455"/>
                  <a:pt x="212651" y="244557"/>
                </a:cubicBezTo>
                <a:cubicBezTo>
                  <a:pt x="221391" y="232321"/>
                  <a:pt x="235317" y="224529"/>
                  <a:pt x="244549" y="212660"/>
                </a:cubicBezTo>
                <a:cubicBezTo>
                  <a:pt x="260240" y="192486"/>
                  <a:pt x="272902" y="170129"/>
                  <a:pt x="287079" y="148864"/>
                </a:cubicBezTo>
                <a:cubicBezTo>
                  <a:pt x="294167" y="138232"/>
                  <a:pt x="299308" y="126003"/>
                  <a:pt x="308344" y="116967"/>
                </a:cubicBezTo>
                <a:cubicBezTo>
                  <a:pt x="347681" y="77628"/>
                  <a:pt x="321266" y="101263"/>
                  <a:pt x="393405" y="53171"/>
                </a:cubicBezTo>
                <a:cubicBezTo>
                  <a:pt x="404037" y="46083"/>
                  <a:pt x="413179" y="35947"/>
                  <a:pt x="425302" y="31906"/>
                </a:cubicBezTo>
                <a:cubicBezTo>
                  <a:pt x="460820" y="20067"/>
                  <a:pt x="459683" y="19541"/>
                  <a:pt x="499730" y="10641"/>
                </a:cubicBezTo>
                <a:cubicBezTo>
                  <a:pt x="550704" y="-687"/>
                  <a:pt x="535932" y="8"/>
                  <a:pt x="563525" y="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404037" y="3030279"/>
            <a:ext cx="563526" cy="1765005"/>
          </a:xfrm>
          <a:custGeom>
            <a:avLst/>
            <a:gdLst>
              <a:gd name="connsiteX0" fmla="*/ 414670 w 563526"/>
              <a:gd name="connsiteY0" fmla="*/ 1765005 h 1765005"/>
              <a:gd name="connsiteX1" fmla="*/ 372140 w 563526"/>
              <a:gd name="connsiteY1" fmla="*/ 1679944 h 1765005"/>
              <a:gd name="connsiteX2" fmla="*/ 340242 w 563526"/>
              <a:gd name="connsiteY2" fmla="*/ 1626781 h 1765005"/>
              <a:gd name="connsiteX3" fmla="*/ 287079 w 563526"/>
              <a:gd name="connsiteY3" fmla="*/ 1531088 h 1765005"/>
              <a:gd name="connsiteX4" fmla="*/ 265814 w 563526"/>
              <a:gd name="connsiteY4" fmla="*/ 1435395 h 1765005"/>
              <a:gd name="connsiteX5" fmla="*/ 244549 w 563526"/>
              <a:gd name="connsiteY5" fmla="*/ 1382233 h 1765005"/>
              <a:gd name="connsiteX6" fmla="*/ 233916 w 563526"/>
              <a:gd name="connsiteY6" fmla="*/ 1329070 h 1765005"/>
              <a:gd name="connsiteX7" fmla="*/ 191386 w 563526"/>
              <a:gd name="connsiteY7" fmla="*/ 1233377 h 1765005"/>
              <a:gd name="connsiteX8" fmla="*/ 170121 w 563526"/>
              <a:gd name="connsiteY8" fmla="*/ 1169581 h 1765005"/>
              <a:gd name="connsiteX9" fmla="*/ 159489 w 563526"/>
              <a:gd name="connsiteY9" fmla="*/ 1137684 h 1765005"/>
              <a:gd name="connsiteX10" fmla="*/ 138223 w 563526"/>
              <a:gd name="connsiteY10" fmla="*/ 1095154 h 1765005"/>
              <a:gd name="connsiteX11" fmla="*/ 127591 w 563526"/>
              <a:gd name="connsiteY11" fmla="*/ 1063256 h 1765005"/>
              <a:gd name="connsiteX12" fmla="*/ 74428 w 563526"/>
              <a:gd name="connsiteY12" fmla="*/ 978195 h 1765005"/>
              <a:gd name="connsiteX13" fmla="*/ 63796 w 563526"/>
              <a:gd name="connsiteY13" fmla="*/ 946298 h 1765005"/>
              <a:gd name="connsiteX14" fmla="*/ 42530 w 563526"/>
              <a:gd name="connsiteY14" fmla="*/ 925033 h 1765005"/>
              <a:gd name="connsiteX15" fmla="*/ 21265 w 563526"/>
              <a:gd name="connsiteY15" fmla="*/ 861237 h 1765005"/>
              <a:gd name="connsiteX16" fmla="*/ 10633 w 563526"/>
              <a:gd name="connsiteY16" fmla="*/ 829340 h 1765005"/>
              <a:gd name="connsiteX17" fmla="*/ 0 w 563526"/>
              <a:gd name="connsiteY17" fmla="*/ 797442 h 1765005"/>
              <a:gd name="connsiteX18" fmla="*/ 10633 w 563526"/>
              <a:gd name="connsiteY18" fmla="*/ 510363 h 1765005"/>
              <a:gd name="connsiteX19" fmla="*/ 42530 w 563526"/>
              <a:gd name="connsiteY19" fmla="*/ 467833 h 1765005"/>
              <a:gd name="connsiteX20" fmla="*/ 53163 w 563526"/>
              <a:gd name="connsiteY20" fmla="*/ 425302 h 1765005"/>
              <a:gd name="connsiteX21" fmla="*/ 106326 w 563526"/>
              <a:gd name="connsiteY21" fmla="*/ 350874 h 1765005"/>
              <a:gd name="connsiteX22" fmla="*/ 127591 w 563526"/>
              <a:gd name="connsiteY22" fmla="*/ 318977 h 1765005"/>
              <a:gd name="connsiteX23" fmla="*/ 148856 w 563526"/>
              <a:gd name="connsiteY23" fmla="*/ 276447 h 1765005"/>
              <a:gd name="connsiteX24" fmla="*/ 170121 w 563526"/>
              <a:gd name="connsiteY24" fmla="*/ 255181 h 1765005"/>
              <a:gd name="connsiteX25" fmla="*/ 212651 w 563526"/>
              <a:gd name="connsiteY25" fmla="*/ 191386 h 1765005"/>
              <a:gd name="connsiteX26" fmla="*/ 276447 w 563526"/>
              <a:gd name="connsiteY26" fmla="*/ 127591 h 1765005"/>
              <a:gd name="connsiteX27" fmla="*/ 340242 w 563526"/>
              <a:gd name="connsiteY27" fmla="*/ 106326 h 1765005"/>
              <a:gd name="connsiteX28" fmla="*/ 372140 w 563526"/>
              <a:gd name="connsiteY28" fmla="*/ 95693 h 1765005"/>
              <a:gd name="connsiteX29" fmla="*/ 414670 w 563526"/>
              <a:gd name="connsiteY29" fmla="*/ 85061 h 1765005"/>
              <a:gd name="connsiteX30" fmla="*/ 478465 w 563526"/>
              <a:gd name="connsiteY30" fmla="*/ 63795 h 1765005"/>
              <a:gd name="connsiteX31" fmla="*/ 563526 w 563526"/>
              <a:gd name="connsiteY31" fmla="*/ 0 h 1765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563526" h="1765005">
                <a:moveTo>
                  <a:pt x="414670" y="1765005"/>
                </a:moveTo>
                <a:cubicBezTo>
                  <a:pt x="400493" y="1736651"/>
                  <a:pt x="387169" y="1707855"/>
                  <a:pt x="372140" y="1679944"/>
                </a:cubicBezTo>
                <a:cubicBezTo>
                  <a:pt x="362342" y="1661748"/>
                  <a:pt x="349484" y="1645265"/>
                  <a:pt x="340242" y="1626781"/>
                </a:cubicBezTo>
                <a:cubicBezTo>
                  <a:pt x="292446" y="1531190"/>
                  <a:pt x="331867" y="1575878"/>
                  <a:pt x="287079" y="1531088"/>
                </a:cubicBezTo>
                <a:cubicBezTo>
                  <a:pt x="282864" y="1510014"/>
                  <a:pt x="273323" y="1457923"/>
                  <a:pt x="265814" y="1435395"/>
                </a:cubicBezTo>
                <a:cubicBezTo>
                  <a:pt x="259778" y="1417289"/>
                  <a:pt x="250033" y="1400514"/>
                  <a:pt x="244549" y="1382233"/>
                </a:cubicBezTo>
                <a:cubicBezTo>
                  <a:pt x="239356" y="1364923"/>
                  <a:pt x="239109" y="1346380"/>
                  <a:pt x="233916" y="1329070"/>
                </a:cubicBezTo>
                <a:cubicBezTo>
                  <a:pt x="212383" y="1257293"/>
                  <a:pt x="216521" y="1296215"/>
                  <a:pt x="191386" y="1233377"/>
                </a:cubicBezTo>
                <a:cubicBezTo>
                  <a:pt x="183061" y="1212565"/>
                  <a:pt x="177209" y="1190846"/>
                  <a:pt x="170121" y="1169581"/>
                </a:cubicBezTo>
                <a:cubicBezTo>
                  <a:pt x="166577" y="1158949"/>
                  <a:pt x="164501" y="1147708"/>
                  <a:pt x="159489" y="1137684"/>
                </a:cubicBezTo>
                <a:cubicBezTo>
                  <a:pt x="152400" y="1123507"/>
                  <a:pt x="144467" y="1109723"/>
                  <a:pt x="138223" y="1095154"/>
                </a:cubicBezTo>
                <a:cubicBezTo>
                  <a:pt x="133808" y="1084852"/>
                  <a:pt x="132958" y="1073095"/>
                  <a:pt x="127591" y="1063256"/>
                </a:cubicBezTo>
                <a:cubicBezTo>
                  <a:pt x="111580" y="1033903"/>
                  <a:pt x="74428" y="978195"/>
                  <a:pt x="74428" y="978195"/>
                </a:cubicBezTo>
                <a:cubicBezTo>
                  <a:pt x="70884" y="967563"/>
                  <a:pt x="69562" y="955908"/>
                  <a:pt x="63796" y="946298"/>
                </a:cubicBezTo>
                <a:cubicBezTo>
                  <a:pt x="58638" y="937702"/>
                  <a:pt x="47013" y="933999"/>
                  <a:pt x="42530" y="925033"/>
                </a:cubicBezTo>
                <a:cubicBezTo>
                  <a:pt x="32505" y="904984"/>
                  <a:pt x="28353" y="882502"/>
                  <a:pt x="21265" y="861237"/>
                </a:cubicBezTo>
                <a:lnTo>
                  <a:pt x="10633" y="829340"/>
                </a:lnTo>
                <a:lnTo>
                  <a:pt x="0" y="797442"/>
                </a:lnTo>
                <a:cubicBezTo>
                  <a:pt x="3544" y="701749"/>
                  <a:pt x="-1621" y="605334"/>
                  <a:pt x="10633" y="510363"/>
                </a:cubicBezTo>
                <a:cubicBezTo>
                  <a:pt x="12901" y="492788"/>
                  <a:pt x="34605" y="483683"/>
                  <a:pt x="42530" y="467833"/>
                </a:cubicBezTo>
                <a:cubicBezTo>
                  <a:pt x="49065" y="454762"/>
                  <a:pt x="47406" y="438734"/>
                  <a:pt x="53163" y="425302"/>
                </a:cubicBezTo>
                <a:cubicBezTo>
                  <a:pt x="58531" y="412776"/>
                  <a:pt x="102438" y="356317"/>
                  <a:pt x="106326" y="350874"/>
                </a:cubicBezTo>
                <a:cubicBezTo>
                  <a:pt x="113753" y="340476"/>
                  <a:pt x="121251" y="330072"/>
                  <a:pt x="127591" y="318977"/>
                </a:cubicBezTo>
                <a:cubicBezTo>
                  <a:pt x="135455" y="305215"/>
                  <a:pt x="140064" y="289635"/>
                  <a:pt x="148856" y="276447"/>
                </a:cubicBezTo>
                <a:cubicBezTo>
                  <a:pt x="154417" y="268106"/>
                  <a:pt x="164106" y="263201"/>
                  <a:pt x="170121" y="255181"/>
                </a:cubicBezTo>
                <a:cubicBezTo>
                  <a:pt x="185455" y="234735"/>
                  <a:pt x="194579" y="209458"/>
                  <a:pt x="212651" y="191386"/>
                </a:cubicBezTo>
                <a:cubicBezTo>
                  <a:pt x="233916" y="170121"/>
                  <a:pt x="247917" y="137101"/>
                  <a:pt x="276447" y="127591"/>
                </a:cubicBezTo>
                <a:lnTo>
                  <a:pt x="340242" y="106326"/>
                </a:lnTo>
                <a:cubicBezTo>
                  <a:pt x="350875" y="102782"/>
                  <a:pt x="361267" y="98411"/>
                  <a:pt x="372140" y="95693"/>
                </a:cubicBezTo>
                <a:cubicBezTo>
                  <a:pt x="386317" y="92149"/>
                  <a:pt x="400673" y="89260"/>
                  <a:pt x="414670" y="85061"/>
                </a:cubicBezTo>
                <a:cubicBezTo>
                  <a:pt x="436140" y="78620"/>
                  <a:pt x="459814" y="76229"/>
                  <a:pt x="478465" y="63795"/>
                </a:cubicBezTo>
                <a:cubicBezTo>
                  <a:pt x="550602" y="15705"/>
                  <a:pt x="524189" y="39337"/>
                  <a:pt x="563526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950138" y="3019761"/>
            <a:ext cx="191386" cy="210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1038299" y="3083548"/>
            <a:ext cx="191386" cy="210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910623" y="2317898"/>
            <a:ext cx="2071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View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685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en-US" dirty="0"/>
              <a:t>Tradeoffs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6429" y="1614489"/>
            <a:ext cx="6467867" cy="4114298"/>
          </a:xfrm>
        </p:spPr>
        <p:txBody>
          <a:bodyPr anchor="ctr">
            <a:normAutofit/>
          </a:bodyPr>
          <a:lstStyle/>
          <a:p>
            <a:r>
              <a:rPr lang="en-US" sz="2400" dirty="0"/>
              <a:t>Performance wise it will be just a bit slower</a:t>
            </a:r>
          </a:p>
          <a:p>
            <a:pPr lvl="1"/>
            <a:r>
              <a:rPr lang="en-US" dirty="0"/>
              <a:t>Marcel beta tested with 1 million modifications and the result was in the order of a few seconds (when filtering runs).</a:t>
            </a:r>
          </a:p>
          <a:p>
            <a:pPr lvl="1"/>
            <a:r>
              <a:rPr lang="en-US" dirty="0"/>
              <a:t>Although some optimizations are in the way and we are aiming towards the </a:t>
            </a:r>
            <a:r>
              <a:rPr lang="en-US" dirty="0" smtClean="0"/>
              <a:t>milliseconds.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9A309A7-1751-4ABE-A3C1-EEC40366AD8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967D8EB6-EAE1-4F9C-B398-83321E28720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Stopwatch">
            <a:extLst>
              <a:ext uri="{FF2B5EF4-FFF2-40B4-BE49-F238E27FC236}">
                <a16:creationId xmlns:a16="http://schemas.microsoft.com/office/drawing/2014/main" xmlns="" id="{2D8F6AF1-819B-405C-84DF-89AA5138FD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137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Settings configuration was integrated with current front end</a:t>
            </a:r>
          </a:p>
          <a:p>
            <a:r>
              <a:rPr lang="en-US" dirty="0" smtClean="0"/>
              <a:t>DB Design was made</a:t>
            </a:r>
          </a:p>
          <a:p>
            <a:r>
              <a:rPr lang="en-US" dirty="0" smtClean="0"/>
              <a:t>DQM Meeting today approved the benefits from hackathon’s design and the prototype will be </a:t>
            </a:r>
            <a:r>
              <a:rPr lang="en-US" dirty="0" err="1" smtClean="0"/>
              <a:t>demo’d</a:t>
            </a:r>
            <a:r>
              <a:rPr lang="en-US" dirty="0" smtClean="0"/>
              <a:t> next week.</a:t>
            </a:r>
          </a:p>
        </p:txBody>
      </p:sp>
    </p:spTree>
    <p:extLst>
      <p:ext uri="{BB962C8B-B14F-4D97-AF65-F5344CB8AC3E}">
        <p14:creationId xmlns:p14="http://schemas.microsoft.com/office/powerpoint/2010/main" val="712851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229</Words>
  <Application>Microsoft Macintosh PowerPoint</Application>
  <PresentationFormat>Widescreen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Calibri Light</vt:lpstr>
      <vt:lpstr>Mangal</vt:lpstr>
      <vt:lpstr>Arial</vt:lpstr>
      <vt:lpstr>Office Theme</vt:lpstr>
      <vt:lpstr>PowerPoint Presentation</vt:lpstr>
      <vt:lpstr>After a careful revision of what the real DB schema of RR should be…</vt:lpstr>
      <vt:lpstr>We came to the conclusion…</vt:lpstr>
      <vt:lpstr>Two Immutable SQL Data structures were designed and implemented</vt:lpstr>
      <vt:lpstr>Two Immutable SQL Data structures were designed and implemented</vt:lpstr>
      <vt:lpstr>Tradeoffs</vt:lpstr>
      <vt:lpstr>Result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11</cp:revision>
  <dcterms:created xsi:type="dcterms:W3CDTF">2019-02-01T12:23:35Z</dcterms:created>
  <dcterms:modified xsi:type="dcterms:W3CDTF">2019-02-01T16:17:04Z</dcterms:modified>
</cp:coreProperties>
</file>