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400" r:id="rId3"/>
    <p:sldId id="401" r:id="rId4"/>
    <p:sldId id="386" r:id="rId5"/>
    <p:sldId id="402" r:id="rId6"/>
    <p:sldId id="412" r:id="rId7"/>
    <p:sldId id="413" r:id="rId8"/>
    <p:sldId id="414" r:id="rId9"/>
    <p:sldId id="415" r:id="rId10"/>
    <p:sldId id="416" r:id="rId11"/>
    <p:sldId id="408" r:id="rId12"/>
    <p:sldId id="407" r:id="rId13"/>
    <p:sldId id="409" r:id="rId14"/>
    <p:sldId id="41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  <a:srgbClr val="99FFCC"/>
    <a:srgbClr val="FF9900"/>
    <a:srgbClr val="0033CC"/>
    <a:srgbClr val="663300"/>
    <a:srgbClr val="FFC637"/>
    <a:srgbClr val="F9D607"/>
    <a:srgbClr val="FFFF00"/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9" autoAdjust="0"/>
    <p:restoredTop sz="94660"/>
  </p:normalViewPr>
  <p:slideViewPr>
    <p:cSldViewPr>
      <p:cViewPr varScale="1">
        <p:scale>
          <a:sx n="75" d="100"/>
          <a:sy n="75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12/1/2018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Palatino Linotype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US ATLAS Facility Meeting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smtClean="0"/>
              <a:t>Dec 3-5-18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US ATLAS Facility Meeting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Dec 3-5 18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</p:spPr>
        <p:txBody>
          <a:bodyPr/>
          <a:lstStyle/>
          <a:p>
            <a:r>
              <a:rPr lang="en-US" sz="4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XRootD</a:t>
            </a: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/>
            </a:r>
            <a:b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2018/19 Releases &amp; Plans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153400" cy="1752600"/>
          </a:xfrm>
        </p:spPr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US ATLAS Computing Facility Meeting</a:t>
            </a:r>
          </a:p>
          <a:p>
            <a:r>
              <a:rPr lang="en-US" sz="2400" dirty="0" smtClean="0">
                <a:latin typeface="Palatino Linotype" pitchFamily="18" charset="0"/>
              </a:rPr>
              <a:t>ANL</a:t>
            </a:r>
          </a:p>
          <a:p>
            <a:r>
              <a:rPr lang="en-US" sz="2400" dirty="0" smtClean="0">
                <a:latin typeface="Palatino Linotype" pitchFamily="18" charset="0"/>
              </a:rPr>
              <a:t>December 3 - 5, 2018</a:t>
            </a:r>
          </a:p>
          <a:p>
            <a:endParaRPr lang="en-US" sz="2400" dirty="0" smtClean="0">
              <a:latin typeface="Palatino Linotype" pitchFamily="18" charset="0"/>
            </a:endParaRPr>
          </a:p>
          <a:p>
            <a:r>
              <a:rPr lang="en-US" sz="1800" dirty="0" smtClean="0">
                <a:latin typeface="Palatino Linotype" pitchFamily="18" charset="0"/>
              </a:rPr>
              <a:t>Andrew Hanushevsky, SLAC</a:t>
            </a:r>
          </a:p>
          <a:p>
            <a:endParaRPr lang="en-US" sz="1800" dirty="0" smtClean="0"/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 Part 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Integrated monitoring interface for </a:t>
            </a:r>
            <a:r>
              <a:rPr lang="en-US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endParaRPr lang="en-US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768"/>
              </a:spcBef>
            </a:pPr>
            <a:r>
              <a:rPr lang="en-US" dirty="0" smtClean="0"/>
              <a:t>Prepare for TPC version 3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Add </a:t>
            </a:r>
            <a:r>
              <a:rPr lang="en-US" dirty="0" err="1" smtClean="0"/>
              <a:t>getFile</a:t>
            </a:r>
            <a:r>
              <a:rPr lang="en-US" dirty="0" smtClean="0"/>
              <a:t>() &amp; </a:t>
            </a:r>
            <a:r>
              <a:rPr lang="en-US" dirty="0" err="1" smtClean="0"/>
              <a:t>putFile</a:t>
            </a:r>
            <a:r>
              <a:rPr lang="en-US" dirty="0" smtClean="0"/>
              <a:t>() </a:t>
            </a:r>
            <a:r>
              <a:rPr lang="en-US" dirty="0" err="1" smtClean="0"/>
              <a:t>ofs</a:t>
            </a:r>
            <a:r>
              <a:rPr lang="en-US" dirty="0" smtClean="0"/>
              <a:t> APIs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Set stage for safe </a:t>
            </a:r>
            <a:r>
              <a:rPr lang="en-US" dirty="0" err="1" smtClean="0"/>
              <a:t>SciToken</a:t>
            </a:r>
            <a:r>
              <a:rPr lang="en-US" dirty="0" smtClean="0"/>
              <a:t> support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Compliance with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security architecture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</a:t>
            </a:r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 Chalkboard 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Additions being contemplated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Recursive delete </a:t>
            </a:r>
            <a:r>
              <a:rPr lang="en-US" sz="2400" dirty="0" smtClean="0"/>
              <a:t>(mostly for HTTP)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Response data streaming </a:t>
            </a:r>
            <a:r>
              <a:rPr lang="en-US" sz="2400" dirty="0" smtClean="0"/>
              <a:t>(improved copy)</a:t>
            </a:r>
          </a:p>
          <a:p>
            <a:pPr lvl="1">
              <a:spcBef>
                <a:spcPts val="468"/>
              </a:spcBef>
            </a:pPr>
            <a:r>
              <a:rPr lang="en-US" dirty="0" err="1" smtClean="0"/>
              <a:t>Getfile</a:t>
            </a:r>
            <a:r>
              <a:rPr lang="en-US" dirty="0" smtClean="0"/>
              <a:t> and </a:t>
            </a:r>
            <a:r>
              <a:rPr lang="en-US" dirty="0" err="1" smtClean="0"/>
              <a:t>Putfile</a:t>
            </a:r>
            <a:r>
              <a:rPr lang="en-US" dirty="0" smtClean="0"/>
              <a:t> functionality for new TPC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Apply/Map operation </a:t>
            </a:r>
            <a:r>
              <a:rPr lang="en-US" dirty="0" smtClean="0"/>
              <a:t>for data pipelining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Sometimes known as request bundling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Erasure encoding plug-in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Native data striping across partitions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 dirty="0" smtClean="0"/>
              <a:t>Beyond </a:t>
            </a:r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 Chalkboard II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Additions being contemplated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RDMA support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Erasure encoding plug-in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The </a:t>
            </a:r>
            <a:r>
              <a:rPr lang="en-US" dirty="0" err="1" smtClean="0"/>
              <a:t>uid</a:t>
            </a:r>
            <a:r>
              <a:rPr lang="en-US" dirty="0" smtClean="0"/>
              <a:t>/</a:t>
            </a:r>
            <a:r>
              <a:rPr lang="en-US" dirty="0" err="1" smtClean="0"/>
              <a:t>gid</a:t>
            </a:r>
            <a:r>
              <a:rPr lang="en-US" dirty="0" smtClean="0"/>
              <a:t> tracking for files/directories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Allow appends to a zip archive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Dynamic data source selection in the client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Enable mock testing of client</a:t>
            </a:r>
          </a:p>
          <a:p>
            <a:pPr lvl="1">
              <a:spcBef>
                <a:spcPts val="468"/>
              </a:spcBef>
            </a:pPr>
            <a:r>
              <a:rPr lang="en-US" dirty="0" err="1" smtClean="0"/>
              <a:t>Docker</a:t>
            </a:r>
            <a:r>
              <a:rPr lang="en-US" dirty="0" smtClean="0"/>
              <a:t> based distribution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Implement package </a:t>
            </a:r>
            <a:r>
              <a:rPr lang="en-US" dirty="0" err="1" smtClean="0"/>
              <a:t>config</a:t>
            </a:r>
            <a:r>
              <a:rPr lang="en-US" dirty="0" smtClean="0"/>
              <a:t> functionality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(majority) and CMS requests</a:t>
            </a:r>
          </a:p>
          <a:p>
            <a:pPr lvl="2"/>
            <a:r>
              <a:rPr lang="en-US" dirty="0" smtClean="0"/>
              <a:t>ALICE seems happy with current state</a:t>
            </a:r>
          </a:p>
          <a:p>
            <a:r>
              <a:rPr lang="en-US" dirty="0" smtClean="0"/>
              <a:t>External service providers</a:t>
            </a:r>
          </a:p>
          <a:p>
            <a:pPr lvl="1"/>
            <a:r>
              <a:rPr lang="en-US" dirty="0" smtClean="0"/>
              <a:t>CTA, </a:t>
            </a:r>
            <a:r>
              <a:rPr lang="en-US" dirty="0" err="1" smtClean="0"/>
              <a:t>dCache</a:t>
            </a:r>
            <a:r>
              <a:rPr lang="en-US" dirty="0" smtClean="0"/>
              <a:t>, DPM, and EOS </a:t>
            </a:r>
          </a:p>
          <a:p>
            <a:r>
              <a:rPr lang="en-US" dirty="0" smtClean="0"/>
              <a:t>OSG and WLCG</a:t>
            </a:r>
          </a:p>
          <a:p>
            <a:r>
              <a:rPr lang="en-US" dirty="0" smtClean="0"/>
              <a:t>HPC usability </a:t>
            </a:r>
            <a:r>
              <a:rPr lang="en-US" sz="2400" dirty="0" smtClean="0"/>
              <a:t>(it’s increasing)</a:t>
            </a:r>
          </a:p>
          <a:p>
            <a:r>
              <a:rPr lang="en-US" dirty="0" smtClean="0"/>
              <a:t>Exploratory endeavors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has a plethora of requests</a:t>
            </a:r>
          </a:p>
          <a:p>
            <a:pPr lvl="1"/>
            <a:r>
              <a:rPr lang="en-US" dirty="0" smtClean="0"/>
              <a:t>Constant struggle to prioritize these</a:t>
            </a:r>
          </a:p>
          <a:p>
            <a:pPr lvl="2"/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is now embedded in practically every HEP data delivery system</a:t>
            </a:r>
          </a:p>
          <a:p>
            <a:pPr lvl="3"/>
            <a:r>
              <a:rPr lang="en-US" dirty="0" smtClean="0"/>
              <a:t>EOS, DPM, CTA, </a:t>
            </a:r>
            <a:r>
              <a:rPr lang="en-US" dirty="0" err="1" smtClean="0"/>
              <a:t>dCache</a:t>
            </a:r>
            <a:r>
              <a:rPr lang="en-US" dirty="0" smtClean="0"/>
              <a:t> (Java version), native …</a:t>
            </a:r>
          </a:p>
          <a:p>
            <a:pPr lvl="2"/>
            <a:r>
              <a:rPr lang="en-US" dirty="0" smtClean="0"/>
              <a:t>New experiments rely on the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as well</a:t>
            </a:r>
          </a:p>
          <a:p>
            <a:pPr lvl="3"/>
            <a:r>
              <a:rPr lang="en-US" dirty="0" smtClean="0"/>
              <a:t>E.g. Dune and LSST</a:t>
            </a:r>
          </a:p>
          <a:p>
            <a:pPr lvl="1"/>
            <a:r>
              <a:rPr lang="en-US" dirty="0" smtClean="0"/>
              <a:t>Other data access modes ratchet it up as well</a:t>
            </a:r>
          </a:p>
          <a:p>
            <a:pPr lvl="2"/>
            <a:r>
              <a:rPr lang="en-US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dirty="0" smtClean="0"/>
              <a:t>, </a:t>
            </a:r>
            <a:r>
              <a:rPr lang="en-US" dirty="0" err="1" smtClean="0"/>
              <a:t>StashCache</a:t>
            </a:r>
            <a:r>
              <a:rPr lang="en-US" dirty="0" smtClean="0"/>
              <a:t>, CERNVMFS, token based authorization, etc</a:t>
            </a:r>
            <a:r>
              <a:rPr lang="en-US" sz="2000" dirty="0" smtClean="0"/>
              <a:t>. (</a:t>
            </a:r>
            <a:r>
              <a:rPr lang="en-US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is based on </a:t>
            </a:r>
            <a:r>
              <a:rPr lang="en-US" sz="20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has an aggressive release schedule</a:t>
            </a:r>
          </a:p>
          <a:p>
            <a:pPr lvl="1"/>
            <a:r>
              <a:rPr lang="en-US" dirty="0" smtClean="0"/>
              <a:t>Perhaps too aggressive for available FTE’s</a:t>
            </a:r>
          </a:p>
          <a:p>
            <a:pPr lvl="2"/>
            <a:r>
              <a:rPr lang="en-US" dirty="0" smtClean="0"/>
              <a:t>Release delays </a:t>
            </a:r>
            <a:r>
              <a:rPr lang="en-US" dirty="0" smtClean="0"/>
              <a:t>occur</a:t>
            </a:r>
            <a:endParaRPr lang="en-US" dirty="0" smtClean="0"/>
          </a:p>
          <a:p>
            <a:r>
              <a:rPr lang="en-US" dirty="0" smtClean="0"/>
              <a:t>Latest patch/enhancement release is 4.8.5</a:t>
            </a:r>
          </a:p>
          <a:p>
            <a:r>
              <a:rPr lang="en-US" dirty="0" smtClean="0"/>
              <a:t>Upcoming feature release is 4.9.0</a:t>
            </a:r>
          </a:p>
          <a:p>
            <a:pPr lvl="1"/>
            <a:r>
              <a:rPr lang="en-US" dirty="0" smtClean="0"/>
              <a:t>Currently available as a release candidate</a:t>
            </a:r>
          </a:p>
          <a:p>
            <a:r>
              <a:rPr lang="en-US" dirty="0" smtClean="0"/>
              <a:t>Next planned major release is 5.0.0</a:t>
            </a:r>
          </a:p>
          <a:p>
            <a:pPr lvl="1"/>
            <a:r>
              <a:rPr lang="en-US" dirty="0" smtClean="0"/>
              <a:t>Target is 1Q19 barring 4.9.0 patch releases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4.8.5 Part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Issues addressed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XrdCrypto</a:t>
            </a:r>
            <a:r>
              <a:rPr lang="en-US" dirty="0" smtClean="0"/>
              <a:t> certificate parsing 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xrdcp</a:t>
            </a:r>
            <a:r>
              <a:rPr lang="en-US" dirty="0" smtClean="0"/>
              <a:t> recursive copy failures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errno</a:t>
            </a:r>
            <a:r>
              <a:rPr lang="en-US" dirty="0" smtClean="0"/>
              <a:t> assignment for proper error recovery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HTTP performance additions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HTTP error status code corrections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HTTP header parsing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HTTP error handling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4.8.5 Part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Issues addressed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Avoid double I/O for local checksum calc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Expose </a:t>
            </a:r>
            <a:r>
              <a:rPr lang="en-US" dirty="0" err="1" smtClean="0"/>
              <a:t>kXR_cancel</a:t>
            </a:r>
            <a:r>
              <a:rPr lang="en-US" dirty="0" smtClean="0"/>
              <a:t> for prepare requests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 Zip file extraction via CGI </a:t>
            </a:r>
            <a:r>
              <a:rPr lang="en-US" sz="2400" dirty="0" smtClean="0"/>
              <a:t>(enhancement)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SSS </a:t>
            </a:r>
            <a:r>
              <a:rPr lang="en-US" dirty="0" err="1" smtClean="0"/>
              <a:t>keytab</a:t>
            </a:r>
            <a:r>
              <a:rPr lang="en-US" dirty="0" smtClean="0"/>
              <a:t> selection via CGI </a:t>
            </a:r>
            <a:r>
              <a:rPr lang="en-US" sz="2400" dirty="0" smtClean="0"/>
              <a:t>(enhancement)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Pass proper endorsement for </a:t>
            </a:r>
            <a:r>
              <a:rPr lang="en-US" dirty="0" err="1" smtClean="0"/>
              <a:t>sss</a:t>
            </a:r>
            <a:r>
              <a:rPr lang="en-US" dirty="0" smtClean="0"/>
              <a:t> security protocol </a:t>
            </a:r>
            <a:r>
              <a:rPr lang="en-US" sz="2400" dirty="0" smtClean="0"/>
              <a:t>(enhancement)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Various client edge cases to avoid a SEGV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4.9.0 Part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Vector write (</a:t>
            </a:r>
            <a:r>
              <a:rPr lang="en-US" dirty="0" err="1" smtClean="0"/>
              <a:t>kXR_writev</a:t>
            </a:r>
            <a:r>
              <a:rPr lang="en-US" dirty="0" smtClean="0"/>
              <a:t>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Support </a:t>
            </a:r>
            <a:r>
              <a:rPr lang="en-US" dirty="0" err="1" smtClean="0"/>
              <a:t>xrdcp</a:t>
            </a:r>
            <a:r>
              <a:rPr lang="en-US" dirty="0" smtClean="0"/>
              <a:t> stream specification via TPC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Support </a:t>
            </a:r>
            <a:r>
              <a:rPr lang="en-US" dirty="0" err="1" smtClean="0"/>
              <a:t>Xcache</a:t>
            </a:r>
            <a:r>
              <a:rPr lang="en-US" dirty="0" smtClean="0"/>
              <a:t> ingest via HTTP</a:t>
            </a:r>
          </a:p>
          <a:p>
            <a:pPr lvl="1">
              <a:spcBef>
                <a:spcPts val="768"/>
              </a:spcBef>
            </a:pPr>
            <a:r>
              <a:rPr lang="en-US" dirty="0" err="1" smtClean="0"/>
              <a:t>xrdcp</a:t>
            </a:r>
            <a:r>
              <a:rPr lang="en-US" dirty="0" smtClean="0"/>
              <a:t> cross protocol copies (</a:t>
            </a:r>
            <a:r>
              <a:rPr lang="en-US" dirty="0" err="1" smtClean="0"/>
              <a:t>xroot</a:t>
            </a:r>
            <a:r>
              <a:rPr lang="en-US" dirty="0" smtClean="0"/>
              <a:t> &lt;-&gt; HTTP)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Allow client to force server disconnect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Enhancements to ease containerization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Pipelining dataflow API in the client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4.9.0 Part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Redirect trace back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HTTP Macaroon support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Deferred close requests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Fix </a:t>
            </a:r>
            <a:r>
              <a:rPr lang="en-US" dirty="0" err="1" smtClean="0"/>
              <a:t>Xcache</a:t>
            </a:r>
            <a:r>
              <a:rPr lang="en-US" dirty="0" smtClean="0"/>
              <a:t> SEGV when reading a file from multiple sources.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Subject Alternative Name (SAN) support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X509 and RFC 2818 compliance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4.9.0 Part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Full delegated proxy support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Congruent with RFC 2818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A rather convoluted interaction with DNS usage</a:t>
            </a:r>
          </a:p>
          <a:p>
            <a:pPr lvl="4">
              <a:spcBef>
                <a:spcPts val="768"/>
              </a:spcBef>
            </a:pPr>
            <a:r>
              <a:rPr lang="en-US" dirty="0" smtClean="0"/>
              <a:t>Largely on how sites register DNS names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Proper security requires  reissuance of </a:t>
            </a:r>
            <a:r>
              <a:rPr lang="en-US" dirty="0" err="1" smtClean="0"/>
              <a:t>certs</a:t>
            </a:r>
            <a:endParaRPr lang="en-US" dirty="0" smtClean="0"/>
          </a:p>
          <a:p>
            <a:pPr lvl="2">
              <a:spcBef>
                <a:spcPts val="768"/>
              </a:spcBef>
            </a:pPr>
            <a:r>
              <a:rPr lang="en-US" dirty="0" smtClean="0"/>
              <a:t>Currently a very contentious feature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TPC support for delegated proxies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 Part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User settable file extended attributes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Restricted to user namespace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Full TLS support (i.e. </a:t>
            </a:r>
            <a:r>
              <a:rPr lang="en-US" dirty="0" err="1" smtClean="0"/>
              <a:t>xroots</a:t>
            </a:r>
            <a:r>
              <a:rPr lang="en-US" dirty="0" smtClean="0"/>
              <a:t>)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Extended stat information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Support for </a:t>
            </a:r>
            <a:r>
              <a:rPr lang="en-US" dirty="0" err="1" smtClean="0"/>
              <a:t>uid</a:t>
            </a:r>
            <a:r>
              <a:rPr lang="en-US" dirty="0" smtClean="0"/>
              <a:t>/</a:t>
            </a:r>
            <a:r>
              <a:rPr lang="en-US" dirty="0" err="1" smtClean="0"/>
              <a:t>gid</a:t>
            </a:r>
            <a:r>
              <a:rPr lang="en-US" dirty="0" smtClean="0"/>
              <a:t> tracking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Trivialize </a:t>
            </a:r>
            <a:r>
              <a:rPr lang="en-US" dirty="0" err="1" smtClean="0"/>
              <a:t>ofs</a:t>
            </a:r>
            <a:r>
              <a:rPr lang="en-US" dirty="0" smtClean="0"/>
              <a:t> plug-in wrapping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Avoids disabling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/>
              <a:t> performance 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5.0.0 Part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smtClean="0"/>
              <a:t>Features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Allow checksum check on close()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New request code:  </a:t>
            </a:r>
            <a:r>
              <a:rPr lang="en-US" dirty="0" err="1" smtClean="0"/>
              <a:t>kXR_closev</a:t>
            </a:r>
            <a:endParaRPr lang="en-US" dirty="0" smtClean="0"/>
          </a:p>
          <a:p>
            <a:pPr lvl="1">
              <a:spcBef>
                <a:spcPts val="768"/>
              </a:spcBef>
            </a:pPr>
            <a:r>
              <a:rPr lang="en-US" dirty="0" smtClean="0"/>
              <a:t>State full redirects (i.e. on read)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Redirect to local data source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Implements HPC RDMA data access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Remove old client</a:t>
            </a:r>
          </a:p>
          <a:p>
            <a:pPr lvl="2">
              <a:spcBef>
                <a:spcPts val="768"/>
              </a:spcBef>
            </a:pPr>
            <a:r>
              <a:rPr lang="en-US" dirty="0" smtClean="0"/>
              <a:t>At least no longer compiled</a:t>
            </a:r>
          </a:p>
          <a:p>
            <a:pPr lvl="3">
              <a:spcBef>
                <a:spcPts val="768"/>
              </a:spcBef>
            </a:pPr>
            <a:r>
              <a:rPr lang="en-US" dirty="0" smtClean="0"/>
              <a:t>This impacts ALICE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14920</TotalTime>
  <Words>599</Words>
  <Application>Microsoft Office PowerPoint</Application>
  <PresentationFormat>On-screen Show (4:3)</PresentationFormat>
  <Paragraphs>122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Ricepaper</vt:lpstr>
      <vt:lpstr>XRootD 2018/19 Releases &amp; Plans</vt:lpstr>
      <vt:lpstr>Introduction</vt:lpstr>
      <vt:lpstr>XRootD 4.8.5 Part 1</vt:lpstr>
      <vt:lpstr>XRootD 4.8.5 Part 2</vt:lpstr>
      <vt:lpstr>XRootD 4.9.0 Part 1</vt:lpstr>
      <vt:lpstr>XRootD 4.9.0 Part 2</vt:lpstr>
      <vt:lpstr>XRootD 4.9.0 Part 2</vt:lpstr>
      <vt:lpstr>XRootD 5.0.0 Part 1</vt:lpstr>
      <vt:lpstr>XRootD 5.0.0 Part 2</vt:lpstr>
      <vt:lpstr>XRootD 5.0.0 Part 3</vt:lpstr>
      <vt:lpstr>Beyond XRootD 5 Chalkboard I</vt:lpstr>
      <vt:lpstr>Beyond XRootD 5 Chalkboard II</vt:lpstr>
      <vt:lpstr>Functionality Drivers</vt:lpstr>
      <vt:lpstr>Conclusion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abh</cp:lastModifiedBy>
  <cp:revision>927</cp:revision>
  <dcterms:created xsi:type="dcterms:W3CDTF">2010-08-24T03:26:13Z</dcterms:created>
  <dcterms:modified xsi:type="dcterms:W3CDTF">2018-12-02T01:02:14Z</dcterms:modified>
</cp:coreProperties>
</file>