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11"/>
  </p:normalViewPr>
  <p:slideViewPr>
    <p:cSldViewPr snapToGrid="0" snapToObjects="1">
      <p:cViewPr varScale="1">
        <p:scale>
          <a:sx n="116" d="100"/>
          <a:sy n="116" d="100"/>
        </p:scale>
        <p:origin x="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A65A9-0D80-7B43-9A2D-8A985455A2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95D93C-3BA4-4047-ACE8-D4F00010EC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56BB9-953A-B646-968E-A1E63D403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0CE0-D993-C14F-8D57-14E797DF21B7}" type="datetimeFigureOut">
              <a:rPr lang="en-US" smtClean="0"/>
              <a:t>11/27/18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2642A1-64C0-6544-BFEC-834DB6309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24C6B-D1D3-7C41-AE96-C3842D580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43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B7566-23BC-F743-9AB0-33C816199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30B1A7-F697-844B-A05C-2EFCF3B001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9B1C5-98FD-9241-BC01-A71F4F3ED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0CE0-D993-C14F-8D57-14E797DF21B7}" type="datetimeFigureOut">
              <a:rPr lang="en-US" smtClean="0"/>
              <a:t>11/27/18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CAEE72-E6E5-2845-86D3-401922745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6622E8-5882-D24B-89ED-A4945C0BA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648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50EBDA-E85C-F64A-8B54-2346951001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320B56-35CF-CC40-AB04-3F6181B30C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05DC33-E9E1-ED45-88CF-3E1D1A6E6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0CE0-D993-C14F-8D57-14E797DF21B7}" type="datetimeFigureOut">
              <a:rPr lang="en-US" smtClean="0"/>
              <a:t>11/27/18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084B79-8A3E-5B40-B500-898A2755B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663444-5324-154B-BB4D-3495A66F8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929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54FA9-CA6C-114D-8C92-CAA1646F8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35C92-C4DA-1A40-A4CB-6440081272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83E265-B651-584C-8189-2C626B3F44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0CE0-D993-C14F-8D57-14E797DF21B7}" type="datetimeFigureOut">
              <a:rPr lang="en-US" smtClean="0"/>
              <a:t>11/27/18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77DA36-57FF-6743-91DD-A874B76DA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70B8FA-3EA7-8641-89F5-34BB7B3F7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88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BE651-00E8-7141-AD39-59BF0F366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01CD30-BF9B-084D-83DF-D07EB22AE2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FE835-269C-1E43-B5AB-08ADED0E0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0CE0-D993-C14F-8D57-14E797DF21B7}" type="datetimeFigureOut">
              <a:rPr lang="en-US" smtClean="0"/>
              <a:t>11/27/18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12652-37F6-7043-9AB1-EF5D895DC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A1BD0-B06D-664B-8AEE-EB7AB3D97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454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71EF7-C6E4-D342-BC76-DC7517766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F64AF0-4B25-494B-AAE1-F82FDAF511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4ED5D9-C44D-D442-A41D-6984EDA3CB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BBAFCA-265E-AA42-AE47-F5E88D14A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0CE0-D993-C14F-8D57-14E797DF21B7}" type="datetimeFigureOut">
              <a:rPr lang="en-US" smtClean="0"/>
              <a:t>11/27/18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A66A3D-DC90-CD46-9208-93A7AADBB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4DF37D-23E9-DB47-9888-835E4AF65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805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22674-DB72-7245-97B8-81B43778F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074761-2779-4742-83AB-97EE0522F9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47C637-06B6-F943-83A1-12898604B2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4DB4C9-4064-A645-9A88-696D3ADD39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2E5021-1713-324A-9D05-DDC8EF029B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1D1A0E-CFE1-7444-985F-2CFAF8D23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0CE0-D993-C14F-8D57-14E797DF21B7}" type="datetimeFigureOut">
              <a:rPr lang="en-US" smtClean="0"/>
              <a:t>11/27/18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D5E93C-D736-E94A-933C-626CEED7C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DE9B9F-1CCD-0B44-B84E-F7CB1122F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8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D2101-9882-6C4B-9402-154C8793C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8D6988-10C7-6E47-9E17-279425672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0CE0-D993-C14F-8D57-14E797DF21B7}" type="datetimeFigureOut">
              <a:rPr lang="en-US" smtClean="0"/>
              <a:t>11/27/18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63941A-D834-BD45-9B98-5D471638C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6A7546-679E-2C44-9FE2-3A424C181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505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461FCC-1B91-1D4C-B42C-241736CA9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0CE0-D993-C14F-8D57-14E797DF21B7}" type="datetimeFigureOut">
              <a:rPr lang="en-US" smtClean="0"/>
              <a:t>11/27/18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E60AF7-0CA3-E042-BFDF-3E50F274A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65D4DB-C1EA-DF4B-B520-7993A82AA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70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3D62E-C32C-274D-BDF6-6B10688D5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4D5992-4FA8-2E47-A8DF-225574547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F39F26-76C4-D449-8377-D04C33D37C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C78E69-DB9C-EB40-975F-17F04BF7B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0CE0-D993-C14F-8D57-14E797DF21B7}" type="datetimeFigureOut">
              <a:rPr lang="en-US" smtClean="0"/>
              <a:t>11/27/18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71CD4C-F9D4-6743-892F-1AD22F5FF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25ADCA-2BCF-7B43-9E05-0E1F7436D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352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B9E60-8FDE-CE4B-8247-355683AE5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E0F93C-4C2B-F449-8ECC-3D7CD30BFD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20CBD2-1932-AA41-A1C1-0F738CC26A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FA0304-6380-0546-A5B1-64CA9E957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0CE0-D993-C14F-8D57-14E797DF21B7}" type="datetimeFigureOut">
              <a:rPr lang="en-US" smtClean="0"/>
              <a:t>11/27/18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CD5CF8-74A4-BF43-9E81-1C0B86E76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4E6747-62A3-CD40-97DD-6999CC33D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129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C95B56-439E-0944-B203-DA26E347B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1AD0B8-90BC-1B47-8444-9ADDF0226B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6A77FE-1507-BD46-A253-EDB0D54E7B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30CE0-D993-C14F-8D57-14E797DF21B7}" type="datetimeFigureOut">
              <a:rPr lang="en-US" smtClean="0"/>
              <a:t>11/27/18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E75EC-B72C-684E-A702-EAD2B34886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1BC85-49BE-404B-B2FD-B2C82210DD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61E8A-2A45-9340-AA5B-59D7DE187C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129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1D2E8-01FC-2B41-B51E-117E9C3EC8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1687" y="1122363"/>
            <a:ext cx="10410940" cy="1268297"/>
          </a:xfrm>
        </p:spPr>
        <p:txBody>
          <a:bodyPr>
            <a:normAutofit/>
          </a:bodyPr>
          <a:lstStyle/>
          <a:p>
            <a:r>
              <a:rPr lang="en-US" sz="4400" dirty="0"/>
              <a:t>Introduction to the DOMA General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105F95-7E68-3046-A6BD-8F583F13A2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u="sng" dirty="0"/>
              <a:t>Simone Campana</a:t>
            </a:r>
            <a:r>
              <a:rPr lang="en-US" dirty="0"/>
              <a:t>, Maria </a:t>
            </a:r>
            <a:r>
              <a:rPr lang="en-US" dirty="0" err="1"/>
              <a:t>Girone</a:t>
            </a:r>
            <a:endParaRPr lang="en-US" dirty="0"/>
          </a:p>
          <a:p>
            <a:r>
              <a:rPr lang="en-US" dirty="0"/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3942323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8A725-261D-F24B-8D4A-EA97F6262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A5F1F-004A-1343-84DA-CE26380CB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Focuses on archive storage: </a:t>
            </a:r>
          </a:p>
          <a:p>
            <a:endParaRPr lang="en-US" dirty="0"/>
          </a:p>
          <a:p>
            <a:r>
              <a:rPr lang="en-US" dirty="0"/>
              <a:t>Processing not-so-frequently-accessed-data (a.k.a. “cold data”) from high latency and low cost media (today a.k.a. TAPE) =&gt; “Tape Carousels”</a:t>
            </a:r>
          </a:p>
          <a:p>
            <a:r>
              <a:rPr lang="en-US" dirty="0"/>
              <a:t>Archive storage Working Group and the ongoing activities. Technology evolution. Synergy with the work ongoing in QoS DOMA activity. </a:t>
            </a:r>
          </a:p>
          <a:p>
            <a:r>
              <a:rPr lang="en-US" dirty="0"/>
              <a:t>Inputs from experiments: plans, prospects, strategies, concerns, ongoing efforts Name one.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 should then try to understand how those initiatives will proceed coherently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Finally, a quick roundtable of other DOMA activities in the AOB </a:t>
            </a:r>
          </a:p>
        </p:txBody>
      </p:sp>
    </p:spTree>
    <p:extLst>
      <p:ext uri="{BB962C8B-B14F-4D97-AF65-F5344CB8AC3E}">
        <p14:creationId xmlns:p14="http://schemas.microsoft.com/office/powerpoint/2010/main" val="2859912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49FF8-8D05-3A4E-B201-3FA17F685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DOMA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BFF99B-7F36-604D-A590-A5B2B397C7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normal schedule says December 26. No good. </a:t>
            </a:r>
          </a:p>
          <a:p>
            <a:r>
              <a:rPr lang="en-US" dirty="0"/>
              <a:t>Proposal is to move it to Wed 12</a:t>
            </a:r>
            <a:r>
              <a:rPr lang="en-US" baseline="30000" dirty="0"/>
              <a:t>th</a:t>
            </a:r>
            <a:r>
              <a:rPr lang="en-US" dirty="0"/>
              <a:t> of December (just after the GDB)</a:t>
            </a:r>
          </a:p>
          <a:p>
            <a:r>
              <a:rPr lang="en-US" dirty="0"/>
              <a:t>Will focus on network and progress in the various network related R&amp;Ds</a:t>
            </a:r>
          </a:p>
          <a:p>
            <a:r>
              <a:rPr lang="en-US" dirty="0"/>
              <a:t>We should also have a more detailed roundtable of updates from the DOMA activities </a:t>
            </a:r>
          </a:p>
        </p:txBody>
      </p:sp>
    </p:spTree>
    <p:extLst>
      <p:ext uri="{BB962C8B-B14F-4D97-AF65-F5344CB8AC3E}">
        <p14:creationId xmlns:p14="http://schemas.microsoft.com/office/powerpoint/2010/main" val="2643897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35D56-4335-ED4A-92B7-66B01F539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Meetings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26FF5-64C4-DB4F-A14F-D7B9B48127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Heads up on: </a:t>
            </a:r>
          </a:p>
          <a:p>
            <a:endParaRPr lang="en-US" dirty="0"/>
          </a:p>
          <a:p>
            <a:r>
              <a:rPr lang="en-US" dirty="0"/>
              <a:t>Pre-DGB on Tue 11</a:t>
            </a:r>
            <a:r>
              <a:rPr lang="en-US" baseline="30000" dirty="0"/>
              <a:t> </a:t>
            </a:r>
            <a:r>
              <a:rPr lang="en-US" dirty="0"/>
              <a:t>Dec 2018 on AAI (DOMA presentation from A. </a:t>
            </a:r>
            <a:r>
              <a:rPr lang="en-US" dirty="0" err="1"/>
              <a:t>Ceccanti</a:t>
            </a:r>
            <a:r>
              <a:rPr lang="en-US" dirty="0"/>
              <a:t>)</a:t>
            </a:r>
          </a:p>
          <a:p>
            <a:r>
              <a:rPr lang="en-US" dirty="0"/>
              <a:t>ESCAPE kick-off meeting on 7-8 Feb 2019 in Annecy  </a:t>
            </a:r>
          </a:p>
          <a:p>
            <a:r>
              <a:rPr lang="en-US" dirty="0" err="1"/>
              <a:t>Rucio</a:t>
            </a:r>
            <a:r>
              <a:rPr lang="en-US" dirty="0"/>
              <a:t> community workshop: Feb 28  and Mar 1 2019 in Oslo </a:t>
            </a:r>
          </a:p>
          <a:p>
            <a:r>
              <a:rPr lang="en-US" dirty="0"/>
              <a:t>WLCG/HSF/OSG workshop in JLAB (Virginia, US) on 18-22/03/2019. Block agenda will be available soon and soon will open the registration. Half-day of DOMA session there is foreseen. </a:t>
            </a:r>
          </a:p>
        </p:txBody>
      </p:sp>
    </p:spTree>
    <p:extLst>
      <p:ext uri="{BB962C8B-B14F-4D97-AF65-F5344CB8AC3E}">
        <p14:creationId xmlns:p14="http://schemas.microsoft.com/office/powerpoint/2010/main" val="3821019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1876</TotalTime>
  <Words>254</Words>
  <Application>Microsoft Macintosh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Introduction to the DOMA General Meeting</vt:lpstr>
      <vt:lpstr>Today’s meeting</vt:lpstr>
      <vt:lpstr>Next DOMA meeting</vt:lpstr>
      <vt:lpstr>Other Meetings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the DOMA General Meeting</dc:title>
  <dc:creator>Simone Campana</dc:creator>
  <cp:lastModifiedBy>Simone Campana</cp:lastModifiedBy>
  <cp:revision>6</cp:revision>
  <dcterms:created xsi:type="dcterms:W3CDTF">2018-11-27T07:35:28Z</dcterms:created>
  <dcterms:modified xsi:type="dcterms:W3CDTF">2018-11-28T14:51:37Z</dcterms:modified>
</cp:coreProperties>
</file>