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03" r:id="rId2"/>
    <p:sldMasterId id="2147483718" r:id="rId3"/>
  </p:sldMasterIdLst>
  <p:notesMasterIdLst>
    <p:notesMasterId r:id="rId9"/>
  </p:notesMasterIdLst>
  <p:sldIdLst>
    <p:sldId id="339" r:id="rId4"/>
    <p:sldId id="360" r:id="rId5"/>
    <p:sldId id="359" r:id="rId6"/>
    <p:sldId id="361" r:id="rId7"/>
    <p:sldId id="345" r:id="rId8"/>
  </p:sldIdLst>
  <p:sldSz cx="9144000" cy="5143500" type="screen16x9"/>
  <p:notesSz cx="6858000" cy="9144000"/>
  <p:defaultTextStyle>
    <a:defPPr>
      <a:defRPr lang="en-US"/>
    </a:defPPr>
    <a:lvl1pPr marL="0" algn="l" defTabSz="457130" rtl="0" eaLnBrk="1" latinLnBrk="0" hangingPunct="1">
      <a:defRPr sz="1800" kern="1200">
        <a:solidFill>
          <a:schemeClr val="tx1"/>
        </a:solidFill>
        <a:latin typeface="+mn-lt"/>
        <a:ea typeface="+mn-ea"/>
        <a:cs typeface="+mn-cs"/>
      </a:defRPr>
    </a:lvl1pPr>
    <a:lvl2pPr marL="457130" algn="l" defTabSz="457130" rtl="0" eaLnBrk="1" latinLnBrk="0" hangingPunct="1">
      <a:defRPr sz="1800" kern="1200">
        <a:solidFill>
          <a:schemeClr val="tx1"/>
        </a:solidFill>
        <a:latin typeface="+mn-lt"/>
        <a:ea typeface="+mn-ea"/>
        <a:cs typeface="+mn-cs"/>
      </a:defRPr>
    </a:lvl2pPr>
    <a:lvl3pPr marL="914265" algn="l" defTabSz="457130" rtl="0" eaLnBrk="1" latinLnBrk="0" hangingPunct="1">
      <a:defRPr sz="1800" kern="1200">
        <a:solidFill>
          <a:schemeClr val="tx1"/>
        </a:solidFill>
        <a:latin typeface="+mn-lt"/>
        <a:ea typeface="+mn-ea"/>
        <a:cs typeface="+mn-cs"/>
      </a:defRPr>
    </a:lvl3pPr>
    <a:lvl4pPr marL="1371396" algn="l" defTabSz="457130" rtl="0" eaLnBrk="1" latinLnBrk="0" hangingPunct="1">
      <a:defRPr sz="1800" kern="1200">
        <a:solidFill>
          <a:schemeClr val="tx1"/>
        </a:solidFill>
        <a:latin typeface="+mn-lt"/>
        <a:ea typeface="+mn-ea"/>
        <a:cs typeface="+mn-cs"/>
      </a:defRPr>
    </a:lvl4pPr>
    <a:lvl5pPr marL="1828529" algn="l" defTabSz="457130" rtl="0" eaLnBrk="1" latinLnBrk="0" hangingPunct="1">
      <a:defRPr sz="1800" kern="1200">
        <a:solidFill>
          <a:schemeClr val="tx1"/>
        </a:solidFill>
        <a:latin typeface="+mn-lt"/>
        <a:ea typeface="+mn-ea"/>
        <a:cs typeface="+mn-cs"/>
      </a:defRPr>
    </a:lvl5pPr>
    <a:lvl6pPr marL="2285658" algn="l" defTabSz="457130" rtl="0" eaLnBrk="1" latinLnBrk="0" hangingPunct="1">
      <a:defRPr sz="1800" kern="1200">
        <a:solidFill>
          <a:schemeClr val="tx1"/>
        </a:solidFill>
        <a:latin typeface="+mn-lt"/>
        <a:ea typeface="+mn-ea"/>
        <a:cs typeface="+mn-cs"/>
      </a:defRPr>
    </a:lvl6pPr>
    <a:lvl7pPr marL="2742788" algn="l" defTabSz="457130" rtl="0" eaLnBrk="1" latinLnBrk="0" hangingPunct="1">
      <a:defRPr sz="1800" kern="1200">
        <a:solidFill>
          <a:schemeClr val="tx1"/>
        </a:solidFill>
        <a:latin typeface="+mn-lt"/>
        <a:ea typeface="+mn-ea"/>
        <a:cs typeface="+mn-cs"/>
      </a:defRPr>
    </a:lvl7pPr>
    <a:lvl8pPr marL="3199920" algn="l" defTabSz="457130" rtl="0" eaLnBrk="1" latinLnBrk="0" hangingPunct="1">
      <a:defRPr sz="1800" kern="1200">
        <a:solidFill>
          <a:schemeClr val="tx1"/>
        </a:solidFill>
        <a:latin typeface="+mn-lt"/>
        <a:ea typeface="+mn-ea"/>
        <a:cs typeface="+mn-cs"/>
      </a:defRPr>
    </a:lvl8pPr>
    <a:lvl9pPr marL="3657052" algn="l" defTabSz="45713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9">
          <p15:clr>
            <a:srgbClr val="A4A3A4"/>
          </p15:clr>
        </p15:guide>
        <p15:guide id="2" pos="57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09"/>
    <p:restoredTop sz="99810" autoAdjust="0"/>
  </p:normalViewPr>
  <p:slideViewPr>
    <p:cSldViewPr snapToObjects="1">
      <p:cViewPr>
        <p:scale>
          <a:sx n="167" d="100"/>
          <a:sy n="167" d="100"/>
        </p:scale>
        <p:origin x="656" y="848"/>
      </p:cViewPr>
      <p:guideLst>
        <p:guide orient="horz" pos="3239"/>
        <p:guide pos="575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notesMaster" Target="notesMasters/notesMaster1.xml"/><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F0310F-FCAE-8445-AD68-D77084A1A543}" type="datetimeFigureOut">
              <a:rPr lang="en-US" smtClean="0"/>
              <a:t>10/24/18</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0AF6B8-1508-5B4B-BE24-BD8857282D60}" type="slidenum">
              <a:rPr lang="en-GB" smtClean="0"/>
              <a:t>‹#›</a:t>
            </a:fld>
            <a:endParaRPr lang="en-GB"/>
          </a:p>
        </p:txBody>
      </p:sp>
    </p:spTree>
    <p:extLst>
      <p:ext uri="{BB962C8B-B14F-4D97-AF65-F5344CB8AC3E}">
        <p14:creationId xmlns:p14="http://schemas.microsoft.com/office/powerpoint/2010/main" val="2405832274"/>
      </p:ext>
    </p:extLst>
  </p:cSld>
  <p:clrMap bg1="lt1" tx1="dk1" bg2="lt2" tx2="dk2" accent1="accent1" accent2="accent2" accent3="accent3" accent4="accent4" accent5="accent5" accent6="accent6" hlink="hlink" folHlink="folHlink"/>
  <p:notesStyle>
    <a:lvl1pPr marL="0" algn="l" defTabSz="457130" rtl="0" eaLnBrk="1" latinLnBrk="0" hangingPunct="1">
      <a:defRPr sz="1200" kern="1200">
        <a:solidFill>
          <a:schemeClr val="tx1"/>
        </a:solidFill>
        <a:latin typeface="+mn-lt"/>
        <a:ea typeface="+mn-ea"/>
        <a:cs typeface="+mn-cs"/>
      </a:defRPr>
    </a:lvl1pPr>
    <a:lvl2pPr marL="457130" algn="l" defTabSz="457130" rtl="0" eaLnBrk="1" latinLnBrk="0" hangingPunct="1">
      <a:defRPr sz="1200" kern="1200">
        <a:solidFill>
          <a:schemeClr val="tx1"/>
        </a:solidFill>
        <a:latin typeface="+mn-lt"/>
        <a:ea typeface="+mn-ea"/>
        <a:cs typeface="+mn-cs"/>
      </a:defRPr>
    </a:lvl2pPr>
    <a:lvl3pPr marL="914265" algn="l" defTabSz="457130" rtl="0" eaLnBrk="1" latinLnBrk="0" hangingPunct="1">
      <a:defRPr sz="1200" kern="1200">
        <a:solidFill>
          <a:schemeClr val="tx1"/>
        </a:solidFill>
        <a:latin typeface="+mn-lt"/>
        <a:ea typeface="+mn-ea"/>
        <a:cs typeface="+mn-cs"/>
      </a:defRPr>
    </a:lvl3pPr>
    <a:lvl4pPr marL="1371396" algn="l" defTabSz="457130" rtl="0" eaLnBrk="1" latinLnBrk="0" hangingPunct="1">
      <a:defRPr sz="1200" kern="1200">
        <a:solidFill>
          <a:schemeClr val="tx1"/>
        </a:solidFill>
        <a:latin typeface="+mn-lt"/>
        <a:ea typeface="+mn-ea"/>
        <a:cs typeface="+mn-cs"/>
      </a:defRPr>
    </a:lvl4pPr>
    <a:lvl5pPr marL="1828529" algn="l" defTabSz="457130" rtl="0" eaLnBrk="1" latinLnBrk="0" hangingPunct="1">
      <a:defRPr sz="1200" kern="1200">
        <a:solidFill>
          <a:schemeClr val="tx1"/>
        </a:solidFill>
        <a:latin typeface="+mn-lt"/>
        <a:ea typeface="+mn-ea"/>
        <a:cs typeface="+mn-cs"/>
      </a:defRPr>
    </a:lvl5pPr>
    <a:lvl6pPr marL="2285658" algn="l" defTabSz="457130" rtl="0" eaLnBrk="1" latinLnBrk="0" hangingPunct="1">
      <a:defRPr sz="1200" kern="1200">
        <a:solidFill>
          <a:schemeClr val="tx1"/>
        </a:solidFill>
        <a:latin typeface="+mn-lt"/>
        <a:ea typeface="+mn-ea"/>
        <a:cs typeface="+mn-cs"/>
      </a:defRPr>
    </a:lvl6pPr>
    <a:lvl7pPr marL="2742788" algn="l" defTabSz="457130" rtl="0" eaLnBrk="1" latinLnBrk="0" hangingPunct="1">
      <a:defRPr sz="1200" kern="1200">
        <a:solidFill>
          <a:schemeClr val="tx1"/>
        </a:solidFill>
        <a:latin typeface="+mn-lt"/>
        <a:ea typeface="+mn-ea"/>
        <a:cs typeface="+mn-cs"/>
      </a:defRPr>
    </a:lvl7pPr>
    <a:lvl8pPr marL="3199920" algn="l" defTabSz="457130" rtl="0" eaLnBrk="1" latinLnBrk="0" hangingPunct="1">
      <a:defRPr sz="1200" kern="1200">
        <a:solidFill>
          <a:schemeClr val="tx1"/>
        </a:solidFill>
        <a:latin typeface="+mn-lt"/>
        <a:ea typeface="+mn-ea"/>
        <a:cs typeface="+mn-cs"/>
      </a:defRPr>
    </a:lvl8pPr>
    <a:lvl9pPr marL="3657052" algn="l" defTabSz="45713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em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em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emf"/></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em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emf"/></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emf"/></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emf"/></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34"/>
            <a:ext cx="7772400" cy="1102519"/>
          </a:xfrm>
        </p:spPr>
        <p:txBody>
          <a:bodyPr/>
          <a:lstStyle/>
          <a:p>
            <a:r>
              <a:rPr lang="en-GB" smtClean="0"/>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130" indent="0" algn="ctr">
              <a:buNone/>
              <a:defRPr>
                <a:solidFill>
                  <a:schemeClr val="tx1">
                    <a:tint val="75000"/>
                  </a:schemeClr>
                </a:solidFill>
              </a:defRPr>
            </a:lvl2pPr>
            <a:lvl3pPr marL="914265" indent="0" algn="ctr">
              <a:buNone/>
              <a:defRPr>
                <a:solidFill>
                  <a:schemeClr val="tx1">
                    <a:tint val="75000"/>
                  </a:schemeClr>
                </a:solidFill>
              </a:defRPr>
            </a:lvl3pPr>
            <a:lvl4pPr marL="1371396" indent="0" algn="ctr">
              <a:buNone/>
              <a:defRPr>
                <a:solidFill>
                  <a:schemeClr val="tx1">
                    <a:tint val="75000"/>
                  </a:schemeClr>
                </a:solidFill>
              </a:defRPr>
            </a:lvl4pPr>
            <a:lvl5pPr marL="1828529" indent="0" algn="ctr">
              <a:buNone/>
              <a:defRPr>
                <a:solidFill>
                  <a:schemeClr val="tx1">
                    <a:tint val="75000"/>
                  </a:schemeClr>
                </a:solidFill>
              </a:defRPr>
            </a:lvl5pPr>
            <a:lvl6pPr marL="2285658" indent="0" algn="ctr">
              <a:buNone/>
              <a:defRPr>
                <a:solidFill>
                  <a:schemeClr val="tx1">
                    <a:tint val="75000"/>
                  </a:schemeClr>
                </a:solidFill>
              </a:defRPr>
            </a:lvl6pPr>
            <a:lvl7pPr marL="2742788" indent="0" algn="ctr">
              <a:buNone/>
              <a:defRPr>
                <a:solidFill>
                  <a:schemeClr val="tx1">
                    <a:tint val="75000"/>
                  </a:schemeClr>
                </a:solidFill>
              </a:defRPr>
            </a:lvl7pPr>
            <a:lvl8pPr marL="3199920" indent="0" algn="ctr">
              <a:buNone/>
              <a:defRPr>
                <a:solidFill>
                  <a:schemeClr val="tx1">
                    <a:tint val="75000"/>
                  </a:schemeClr>
                </a:solidFill>
              </a:defRPr>
            </a:lvl8pPr>
            <a:lvl9pPr marL="3657052" indent="0" algn="ctr">
              <a:buNone/>
              <a:defRPr>
                <a:solidFill>
                  <a:schemeClr val="tx1">
                    <a:tint val="75000"/>
                  </a:schemeClr>
                </a:solidFill>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p>
            <a:fld id="{D210D15C-7CB2-DE4C-B812-C8D7CD2B73C8}" type="datetimeFigureOut">
              <a:rPr lang="en-US" smtClean="0"/>
              <a:t>10/24/18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374960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210D15C-7CB2-DE4C-B812-C8D7CD2B73C8}" type="datetimeFigureOut">
              <a:rPr lang="en-US" smtClean="0"/>
              <a:t>10/24/18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2748711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210D15C-7CB2-DE4C-B812-C8D7CD2B73C8}" type="datetimeFigureOut">
              <a:rPr lang="en-US" smtClean="0"/>
              <a:t>10/24/18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20575882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D210D15C-7CB2-DE4C-B812-C8D7CD2B73C8}" type="datetimeFigureOut">
              <a:rPr lang="en-US" smtClean="0"/>
              <a:t>10/24/18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56654505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1636247"/>
            <a:ext cx="2520000" cy="1871006"/>
          </a:xfrm>
          <a:prstGeom prst="rect">
            <a:avLst/>
          </a:prstGeom>
        </p:spPr>
      </p:pic>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rgbClr val="104282"/>
        </a:solidFill>
        <a:effectLst/>
      </p:bgPr>
    </p:bg>
    <p:spTree>
      <p:nvGrpSpPr>
        <p:cNvPr id="1" name=""/>
        <p:cNvGrpSpPr/>
        <p:nvPr/>
      </p:nvGrpSpPr>
      <p:grpSpPr>
        <a:xfrm>
          <a:off x="0" y="0"/>
          <a:ext cx="0" cy="0"/>
          <a:chOff x="0" y="0"/>
          <a:chExt cx="0" cy="0"/>
        </a:xfrm>
      </p:grpSpPr>
    </p:spTree>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027463"/>
            <a:ext cx="1172455" cy="1100281"/>
          </a:xfrm>
          <a:prstGeom prst="rect">
            <a:avLst/>
          </a:prstGeom>
        </p:spPr>
      </p:pic>
    </p:spTree>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626750"/>
            <a:ext cx="2520000" cy="1890000"/>
          </a:xfrm>
          <a:prstGeom prst="rect">
            <a:avLst/>
          </a:prstGeom>
        </p:spPr>
      </p:pic>
    </p:spTree>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158702"/>
            <a:ext cx="1221946" cy="1151881"/>
          </a:xfrm>
          <a:prstGeom prst="rect">
            <a:avLst/>
          </a:prstGeom>
        </p:spPr>
      </p:pic>
    </p:spTree>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8122989-BE29-AE4F-88D2-E5785AE4A5D7}" type="datetime1">
              <a:rPr lang="en-US" smtClean="0">
                <a:solidFill>
                  <a:srgbClr val="0055A0">
                    <a:tint val="75000"/>
                  </a:srgbClr>
                </a:solidFill>
              </a:rPr>
              <a:pPr/>
              <a:t>10/24/18</a:t>
            </a:fld>
            <a:endParaRPr lang="en-US" dirty="0">
              <a:solidFill>
                <a:srgbClr val="0055A0">
                  <a:tint val="75000"/>
                </a:srgbClr>
              </a:solidFill>
            </a:endParaRP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050"/>
            </a:lvl1pPr>
            <a:lvl2pPr>
              <a:buNone/>
              <a:defRPr sz="900"/>
            </a:lvl2pPr>
            <a:lvl3pPr>
              <a:buNone/>
              <a:defRPr sz="750"/>
            </a:lvl3pPr>
            <a:lvl4pPr>
              <a:buNone/>
              <a:defRPr sz="675"/>
            </a:lvl4pPr>
            <a:lvl5pPr>
              <a:buNone/>
              <a:defRPr sz="675"/>
            </a:lvl5pPr>
          </a:lstStyle>
          <a:p>
            <a:pPr lvl="0" eaLnBrk="1" latinLnBrk="0" hangingPunct="1"/>
            <a:r>
              <a:rPr kumimoji="0" lang="en-US" smtClean="0"/>
              <a:t>Click to edit Master text styles</a:t>
            </a:r>
          </a:p>
        </p:txBody>
      </p:sp>
    </p:spTree>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050"/>
            </a:lvl1pPr>
            <a:lvl2pPr>
              <a:buNone/>
              <a:defRPr sz="900"/>
            </a:lvl2pPr>
            <a:lvl3pPr>
              <a:buNone/>
              <a:defRPr sz="750"/>
            </a:lvl3pPr>
            <a:lvl4pPr>
              <a:buNone/>
              <a:defRPr sz="675"/>
            </a:lvl4pPr>
            <a:lvl5pPr>
              <a:buNone/>
              <a:defRPr sz="675"/>
            </a:lvl5pPr>
          </a:lstStyle>
          <a:p>
            <a:pPr lvl="0" eaLnBrk="1" latinLnBrk="0" hangingPunct="1"/>
            <a:r>
              <a:rPr kumimoji="0" lang="en-US" smtClean="0"/>
              <a:t>Click to edit Master text styles</a:t>
            </a:r>
          </a:p>
        </p:txBody>
      </p:sp>
    </p:spTree>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D210D15C-7CB2-DE4C-B812-C8D7CD2B73C8}" type="datetimeFigureOut">
              <a:rPr lang="en-US" smtClean="0"/>
              <a:t>10/24/18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39577074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lvl1pPr marL="135000" indent="-135000" defTabSz="540000">
              <a:spcBef>
                <a:spcPts val="450"/>
              </a:spcBef>
              <a:defRPr/>
            </a:lvl1pPr>
            <a:lvl2pPr marL="486000" indent="-135000">
              <a:defRPr/>
            </a:lvl2pPr>
            <a:lvl3pPr indent="-135000">
              <a:defRPr/>
            </a:lvl3pPr>
            <a:lvl4pPr indent="-135000">
              <a:defRPr/>
            </a:lvl4pPr>
            <a:lvl5pPr indent="-13500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C74B2EB-EE91-B441-A1C3-9A27E1C351FF}" type="datetime1">
              <a:rPr lang="en-US" smtClean="0">
                <a:solidFill>
                  <a:srgbClr val="0055A0">
                    <a:tint val="75000"/>
                  </a:srgbClr>
                </a:solidFill>
              </a:rPr>
              <a:pPr/>
              <a:t>10/24/18</a:t>
            </a:fld>
            <a:endParaRPr lang="en-US" dirty="0">
              <a:solidFill>
                <a:srgbClr val="0055A0">
                  <a:tint val="75000"/>
                </a:srgbClr>
              </a:solidFill>
            </a:endParaRPr>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i-FI" smtClean="0">
                <a:solidFill>
                  <a:srgbClr val="0055A0">
                    <a:tint val="75000"/>
                  </a:srgbClr>
                </a:solidFill>
              </a:rPr>
              <a:t>FCC-1703101200-JGU</a:t>
            </a:r>
            <a:endParaRPr lang="en-US" dirty="0">
              <a:solidFill>
                <a:srgbClr val="0055A0">
                  <a:tint val="75000"/>
                </a:srgbClr>
              </a:solidFill>
            </a:endParaRP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8"/>
            <a:ext cx="7467600" cy="520505"/>
          </a:xfrm>
        </p:spPr>
        <p:txBody>
          <a:bodyPr/>
          <a:lstStyle/>
          <a:p>
            <a:r>
              <a:rPr kumimoji="0" lang="en-US" dirty="0" smtClean="0"/>
              <a:t>Click to edit Master title</a:t>
            </a:r>
            <a:endParaRPr kumimoji="0" lang="en-US" dirty="0"/>
          </a:p>
        </p:txBody>
      </p:sp>
      <p:sp>
        <p:nvSpPr>
          <p:cNvPr id="3" name="Espace réservé du contenu 2"/>
          <p:cNvSpPr>
            <a:spLocks noGrp="1"/>
          </p:cNvSpPr>
          <p:nvPr>
            <p:ph sz="half" idx="1"/>
          </p:nvPr>
        </p:nvSpPr>
        <p:spPr>
          <a:xfrm>
            <a:off x="457200" y="929898"/>
            <a:ext cx="4287864" cy="3533041"/>
          </a:xfrm>
        </p:spPr>
        <p:txBody>
          <a:bodyPr/>
          <a:lstStyle>
            <a:lvl1pPr>
              <a:defRPr sz="1950"/>
            </a:lvl1pPr>
            <a:lvl2pPr>
              <a:defRPr sz="1650"/>
            </a:lvl2pPr>
            <a:lvl3pPr>
              <a:defRPr sz="1500"/>
            </a:lvl3pPr>
            <a:lvl4pPr>
              <a:defRPr sz="1350"/>
            </a:lvl4pPr>
            <a:lvl5pPr>
              <a:defRPr sz="13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929898"/>
            <a:ext cx="4287864" cy="3533042"/>
          </a:xfrm>
        </p:spPr>
        <p:txBody>
          <a:bodyPr/>
          <a:lstStyle>
            <a:lvl1pPr>
              <a:defRPr sz="1950"/>
            </a:lvl1pPr>
            <a:lvl2pPr>
              <a:defRPr sz="1650"/>
            </a:lvl2pPr>
            <a:lvl3pPr>
              <a:defRPr sz="1500"/>
            </a:lvl3pPr>
            <a:lvl4pPr>
              <a:defRPr sz="1350"/>
            </a:lvl4pPr>
            <a:lvl5pPr>
              <a:defRPr sz="13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5EE40C92-95CD-8E4A-BDDB-25B845038EC0}" type="datetime1">
              <a:rPr lang="en-US" smtClean="0">
                <a:solidFill>
                  <a:srgbClr val="0055A0">
                    <a:tint val="75000"/>
                  </a:srgbClr>
                </a:solidFill>
              </a:rPr>
              <a:pPr/>
              <a:t>10/24/18</a:t>
            </a:fld>
            <a:endParaRPr lang="en-US" dirty="0">
              <a:solidFill>
                <a:srgbClr val="0055A0">
                  <a:tint val="75000"/>
                </a:srgbClr>
              </a:solidFill>
            </a:endParaRPr>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i-FI" smtClean="0">
                <a:solidFill>
                  <a:srgbClr val="0055A0">
                    <a:tint val="75000"/>
                  </a:srgbClr>
                </a:solidFill>
              </a:rPr>
              <a:t>FCC-1703101200-JGU</a:t>
            </a:r>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3826475"/>
            <a:ext cx="4040188" cy="628650"/>
          </a:xfrm>
        </p:spPr>
        <p:txBody>
          <a:bodyPr anchor="t"/>
          <a:lstStyle>
            <a:lvl1pPr marL="0" indent="0">
              <a:buNone/>
              <a:defRPr sz="1800" b="1">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6" y="3826475"/>
            <a:ext cx="4041775" cy="628650"/>
          </a:xfrm>
        </p:spPr>
        <p:txBody>
          <a:bodyPr anchor="t"/>
          <a:lstStyle>
            <a:lvl1pPr marL="0" indent="0">
              <a:buNone/>
              <a:defRPr sz="1800" b="1">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1800"/>
            </a:lvl1pPr>
            <a:lvl2pPr>
              <a:defRPr sz="1500"/>
            </a:lvl2pPr>
            <a:lvl3pPr>
              <a:defRPr sz="1350"/>
            </a:lvl3pPr>
            <a:lvl4pPr>
              <a:defRPr sz="1200"/>
            </a:lvl4pPr>
            <a:lvl5pPr>
              <a:defRPr sz="1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1800"/>
            </a:lvl1pPr>
            <a:lvl2pPr>
              <a:defRPr sz="1500"/>
            </a:lvl2pPr>
            <a:lvl3pPr>
              <a:defRPr sz="1350"/>
            </a:lvl3pPr>
            <a:lvl4pPr>
              <a:defRPr sz="1200"/>
            </a:lvl4pPr>
            <a:lvl5pPr>
              <a:defRPr sz="1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98238F9-C125-9340-8555-6F5492EA7E51}" type="datetime1">
              <a:rPr lang="en-US" smtClean="0">
                <a:solidFill>
                  <a:srgbClr val="0055A0">
                    <a:tint val="75000"/>
                  </a:srgbClr>
                </a:solidFill>
              </a:rPr>
              <a:pPr/>
              <a:t>10/24/18</a:t>
            </a:fld>
            <a:endParaRPr lang="en-US" dirty="0">
              <a:solidFill>
                <a:srgbClr val="0055A0">
                  <a:tint val="75000"/>
                </a:srgbClr>
              </a:solidFill>
            </a:endParaRPr>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i-FI" smtClean="0">
                <a:solidFill>
                  <a:srgbClr val="0055A0">
                    <a:tint val="75000"/>
                  </a:srgbClr>
                </a:solidFill>
              </a:rPr>
              <a:t>FCC-1703101200-JGU</a:t>
            </a:r>
            <a:endParaRPr lang="en-US" dirty="0">
              <a:solidFill>
                <a:srgbClr val="0055A0">
                  <a:tint val="75000"/>
                </a:srgbClr>
              </a:solidFill>
            </a:endParaRPr>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0312800-B9DA-D844-B53F-5726F73F5974}" type="datetime1">
              <a:rPr lang="en-US" smtClean="0">
                <a:solidFill>
                  <a:srgbClr val="0055A0">
                    <a:tint val="75000"/>
                  </a:srgbClr>
                </a:solidFill>
              </a:rPr>
              <a:pPr/>
              <a:t>10/24/18</a:t>
            </a:fld>
            <a:endParaRPr lang="en-US" dirty="0">
              <a:solidFill>
                <a:srgbClr val="0055A0">
                  <a:tint val="75000"/>
                </a:srgbClr>
              </a:solidFill>
            </a:endParaRPr>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i-FI" smtClean="0">
                <a:solidFill>
                  <a:srgbClr val="0055A0">
                    <a:tint val="75000"/>
                  </a:srgbClr>
                </a:solidFill>
              </a:rPr>
              <a:t>FCC-1703101200-JGU</a:t>
            </a:r>
            <a:endParaRPr lang="en-US" dirty="0">
              <a:solidFill>
                <a:srgbClr val="0055A0">
                  <a:tint val="75000"/>
                </a:srgbClr>
              </a:solidFill>
            </a:endParaRPr>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35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050"/>
            </a:lvl1pPr>
            <a:lvl2pPr>
              <a:buNone/>
              <a:defRPr sz="900"/>
            </a:lvl2pPr>
            <a:lvl3pPr>
              <a:buNone/>
              <a:defRPr sz="750"/>
            </a:lvl3pPr>
            <a:lvl4pPr>
              <a:buNone/>
              <a:defRPr sz="675"/>
            </a:lvl4pPr>
            <a:lvl5pPr>
              <a:buNone/>
              <a:defRPr sz="675"/>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485900"/>
            <a:ext cx="7086600" cy="2857500"/>
          </a:xfrm>
        </p:spPr>
        <p:txBody>
          <a:bodyPr/>
          <a:lstStyle>
            <a:lvl1pPr>
              <a:defRPr sz="2100"/>
            </a:lvl1pPr>
            <a:lvl2pPr>
              <a:defRPr sz="1800"/>
            </a:lvl2pPr>
            <a:lvl3pPr>
              <a:defRPr sz="1650"/>
            </a:lvl3pPr>
            <a:lvl4pPr>
              <a:defRPr sz="1500"/>
            </a:lvl4pPr>
            <a:lvl5pPr>
              <a:defRPr sz="15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895F3CE-6730-0B4E-9422-E36A978C0B36}" type="datetime1">
              <a:rPr lang="en-US" smtClean="0">
                <a:solidFill>
                  <a:srgbClr val="0055A0">
                    <a:tint val="75000"/>
                  </a:srgbClr>
                </a:solidFill>
              </a:rPr>
              <a:pPr/>
              <a:t>10/24/18</a:t>
            </a:fld>
            <a:endParaRPr lang="en-US" dirty="0">
              <a:solidFill>
                <a:srgbClr val="0055A0">
                  <a:tint val="75000"/>
                </a:srgbClr>
              </a:solidFill>
            </a:endParaRPr>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i-FI" smtClean="0">
                <a:solidFill>
                  <a:srgbClr val="0055A0">
                    <a:tint val="75000"/>
                  </a:srgbClr>
                </a:solidFill>
              </a:rPr>
              <a:t>FCC-1703101200-JGU</a:t>
            </a:r>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165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24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900"/>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5364A70-5525-C942-9078-FA4A8CFFA52D}" type="datetime1">
              <a:rPr lang="en-US" smtClean="0">
                <a:solidFill>
                  <a:srgbClr val="0055A0">
                    <a:tint val="75000"/>
                  </a:srgbClr>
                </a:solidFill>
              </a:rPr>
              <a:pPr/>
              <a:t>10/24/18</a:t>
            </a:fld>
            <a:endParaRPr lang="en-US" dirty="0">
              <a:solidFill>
                <a:srgbClr val="0055A0">
                  <a:tint val="75000"/>
                </a:srgbClr>
              </a:solidFill>
            </a:endParaRPr>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i-FI" smtClean="0">
                <a:solidFill>
                  <a:srgbClr val="0055A0">
                    <a:tint val="75000"/>
                  </a:srgbClr>
                </a:solidFill>
              </a:rPr>
              <a:t>FCC-1703101200-JGU</a:t>
            </a:r>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027463"/>
            <a:ext cx="1172455" cy="1100281"/>
          </a:xfrm>
          <a:prstGeom prst="rect">
            <a:avLst/>
          </a:prstGeom>
        </p:spPr>
      </p:pic>
    </p:spTree>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1636247"/>
            <a:ext cx="2520000" cy="1871006"/>
          </a:xfrm>
          <a:prstGeom prst="rect">
            <a:avLst/>
          </a:prstGeom>
        </p:spPr>
      </p:pic>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rgbClr val="104282"/>
        </a:solidFill>
        <a:effectLst/>
      </p:bgPr>
    </p:bg>
    <p:spTree>
      <p:nvGrpSpPr>
        <p:cNvPr id="1" name=""/>
        <p:cNvGrpSpPr/>
        <p:nvPr/>
      </p:nvGrpSpPr>
      <p:grpSpPr>
        <a:xfrm>
          <a:off x="0" y="0"/>
          <a:ext cx="0" cy="0"/>
          <a:chOff x="0" y="0"/>
          <a:chExt cx="0" cy="0"/>
        </a:xfrm>
      </p:grpSpPr>
    </p:spTree>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027463"/>
            <a:ext cx="1172455" cy="1100281"/>
          </a:xfrm>
          <a:prstGeom prst="rect">
            <a:avLst/>
          </a:prstGeom>
        </p:spPr>
      </p:pic>
    </p:spTree>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130" indent="0">
              <a:buNone/>
              <a:defRPr sz="1800">
                <a:solidFill>
                  <a:schemeClr val="tx1">
                    <a:tint val="75000"/>
                  </a:schemeClr>
                </a:solidFill>
              </a:defRPr>
            </a:lvl2pPr>
            <a:lvl3pPr marL="914265" indent="0">
              <a:buNone/>
              <a:defRPr sz="1600">
                <a:solidFill>
                  <a:schemeClr val="tx1">
                    <a:tint val="75000"/>
                  </a:schemeClr>
                </a:solidFill>
              </a:defRPr>
            </a:lvl3pPr>
            <a:lvl4pPr marL="1371396" indent="0">
              <a:buNone/>
              <a:defRPr sz="1400">
                <a:solidFill>
                  <a:schemeClr val="tx1">
                    <a:tint val="75000"/>
                  </a:schemeClr>
                </a:solidFill>
              </a:defRPr>
            </a:lvl4pPr>
            <a:lvl5pPr marL="1828529" indent="0">
              <a:buNone/>
              <a:defRPr sz="1400">
                <a:solidFill>
                  <a:schemeClr val="tx1">
                    <a:tint val="75000"/>
                  </a:schemeClr>
                </a:solidFill>
              </a:defRPr>
            </a:lvl5pPr>
            <a:lvl6pPr marL="2285658" indent="0">
              <a:buNone/>
              <a:defRPr sz="1400">
                <a:solidFill>
                  <a:schemeClr val="tx1">
                    <a:tint val="75000"/>
                  </a:schemeClr>
                </a:solidFill>
              </a:defRPr>
            </a:lvl6pPr>
            <a:lvl7pPr marL="2742788" indent="0">
              <a:buNone/>
              <a:defRPr sz="1400">
                <a:solidFill>
                  <a:schemeClr val="tx1">
                    <a:tint val="75000"/>
                  </a:schemeClr>
                </a:solidFill>
              </a:defRPr>
            </a:lvl7pPr>
            <a:lvl8pPr marL="3199920" indent="0">
              <a:buNone/>
              <a:defRPr sz="1400">
                <a:solidFill>
                  <a:schemeClr val="tx1">
                    <a:tint val="75000"/>
                  </a:schemeClr>
                </a:solidFill>
              </a:defRPr>
            </a:lvl8pPr>
            <a:lvl9pPr marL="3657052"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D210D15C-7CB2-DE4C-B812-C8D7CD2B73C8}" type="datetimeFigureOut">
              <a:rPr lang="en-US" smtClean="0"/>
              <a:t>10/24/18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6122595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626750"/>
            <a:ext cx="2520000" cy="1890000"/>
          </a:xfrm>
          <a:prstGeom prst="rect">
            <a:avLst/>
          </a:prstGeom>
        </p:spPr>
      </p:pic>
    </p:spTree>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158702"/>
            <a:ext cx="1221946" cy="1151881"/>
          </a:xfrm>
          <a:prstGeom prst="rect">
            <a:avLst/>
          </a:prstGeom>
        </p:spPr>
      </p:pic>
    </p:spTree>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8122989-BE29-AE4F-88D2-E5785AE4A5D7}" type="datetime1">
              <a:rPr lang="en-US" smtClean="0">
                <a:solidFill>
                  <a:srgbClr val="0055A0">
                    <a:tint val="75000"/>
                  </a:srgbClr>
                </a:solidFill>
              </a:rPr>
              <a:pPr/>
              <a:t>10/24/18</a:t>
            </a:fld>
            <a:endParaRPr lang="en-US" dirty="0">
              <a:solidFill>
                <a:srgbClr val="0055A0">
                  <a:tint val="75000"/>
                </a:srgbClr>
              </a:solidFill>
            </a:endParaRP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050"/>
            </a:lvl1pPr>
            <a:lvl2pPr>
              <a:buNone/>
              <a:defRPr sz="900"/>
            </a:lvl2pPr>
            <a:lvl3pPr>
              <a:buNone/>
              <a:defRPr sz="750"/>
            </a:lvl3pPr>
            <a:lvl4pPr>
              <a:buNone/>
              <a:defRPr sz="675"/>
            </a:lvl4pPr>
            <a:lvl5pPr>
              <a:buNone/>
              <a:defRPr sz="675"/>
            </a:lvl5pPr>
          </a:lstStyle>
          <a:p>
            <a:pPr lvl="0" eaLnBrk="1" latinLnBrk="0" hangingPunct="1"/>
            <a:r>
              <a:rPr kumimoji="0" lang="en-US" smtClean="0"/>
              <a:t>Click to edit Master text styles</a:t>
            </a:r>
          </a:p>
        </p:txBody>
      </p:sp>
    </p:spTree>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050"/>
            </a:lvl1pPr>
            <a:lvl2pPr>
              <a:buNone/>
              <a:defRPr sz="900"/>
            </a:lvl2pPr>
            <a:lvl3pPr>
              <a:buNone/>
              <a:defRPr sz="750"/>
            </a:lvl3pPr>
            <a:lvl4pPr>
              <a:buNone/>
              <a:defRPr sz="675"/>
            </a:lvl4pPr>
            <a:lvl5pPr>
              <a:buNone/>
              <a:defRPr sz="675"/>
            </a:lvl5pPr>
          </a:lstStyle>
          <a:p>
            <a:pPr lvl="0" eaLnBrk="1" latinLnBrk="0" hangingPunct="1"/>
            <a:r>
              <a:rPr kumimoji="0" lang="en-US" smtClean="0"/>
              <a:t>Click to edit Master text styles</a:t>
            </a:r>
          </a:p>
        </p:txBody>
      </p:sp>
    </p:spTree>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lvl1pPr marL="135000" indent="-135000" defTabSz="540000">
              <a:spcBef>
                <a:spcPts val="450"/>
              </a:spcBef>
              <a:defRPr/>
            </a:lvl1pPr>
            <a:lvl2pPr marL="486000" indent="-135000">
              <a:defRPr/>
            </a:lvl2pPr>
            <a:lvl3pPr indent="-135000">
              <a:defRPr/>
            </a:lvl3pPr>
            <a:lvl4pPr indent="-135000">
              <a:defRPr/>
            </a:lvl4pPr>
            <a:lvl5pPr indent="-13500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C74B2EB-EE91-B441-A1C3-9A27E1C351FF}" type="datetime1">
              <a:rPr lang="en-US" smtClean="0">
                <a:solidFill>
                  <a:srgbClr val="0055A0">
                    <a:tint val="75000"/>
                  </a:srgbClr>
                </a:solidFill>
              </a:rPr>
              <a:pPr/>
              <a:t>10/24/18</a:t>
            </a:fld>
            <a:endParaRPr lang="en-US" dirty="0">
              <a:solidFill>
                <a:srgbClr val="0055A0">
                  <a:tint val="75000"/>
                </a:srgbClr>
              </a:solidFill>
            </a:endParaRPr>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i-FI" smtClean="0">
                <a:solidFill>
                  <a:srgbClr val="0055A0">
                    <a:tint val="75000"/>
                  </a:srgbClr>
                </a:solidFill>
              </a:rPr>
              <a:t>FCC-1703101200-JGU</a:t>
            </a:r>
            <a:endParaRPr lang="en-US" dirty="0">
              <a:solidFill>
                <a:srgbClr val="0055A0">
                  <a:tint val="75000"/>
                </a:srgbClr>
              </a:solidFill>
            </a:endParaRP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8"/>
            <a:ext cx="7467600" cy="520505"/>
          </a:xfrm>
        </p:spPr>
        <p:txBody>
          <a:bodyPr/>
          <a:lstStyle/>
          <a:p>
            <a:r>
              <a:rPr kumimoji="0" lang="en-US" dirty="0" smtClean="0"/>
              <a:t>Click to edit Master title</a:t>
            </a:r>
            <a:endParaRPr kumimoji="0" lang="en-US" dirty="0"/>
          </a:p>
        </p:txBody>
      </p:sp>
      <p:sp>
        <p:nvSpPr>
          <p:cNvPr id="3" name="Espace réservé du contenu 2"/>
          <p:cNvSpPr>
            <a:spLocks noGrp="1"/>
          </p:cNvSpPr>
          <p:nvPr>
            <p:ph sz="half" idx="1"/>
          </p:nvPr>
        </p:nvSpPr>
        <p:spPr>
          <a:xfrm>
            <a:off x="457200" y="929898"/>
            <a:ext cx="4287864" cy="3533041"/>
          </a:xfrm>
        </p:spPr>
        <p:txBody>
          <a:bodyPr/>
          <a:lstStyle>
            <a:lvl1pPr>
              <a:defRPr sz="1950"/>
            </a:lvl1pPr>
            <a:lvl2pPr>
              <a:defRPr sz="1650"/>
            </a:lvl2pPr>
            <a:lvl3pPr>
              <a:defRPr sz="1500"/>
            </a:lvl3pPr>
            <a:lvl4pPr>
              <a:defRPr sz="1350"/>
            </a:lvl4pPr>
            <a:lvl5pPr>
              <a:defRPr sz="13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929898"/>
            <a:ext cx="4287864" cy="3533042"/>
          </a:xfrm>
        </p:spPr>
        <p:txBody>
          <a:bodyPr/>
          <a:lstStyle>
            <a:lvl1pPr>
              <a:defRPr sz="1950"/>
            </a:lvl1pPr>
            <a:lvl2pPr>
              <a:defRPr sz="1650"/>
            </a:lvl2pPr>
            <a:lvl3pPr>
              <a:defRPr sz="1500"/>
            </a:lvl3pPr>
            <a:lvl4pPr>
              <a:defRPr sz="1350"/>
            </a:lvl4pPr>
            <a:lvl5pPr>
              <a:defRPr sz="135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5EE40C92-95CD-8E4A-BDDB-25B845038EC0}" type="datetime1">
              <a:rPr lang="en-US" smtClean="0">
                <a:solidFill>
                  <a:srgbClr val="0055A0">
                    <a:tint val="75000"/>
                  </a:srgbClr>
                </a:solidFill>
              </a:rPr>
              <a:pPr/>
              <a:t>10/24/18</a:t>
            </a:fld>
            <a:endParaRPr lang="en-US" dirty="0">
              <a:solidFill>
                <a:srgbClr val="0055A0">
                  <a:tint val="75000"/>
                </a:srgbClr>
              </a:solidFill>
            </a:endParaRPr>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i-FI" smtClean="0">
                <a:solidFill>
                  <a:srgbClr val="0055A0">
                    <a:tint val="75000"/>
                  </a:srgbClr>
                </a:solidFill>
              </a:rPr>
              <a:t>FCC-1703101200-JGU</a:t>
            </a:r>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3826475"/>
            <a:ext cx="4040188" cy="628650"/>
          </a:xfrm>
        </p:spPr>
        <p:txBody>
          <a:bodyPr anchor="t"/>
          <a:lstStyle>
            <a:lvl1pPr marL="0" indent="0">
              <a:buNone/>
              <a:defRPr sz="1800" b="1">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6" y="3826475"/>
            <a:ext cx="4041775" cy="628650"/>
          </a:xfrm>
        </p:spPr>
        <p:txBody>
          <a:bodyPr anchor="t"/>
          <a:lstStyle>
            <a:lvl1pPr marL="0" indent="0">
              <a:buNone/>
              <a:defRPr sz="1800" b="1">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1800"/>
            </a:lvl1pPr>
            <a:lvl2pPr>
              <a:defRPr sz="1500"/>
            </a:lvl2pPr>
            <a:lvl3pPr>
              <a:defRPr sz="1350"/>
            </a:lvl3pPr>
            <a:lvl4pPr>
              <a:defRPr sz="1200"/>
            </a:lvl4pPr>
            <a:lvl5pPr>
              <a:defRPr sz="1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1800"/>
            </a:lvl1pPr>
            <a:lvl2pPr>
              <a:defRPr sz="1500"/>
            </a:lvl2pPr>
            <a:lvl3pPr>
              <a:defRPr sz="1350"/>
            </a:lvl3pPr>
            <a:lvl4pPr>
              <a:defRPr sz="1200"/>
            </a:lvl4pPr>
            <a:lvl5pPr>
              <a:defRPr sz="1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98238F9-C125-9340-8555-6F5492EA7E51}" type="datetime1">
              <a:rPr lang="en-US" smtClean="0">
                <a:solidFill>
                  <a:srgbClr val="0055A0">
                    <a:tint val="75000"/>
                  </a:srgbClr>
                </a:solidFill>
              </a:rPr>
              <a:pPr/>
              <a:t>10/24/18</a:t>
            </a:fld>
            <a:endParaRPr lang="en-US" dirty="0">
              <a:solidFill>
                <a:srgbClr val="0055A0">
                  <a:tint val="75000"/>
                </a:srgbClr>
              </a:solidFill>
            </a:endParaRPr>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i-FI" smtClean="0">
                <a:solidFill>
                  <a:srgbClr val="0055A0">
                    <a:tint val="75000"/>
                  </a:srgbClr>
                </a:solidFill>
              </a:rPr>
              <a:t>FCC-1703101200-JGU</a:t>
            </a:r>
            <a:endParaRPr lang="en-US" dirty="0">
              <a:solidFill>
                <a:srgbClr val="0055A0">
                  <a:tint val="75000"/>
                </a:srgbClr>
              </a:solidFill>
            </a:endParaRPr>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0312800-B9DA-D844-B53F-5726F73F5974}" type="datetime1">
              <a:rPr lang="en-US" smtClean="0">
                <a:solidFill>
                  <a:srgbClr val="0055A0">
                    <a:tint val="75000"/>
                  </a:srgbClr>
                </a:solidFill>
              </a:rPr>
              <a:pPr/>
              <a:t>10/24/18</a:t>
            </a:fld>
            <a:endParaRPr lang="en-US" dirty="0">
              <a:solidFill>
                <a:srgbClr val="0055A0">
                  <a:tint val="75000"/>
                </a:srgbClr>
              </a:solidFill>
            </a:endParaRPr>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i-FI" smtClean="0">
                <a:solidFill>
                  <a:srgbClr val="0055A0">
                    <a:tint val="75000"/>
                  </a:srgbClr>
                </a:solidFill>
              </a:rPr>
              <a:t>FCC-1703101200-JGU</a:t>
            </a:r>
            <a:endParaRPr lang="en-US" dirty="0">
              <a:solidFill>
                <a:srgbClr val="0055A0">
                  <a:tint val="75000"/>
                </a:srgbClr>
              </a:solidFill>
            </a:endParaRPr>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35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050"/>
            </a:lvl1pPr>
            <a:lvl2pPr>
              <a:buNone/>
              <a:defRPr sz="900"/>
            </a:lvl2pPr>
            <a:lvl3pPr>
              <a:buNone/>
              <a:defRPr sz="750"/>
            </a:lvl3pPr>
            <a:lvl4pPr>
              <a:buNone/>
              <a:defRPr sz="675"/>
            </a:lvl4pPr>
            <a:lvl5pPr>
              <a:buNone/>
              <a:defRPr sz="675"/>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485900"/>
            <a:ext cx="7086600" cy="2857500"/>
          </a:xfrm>
        </p:spPr>
        <p:txBody>
          <a:bodyPr/>
          <a:lstStyle>
            <a:lvl1pPr>
              <a:defRPr sz="2100"/>
            </a:lvl1pPr>
            <a:lvl2pPr>
              <a:defRPr sz="1800"/>
            </a:lvl2pPr>
            <a:lvl3pPr>
              <a:defRPr sz="1650"/>
            </a:lvl3pPr>
            <a:lvl4pPr>
              <a:defRPr sz="1500"/>
            </a:lvl4pPr>
            <a:lvl5pPr>
              <a:defRPr sz="15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895F3CE-6730-0B4E-9422-E36A978C0B36}" type="datetime1">
              <a:rPr lang="en-US" smtClean="0">
                <a:solidFill>
                  <a:srgbClr val="0055A0">
                    <a:tint val="75000"/>
                  </a:srgbClr>
                </a:solidFill>
              </a:rPr>
              <a:pPr/>
              <a:t>10/24/18</a:t>
            </a:fld>
            <a:endParaRPr lang="en-US" dirty="0">
              <a:solidFill>
                <a:srgbClr val="0055A0">
                  <a:tint val="75000"/>
                </a:srgbClr>
              </a:solidFill>
            </a:endParaRPr>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i-FI" smtClean="0">
                <a:solidFill>
                  <a:srgbClr val="0055A0">
                    <a:tint val="75000"/>
                  </a:srgbClr>
                </a:solidFill>
              </a:rPr>
              <a:t>FCC-1703101200-JGU</a:t>
            </a:r>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165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24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900"/>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5364A70-5525-C942-9078-FA4A8CFFA52D}" type="datetime1">
              <a:rPr lang="en-US" smtClean="0">
                <a:solidFill>
                  <a:srgbClr val="0055A0">
                    <a:tint val="75000"/>
                  </a:srgbClr>
                </a:solidFill>
              </a:rPr>
              <a:pPr/>
              <a:t>10/24/18</a:t>
            </a:fld>
            <a:endParaRPr lang="en-US" dirty="0">
              <a:solidFill>
                <a:srgbClr val="0055A0">
                  <a:tint val="75000"/>
                </a:srgbClr>
              </a:solidFill>
            </a:endParaRPr>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i-FI" smtClean="0">
                <a:solidFill>
                  <a:srgbClr val="0055A0">
                    <a:tint val="75000"/>
                  </a:srgbClr>
                </a:solidFill>
              </a:rPr>
              <a:t>FCC-1703101200-JGU</a:t>
            </a:r>
            <a:endParaRPr lang="en-US" dirty="0">
              <a:solidFill>
                <a:srgbClr val="0055A0">
                  <a:tint val="75000"/>
                </a:srgbClr>
              </a:solidFill>
            </a:endParaRP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Date Placeholder 4"/>
          <p:cNvSpPr>
            <a:spLocks noGrp="1"/>
          </p:cNvSpPr>
          <p:nvPr>
            <p:ph type="dt" sz="half" idx="10"/>
          </p:nvPr>
        </p:nvSpPr>
        <p:spPr/>
        <p:txBody>
          <a:bodyPr/>
          <a:lstStyle/>
          <a:p>
            <a:fld id="{D210D15C-7CB2-DE4C-B812-C8D7CD2B73C8}" type="datetimeFigureOut">
              <a:rPr lang="en-US" smtClean="0"/>
              <a:t>10/24/18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57518912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027463"/>
            <a:ext cx="1172455" cy="1100281"/>
          </a:xfrm>
          <a:prstGeom prst="rect">
            <a:avLst/>
          </a:prstGeom>
        </p:spPr>
      </p:pic>
    </p:spTree>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130" indent="0">
              <a:buNone/>
              <a:defRPr sz="2000" b="1"/>
            </a:lvl2pPr>
            <a:lvl3pPr marL="914265" indent="0">
              <a:buNone/>
              <a:defRPr sz="1800" b="1"/>
            </a:lvl3pPr>
            <a:lvl4pPr marL="1371396" indent="0">
              <a:buNone/>
              <a:defRPr sz="1600" b="1"/>
            </a:lvl4pPr>
            <a:lvl5pPr marL="1828529" indent="0">
              <a:buNone/>
              <a:defRPr sz="1600" b="1"/>
            </a:lvl5pPr>
            <a:lvl6pPr marL="2285658" indent="0">
              <a:buNone/>
              <a:defRPr sz="1600" b="1"/>
            </a:lvl6pPr>
            <a:lvl7pPr marL="2742788" indent="0">
              <a:buNone/>
              <a:defRPr sz="1600" b="1"/>
            </a:lvl7pPr>
            <a:lvl8pPr marL="3199920" indent="0">
              <a:buNone/>
              <a:defRPr sz="1600" b="1"/>
            </a:lvl8pPr>
            <a:lvl9pPr marL="3657052"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41" y="1151335"/>
            <a:ext cx="4041775" cy="479822"/>
          </a:xfrm>
        </p:spPr>
        <p:txBody>
          <a:bodyPr anchor="b"/>
          <a:lstStyle>
            <a:lvl1pPr marL="0" indent="0">
              <a:buNone/>
              <a:defRPr sz="2400" b="1"/>
            </a:lvl1pPr>
            <a:lvl2pPr marL="457130" indent="0">
              <a:buNone/>
              <a:defRPr sz="2000" b="1"/>
            </a:lvl2pPr>
            <a:lvl3pPr marL="914265" indent="0">
              <a:buNone/>
              <a:defRPr sz="1800" b="1"/>
            </a:lvl3pPr>
            <a:lvl4pPr marL="1371396" indent="0">
              <a:buNone/>
              <a:defRPr sz="1600" b="1"/>
            </a:lvl4pPr>
            <a:lvl5pPr marL="1828529" indent="0">
              <a:buNone/>
              <a:defRPr sz="1600" b="1"/>
            </a:lvl5pPr>
            <a:lvl6pPr marL="2285658" indent="0">
              <a:buNone/>
              <a:defRPr sz="1600" b="1"/>
            </a:lvl6pPr>
            <a:lvl7pPr marL="2742788" indent="0">
              <a:buNone/>
              <a:defRPr sz="1600" b="1"/>
            </a:lvl7pPr>
            <a:lvl8pPr marL="3199920" indent="0">
              <a:buNone/>
              <a:defRPr sz="1600" b="1"/>
            </a:lvl8pPr>
            <a:lvl9pPr marL="3657052"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41"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Date Placeholder 6"/>
          <p:cNvSpPr>
            <a:spLocks noGrp="1"/>
          </p:cNvSpPr>
          <p:nvPr>
            <p:ph type="dt" sz="half" idx="10"/>
          </p:nvPr>
        </p:nvSpPr>
        <p:spPr/>
        <p:txBody>
          <a:bodyPr/>
          <a:lstStyle/>
          <a:p>
            <a:fld id="{D210D15C-7CB2-DE4C-B812-C8D7CD2B73C8}" type="datetimeFigureOut">
              <a:rPr lang="en-US" smtClean="0"/>
              <a:t>10/24/18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428846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D210D15C-7CB2-DE4C-B812-C8D7CD2B73C8}" type="datetimeFigureOut">
              <a:rPr lang="en-US" smtClean="0"/>
              <a:t>10/24/18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798661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10D15C-7CB2-DE4C-B812-C8D7CD2B73C8}" type="datetimeFigureOut">
              <a:rPr lang="en-US" smtClean="0"/>
              <a:t>10/24/18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703186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04787"/>
            <a:ext cx="3008313" cy="871538"/>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04803"/>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19" y="1076328"/>
            <a:ext cx="3008313" cy="3518297"/>
          </a:xfrm>
        </p:spPr>
        <p:txBody>
          <a:bodyPr/>
          <a:lstStyle>
            <a:lvl1pPr marL="0" indent="0">
              <a:buNone/>
              <a:defRPr sz="1400"/>
            </a:lvl1pPr>
            <a:lvl2pPr marL="457130" indent="0">
              <a:buNone/>
              <a:defRPr sz="1200"/>
            </a:lvl2pPr>
            <a:lvl3pPr marL="914265" indent="0">
              <a:buNone/>
              <a:defRPr sz="1000"/>
            </a:lvl3pPr>
            <a:lvl4pPr marL="1371396" indent="0">
              <a:buNone/>
              <a:defRPr sz="900"/>
            </a:lvl4pPr>
            <a:lvl5pPr marL="1828529" indent="0">
              <a:buNone/>
              <a:defRPr sz="900"/>
            </a:lvl5pPr>
            <a:lvl6pPr marL="2285658" indent="0">
              <a:buNone/>
              <a:defRPr sz="900"/>
            </a:lvl6pPr>
            <a:lvl7pPr marL="2742788" indent="0">
              <a:buNone/>
              <a:defRPr sz="900"/>
            </a:lvl7pPr>
            <a:lvl8pPr marL="3199920" indent="0">
              <a:buNone/>
              <a:defRPr sz="900"/>
            </a:lvl8pPr>
            <a:lvl9pPr marL="3657052"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210D15C-7CB2-DE4C-B812-C8D7CD2B73C8}" type="datetimeFigureOut">
              <a:rPr lang="en-US" smtClean="0"/>
              <a:t>10/24/18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815604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130" indent="0">
              <a:buNone/>
              <a:defRPr sz="2800"/>
            </a:lvl2pPr>
            <a:lvl3pPr marL="914265" indent="0">
              <a:buNone/>
              <a:defRPr sz="2400"/>
            </a:lvl3pPr>
            <a:lvl4pPr marL="1371396" indent="0">
              <a:buNone/>
              <a:defRPr sz="2000"/>
            </a:lvl4pPr>
            <a:lvl5pPr marL="1828529" indent="0">
              <a:buNone/>
              <a:defRPr sz="2000"/>
            </a:lvl5pPr>
            <a:lvl6pPr marL="2285658" indent="0">
              <a:buNone/>
              <a:defRPr sz="2000"/>
            </a:lvl6pPr>
            <a:lvl7pPr marL="2742788" indent="0">
              <a:buNone/>
              <a:defRPr sz="2000"/>
            </a:lvl7pPr>
            <a:lvl8pPr marL="3199920" indent="0">
              <a:buNone/>
              <a:defRPr sz="2000"/>
            </a:lvl8pPr>
            <a:lvl9pPr marL="3657052" indent="0">
              <a:buNone/>
              <a:defRPr sz="2000"/>
            </a:lvl9pPr>
          </a:lstStyle>
          <a:p>
            <a:endParaRPr lang="en-GB"/>
          </a:p>
        </p:txBody>
      </p:sp>
      <p:sp>
        <p:nvSpPr>
          <p:cNvPr id="4" name="Text Placeholder 3"/>
          <p:cNvSpPr>
            <a:spLocks noGrp="1"/>
          </p:cNvSpPr>
          <p:nvPr>
            <p:ph type="body" sz="half" idx="2"/>
          </p:nvPr>
        </p:nvSpPr>
        <p:spPr>
          <a:xfrm>
            <a:off x="1792288" y="4025518"/>
            <a:ext cx="5486400" cy="603647"/>
          </a:xfrm>
        </p:spPr>
        <p:txBody>
          <a:bodyPr/>
          <a:lstStyle>
            <a:lvl1pPr marL="0" indent="0">
              <a:buNone/>
              <a:defRPr sz="1400"/>
            </a:lvl1pPr>
            <a:lvl2pPr marL="457130" indent="0">
              <a:buNone/>
              <a:defRPr sz="1200"/>
            </a:lvl2pPr>
            <a:lvl3pPr marL="914265" indent="0">
              <a:buNone/>
              <a:defRPr sz="1000"/>
            </a:lvl3pPr>
            <a:lvl4pPr marL="1371396" indent="0">
              <a:buNone/>
              <a:defRPr sz="900"/>
            </a:lvl4pPr>
            <a:lvl5pPr marL="1828529" indent="0">
              <a:buNone/>
              <a:defRPr sz="900"/>
            </a:lvl5pPr>
            <a:lvl6pPr marL="2285658" indent="0">
              <a:buNone/>
              <a:defRPr sz="900"/>
            </a:lvl6pPr>
            <a:lvl7pPr marL="2742788" indent="0">
              <a:buNone/>
              <a:defRPr sz="900"/>
            </a:lvl7pPr>
            <a:lvl8pPr marL="3199920" indent="0">
              <a:buNone/>
              <a:defRPr sz="900"/>
            </a:lvl8pPr>
            <a:lvl9pPr marL="3657052"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D210D15C-7CB2-DE4C-B812-C8D7CD2B73C8}" type="datetimeFigureOut">
              <a:rPr lang="en-US" smtClean="0"/>
              <a:t>10/24/18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8629656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slideLayout" Target="../slideLayouts/slideLayout25.xml"/><Relationship Id="rId14" Type="http://schemas.openxmlformats.org/officeDocument/2006/relationships/slideLayout" Target="../slideLayouts/slideLayout26.xml"/><Relationship Id="rId15" Type="http://schemas.openxmlformats.org/officeDocument/2006/relationships/theme" Target="../theme/theme2.xml"/><Relationship Id="rId16" Type="http://schemas.openxmlformats.org/officeDocument/2006/relationships/image" Target="../media/image1.emf"/><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7.xml"/><Relationship Id="rId12" Type="http://schemas.openxmlformats.org/officeDocument/2006/relationships/slideLayout" Target="../slideLayouts/slideLayout38.xml"/><Relationship Id="rId13" Type="http://schemas.openxmlformats.org/officeDocument/2006/relationships/slideLayout" Target="../slideLayouts/slideLayout39.xml"/><Relationship Id="rId14" Type="http://schemas.openxmlformats.org/officeDocument/2006/relationships/slideLayout" Target="../slideLayouts/slideLayout40.xml"/><Relationship Id="rId15" Type="http://schemas.openxmlformats.org/officeDocument/2006/relationships/theme" Target="../theme/theme3.xml"/><Relationship Id="rId16" Type="http://schemas.openxmlformats.org/officeDocument/2006/relationships/image" Target="../media/image1.emf"/><Relationship Id="rId1" Type="http://schemas.openxmlformats.org/officeDocument/2006/relationships/slideLayout" Target="../slideLayouts/slideLayout27.xml"/><Relationship Id="rId2" Type="http://schemas.openxmlformats.org/officeDocument/2006/relationships/slideLayout" Target="../slideLayouts/slideLayout28.xml"/><Relationship Id="rId3" Type="http://schemas.openxmlformats.org/officeDocument/2006/relationships/slideLayout" Target="../slideLayouts/slideLayout29.xml"/><Relationship Id="rId4" Type="http://schemas.openxmlformats.org/officeDocument/2006/relationships/slideLayout" Target="../slideLayouts/slideLayout30.xml"/><Relationship Id="rId5" Type="http://schemas.openxmlformats.org/officeDocument/2006/relationships/slideLayout" Target="../slideLayouts/slideLayout31.xml"/><Relationship Id="rId6" Type="http://schemas.openxmlformats.org/officeDocument/2006/relationships/slideLayout" Target="../slideLayouts/slideLayout32.xml"/><Relationship Id="rId7" Type="http://schemas.openxmlformats.org/officeDocument/2006/relationships/slideLayout" Target="../slideLayouts/slideLayout33.xml"/><Relationship Id="rId8" Type="http://schemas.openxmlformats.org/officeDocument/2006/relationships/slideLayout" Target="../slideLayouts/slideLayout34.xml"/><Relationship Id="rId9" Type="http://schemas.openxmlformats.org/officeDocument/2006/relationships/slideLayout" Target="../slideLayouts/slideLayout35.xml"/><Relationship Id="rId10"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28" tIns="45714" rIns="91428" bIns="45714" rtlCol="0" anchor="ctr">
            <a:normAutofit/>
          </a:bodyPr>
          <a:lstStyle/>
          <a:p>
            <a:r>
              <a:rPr lang="en-GB" smtClean="0"/>
              <a:t>Click to edit Master title style</a:t>
            </a:r>
            <a:endParaRPr lang="en-GB"/>
          </a:p>
        </p:txBody>
      </p:sp>
      <p:sp>
        <p:nvSpPr>
          <p:cNvPr id="3" name="Text Placeholder 2"/>
          <p:cNvSpPr>
            <a:spLocks noGrp="1"/>
          </p:cNvSpPr>
          <p:nvPr>
            <p:ph type="body" idx="1"/>
          </p:nvPr>
        </p:nvSpPr>
        <p:spPr>
          <a:xfrm>
            <a:off x="457200" y="1200151"/>
            <a:ext cx="8229600" cy="3394472"/>
          </a:xfrm>
          <a:prstGeom prst="rect">
            <a:avLst/>
          </a:prstGeom>
        </p:spPr>
        <p:txBody>
          <a:bodyPr vert="horz" lIns="91428" tIns="45714" rIns="91428" bIns="45714"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2"/>
          </p:nvPr>
        </p:nvSpPr>
        <p:spPr>
          <a:xfrm>
            <a:off x="457200"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D210D15C-7CB2-DE4C-B812-C8D7CD2B73C8}" type="datetimeFigureOut">
              <a:rPr lang="en-US" smtClean="0"/>
              <a:t>10/24/18</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92BD3C18-E509-6E45-AAA5-EF10E7E23A79}" type="slidenum">
              <a:rPr lang="en-GB" smtClean="0"/>
              <a:t>‹#›</a:t>
            </a:fld>
            <a:endParaRPr lang="en-GB"/>
          </a:p>
        </p:txBody>
      </p:sp>
    </p:spTree>
    <p:extLst>
      <p:ext uri="{BB962C8B-B14F-4D97-AF65-F5344CB8AC3E}">
        <p14:creationId xmlns:p14="http://schemas.microsoft.com/office/powerpoint/2010/main" val="5094460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130" rtl="0" eaLnBrk="1" latinLnBrk="0" hangingPunct="1">
        <a:spcBef>
          <a:spcPct val="0"/>
        </a:spcBef>
        <a:buNone/>
        <a:defRPr sz="4400" kern="1200">
          <a:solidFill>
            <a:schemeClr val="tx1"/>
          </a:solidFill>
          <a:latin typeface="+mj-lt"/>
          <a:ea typeface="+mj-ea"/>
          <a:cs typeface="+mj-cs"/>
        </a:defRPr>
      </a:lvl1pPr>
    </p:titleStyle>
    <p:bodyStyle>
      <a:lvl1pPr marL="342848" indent="-342848" algn="l" defTabSz="457130" rtl="0" eaLnBrk="1" latinLnBrk="0" hangingPunct="1">
        <a:spcBef>
          <a:spcPct val="20000"/>
        </a:spcBef>
        <a:buFont typeface="Arial"/>
        <a:buChar char="•"/>
        <a:defRPr sz="3200" kern="1200">
          <a:solidFill>
            <a:schemeClr val="tx1"/>
          </a:solidFill>
          <a:latin typeface="+mn-lt"/>
          <a:ea typeface="+mn-ea"/>
          <a:cs typeface="+mn-cs"/>
        </a:defRPr>
      </a:lvl1pPr>
      <a:lvl2pPr marL="742841" indent="-285708" algn="l" defTabSz="457130" rtl="0" eaLnBrk="1" latinLnBrk="0" hangingPunct="1">
        <a:spcBef>
          <a:spcPct val="20000"/>
        </a:spcBef>
        <a:buFont typeface="Arial"/>
        <a:buChar char="–"/>
        <a:defRPr sz="2800" kern="1200">
          <a:solidFill>
            <a:schemeClr val="tx1"/>
          </a:solidFill>
          <a:latin typeface="+mn-lt"/>
          <a:ea typeface="+mn-ea"/>
          <a:cs typeface="+mn-cs"/>
        </a:defRPr>
      </a:lvl2pPr>
      <a:lvl3pPr marL="1142830" indent="-228564" algn="l" defTabSz="457130" rtl="0" eaLnBrk="1" latinLnBrk="0" hangingPunct="1">
        <a:spcBef>
          <a:spcPct val="20000"/>
        </a:spcBef>
        <a:buFont typeface="Arial"/>
        <a:buChar char="•"/>
        <a:defRPr sz="2400" kern="1200">
          <a:solidFill>
            <a:schemeClr val="tx1"/>
          </a:solidFill>
          <a:latin typeface="+mn-lt"/>
          <a:ea typeface="+mn-ea"/>
          <a:cs typeface="+mn-cs"/>
        </a:defRPr>
      </a:lvl3pPr>
      <a:lvl4pPr marL="1599960" indent="-228564" algn="l" defTabSz="457130" rtl="0" eaLnBrk="1" latinLnBrk="0" hangingPunct="1">
        <a:spcBef>
          <a:spcPct val="20000"/>
        </a:spcBef>
        <a:buFont typeface="Arial"/>
        <a:buChar char="–"/>
        <a:defRPr sz="2000" kern="1200">
          <a:solidFill>
            <a:schemeClr val="tx1"/>
          </a:solidFill>
          <a:latin typeface="+mn-lt"/>
          <a:ea typeface="+mn-ea"/>
          <a:cs typeface="+mn-cs"/>
        </a:defRPr>
      </a:lvl4pPr>
      <a:lvl5pPr marL="2057093" indent="-228564" algn="l" defTabSz="457130" rtl="0" eaLnBrk="1" latinLnBrk="0" hangingPunct="1">
        <a:spcBef>
          <a:spcPct val="20000"/>
        </a:spcBef>
        <a:buFont typeface="Arial"/>
        <a:buChar char="»"/>
        <a:defRPr sz="2000" kern="1200">
          <a:solidFill>
            <a:schemeClr val="tx1"/>
          </a:solidFill>
          <a:latin typeface="+mn-lt"/>
          <a:ea typeface="+mn-ea"/>
          <a:cs typeface="+mn-cs"/>
        </a:defRPr>
      </a:lvl5pPr>
      <a:lvl6pPr marL="2514222" indent="-228564" algn="l" defTabSz="457130" rtl="0" eaLnBrk="1" latinLnBrk="0" hangingPunct="1">
        <a:spcBef>
          <a:spcPct val="20000"/>
        </a:spcBef>
        <a:buFont typeface="Arial"/>
        <a:buChar char="•"/>
        <a:defRPr sz="2000" kern="1200">
          <a:solidFill>
            <a:schemeClr val="tx1"/>
          </a:solidFill>
          <a:latin typeface="+mn-lt"/>
          <a:ea typeface="+mn-ea"/>
          <a:cs typeface="+mn-cs"/>
        </a:defRPr>
      </a:lvl6pPr>
      <a:lvl7pPr marL="2971356" indent="-228564" algn="l" defTabSz="457130" rtl="0" eaLnBrk="1" latinLnBrk="0" hangingPunct="1">
        <a:spcBef>
          <a:spcPct val="20000"/>
        </a:spcBef>
        <a:buFont typeface="Arial"/>
        <a:buChar char="•"/>
        <a:defRPr sz="2000" kern="1200">
          <a:solidFill>
            <a:schemeClr val="tx1"/>
          </a:solidFill>
          <a:latin typeface="+mn-lt"/>
          <a:ea typeface="+mn-ea"/>
          <a:cs typeface="+mn-cs"/>
        </a:defRPr>
      </a:lvl7pPr>
      <a:lvl8pPr marL="3428487" indent="-228564" algn="l" defTabSz="457130" rtl="0" eaLnBrk="1" latinLnBrk="0" hangingPunct="1">
        <a:spcBef>
          <a:spcPct val="20000"/>
        </a:spcBef>
        <a:buFont typeface="Arial"/>
        <a:buChar char="•"/>
        <a:defRPr sz="2000" kern="1200">
          <a:solidFill>
            <a:schemeClr val="tx1"/>
          </a:solidFill>
          <a:latin typeface="+mn-lt"/>
          <a:ea typeface="+mn-ea"/>
          <a:cs typeface="+mn-cs"/>
        </a:defRPr>
      </a:lvl8pPr>
      <a:lvl9pPr marL="3885618" indent="-228564" algn="l" defTabSz="45713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30" rtl="0" eaLnBrk="1" latinLnBrk="0" hangingPunct="1">
        <a:defRPr sz="1800" kern="1200">
          <a:solidFill>
            <a:schemeClr val="tx1"/>
          </a:solidFill>
          <a:latin typeface="+mn-lt"/>
          <a:ea typeface="+mn-ea"/>
          <a:cs typeface="+mn-cs"/>
        </a:defRPr>
      </a:lvl1pPr>
      <a:lvl2pPr marL="457130" algn="l" defTabSz="457130" rtl="0" eaLnBrk="1" latinLnBrk="0" hangingPunct="1">
        <a:defRPr sz="1800" kern="1200">
          <a:solidFill>
            <a:schemeClr val="tx1"/>
          </a:solidFill>
          <a:latin typeface="+mn-lt"/>
          <a:ea typeface="+mn-ea"/>
          <a:cs typeface="+mn-cs"/>
        </a:defRPr>
      </a:lvl2pPr>
      <a:lvl3pPr marL="914265" algn="l" defTabSz="457130" rtl="0" eaLnBrk="1" latinLnBrk="0" hangingPunct="1">
        <a:defRPr sz="1800" kern="1200">
          <a:solidFill>
            <a:schemeClr val="tx1"/>
          </a:solidFill>
          <a:latin typeface="+mn-lt"/>
          <a:ea typeface="+mn-ea"/>
          <a:cs typeface="+mn-cs"/>
        </a:defRPr>
      </a:lvl3pPr>
      <a:lvl4pPr marL="1371396" algn="l" defTabSz="457130" rtl="0" eaLnBrk="1" latinLnBrk="0" hangingPunct="1">
        <a:defRPr sz="1800" kern="1200">
          <a:solidFill>
            <a:schemeClr val="tx1"/>
          </a:solidFill>
          <a:latin typeface="+mn-lt"/>
          <a:ea typeface="+mn-ea"/>
          <a:cs typeface="+mn-cs"/>
        </a:defRPr>
      </a:lvl4pPr>
      <a:lvl5pPr marL="1828529" algn="l" defTabSz="457130" rtl="0" eaLnBrk="1" latinLnBrk="0" hangingPunct="1">
        <a:defRPr sz="1800" kern="1200">
          <a:solidFill>
            <a:schemeClr val="tx1"/>
          </a:solidFill>
          <a:latin typeface="+mn-lt"/>
          <a:ea typeface="+mn-ea"/>
          <a:cs typeface="+mn-cs"/>
        </a:defRPr>
      </a:lvl5pPr>
      <a:lvl6pPr marL="2285658" algn="l" defTabSz="457130" rtl="0" eaLnBrk="1" latinLnBrk="0" hangingPunct="1">
        <a:defRPr sz="1800" kern="1200">
          <a:solidFill>
            <a:schemeClr val="tx1"/>
          </a:solidFill>
          <a:latin typeface="+mn-lt"/>
          <a:ea typeface="+mn-ea"/>
          <a:cs typeface="+mn-cs"/>
        </a:defRPr>
      </a:lvl6pPr>
      <a:lvl7pPr marL="2742788" algn="l" defTabSz="457130" rtl="0" eaLnBrk="1" latinLnBrk="0" hangingPunct="1">
        <a:defRPr sz="1800" kern="1200">
          <a:solidFill>
            <a:schemeClr val="tx1"/>
          </a:solidFill>
          <a:latin typeface="+mn-lt"/>
          <a:ea typeface="+mn-ea"/>
          <a:cs typeface="+mn-cs"/>
        </a:defRPr>
      </a:lvl7pPr>
      <a:lvl8pPr marL="3199920" algn="l" defTabSz="457130" rtl="0" eaLnBrk="1" latinLnBrk="0" hangingPunct="1">
        <a:defRPr sz="1800" kern="1200">
          <a:solidFill>
            <a:schemeClr val="tx1"/>
          </a:solidFill>
          <a:latin typeface="+mn-lt"/>
          <a:ea typeface="+mn-ea"/>
          <a:cs typeface="+mn-cs"/>
        </a:defRPr>
      </a:lvl8pPr>
      <a:lvl9pPr marL="3657052" algn="l" defTabSz="45713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510681"/>
          </a:xfrm>
          <a:prstGeom prst="rect">
            <a:avLst/>
          </a:prstGeom>
        </p:spPr>
        <p:txBody>
          <a:bodyPr vert="horz" lIns="45720" rIns="45720" anchor="ctr">
            <a:normAutofit/>
          </a:bodyPr>
          <a:lstStyle/>
          <a:p>
            <a:r>
              <a:rPr kumimoji="0" lang="en-GB" noProof="0" dirty="0" err="1" smtClean="0"/>
              <a:t>Cliquez</a:t>
            </a:r>
            <a:r>
              <a:rPr kumimoji="0" lang="en-GB" noProof="0" dirty="0" smtClean="0"/>
              <a:t> et </a:t>
            </a:r>
            <a:r>
              <a:rPr kumimoji="0" lang="en-GB" noProof="0" dirty="0" err="1" smtClean="0"/>
              <a:t>modifiez</a:t>
            </a:r>
            <a:r>
              <a:rPr kumimoji="0" lang="en-GB" noProof="0" dirty="0" smtClean="0"/>
              <a:t> le titre</a:t>
            </a:r>
            <a:endParaRPr kumimoji="0" lang="en-GB" noProof="0" dirty="0"/>
          </a:p>
        </p:txBody>
      </p:sp>
      <p:sp>
        <p:nvSpPr>
          <p:cNvPr id="30" name="Espace réservé du texte 29"/>
          <p:cNvSpPr>
            <a:spLocks noGrp="1"/>
          </p:cNvSpPr>
          <p:nvPr>
            <p:ph type="body" idx="1"/>
          </p:nvPr>
        </p:nvSpPr>
        <p:spPr>
          <a:xfrm>
            <a:off x="457200" y="994205"/>
            <a:ext cx="8226854" cy="3500566"/>
          </a:xfrm>
          <a:prstGeom prst="rect">
            <a:avLst/>
          </a:prstGeom>
        </p:spPr>
        <p:txBody>
          <a:bodyPr vert="horz">
            <a:normAutofit/>
          </a:bodyPr>
          <a:lstStyle/>
          <a:p>
            <a:pPr lvl="0" eaLnBrk="1" latinLnBrk="0" hangingPunct="1"/>
            <a:r>
              <a:rPr kumimoji="0" lang="en-GB" noProof="0" dirty="0" err="1" smtClean="0"/>
              <a:t>Cliquez</a:t>
            </a:r>
            <a:r>
              <a:rPr kumimoji="0" lang="en-GB" noProof="0" dirty="0" smtClean="0"/>
              <a:t> pour modifier les styles du </a:t>
            </a:r>
            <a:r>
              <a:rPr kumimoji="0" lang="en-GB" noProof="0" dirty="0" err="1" smtClean="0"/>
              <a:t>texte</a:t>
            </a:r>
            <a:r>
              <a:rPr kumimoji="0" lang="en-GB" noProof="0" dirty="0" smtClean="0"/>
              <a:t> du masque</a:t>
            </a:r>
          </a:p>
          <a:p>
            <a:pPr lvl="1" eaLnBrk="1" latinLnBrk="0" hangingPunct="1"/>
            <a:r>
              <a:rPr kumimoji="0" lang="en-GB" noProof="0" dirty="0" err="1" smtClean="0"/>
              <a:t>Deuxième</a:t>
            </a:r>
            <a:r>
              <a:rPr kumimoji="0" lang="en-GB" noProof="0" dirty="0" smtClean="0"/>
              <a:t> </a:t>
            </a:r>
            <a:r>
              <a:rPr kumimoji="0" lang="en-GB" noProof="0" dirty="0" err="1" smtClean="0"/>
              <a:t>niveau</a:t>
            </a:r>
            <a:endParaRPr kumimoji="0" lang="en-GB" noProof="0" dirty="0" smtClean="0"/>
          </a:p>
          <a:p>
            <a:pPr lvl="2" eaLnBrk="1" latinLnBrk="0" hangingPunct="1"/>
            <a:r>
              <a:rPr kumimoji="0" lang="en-GB" noProof="0" dirty="0" err="1" smtClean="0"/>
              <a:t>Troisième</a:t>
            </a:r>
            <a:r>
              <a:rPr kumimoji="0" lang="en-GB" noProof="0" dirty="0" smtClean="0"/>
              <a:t> </a:t>
            </a:r>
            <a:r>
              <a:rPr kumimoji="0" lang="en-GB" noProof="0" dirty="0" err="1" smtClean="0"/>
              <a:t>niveau</a:t>
            </a:r>
            <a:endParaRPr kumimoji="0" lang="en-GB" noProof="0" dirty="0" smtClean="0"/>
          </a:p>
          <a:p>
            <a:pPr lvl="3" eaLnBrk="1" latinLnBrk="0" hangingPunct="1"/>
            <a:r>
              <a:rPr kumimoji="0" lang="en-GB" noProof="0" dirty="0" err="1" smtClean="0"/>
              <a:t>Quatrième</a:t>
            </a:r>
            <a:r>
              <a:rPr kumimoji="0" lang="en-GB" noProof="0" dirty="0" smtClean="0"/>
              <a:t> </a:t>
            </a:r>
            <a:r>
              <a:rPr kumimoji="0" lang="en-GB" noProof="0" dirty="0" err="1" smtClean="0"/>
              <a:t>niveau</a:t>
            </a:r>
            <a:endParaRPr kumimoji="0" lang="en-GB" noProof="0" dirty="0" smtClean="0"/>
          </a:p>
          <a:p>
            <a:pPr lvl="4" eaLnBrk="1" latinLnBrk="0" hangingPunct="1"/>
            <a:r>
              <a:rPr kumimoji="0" lang="en-GB" noProof="0" dirty="0" err="1" smtClean="0"/>
              <a:t>Cinquième</a:t>
            </a:r>
            <a:r>
              <a:rPr kumimoji="0" lang="en-GB" noProof="0" dirty="0" smtClean="0"/>
              <a:t> </a:t>
            </a:r>
            <a:r>
              <a:rPr kumimoji="0" lang="en-GB" noProof="0" dirty="0" err="1" smtClean="0"/>
              <a:t>niveau</a:t>
            </a:r>
            <a:endParaRPr kumimoji="0" lang="en-GB" noProof="0" dirty="0"/>
          </a:p>
        </p:txBody>
      </p:sp>
      <p:pic>
        <p:nvPicPr>
          <p:cNvPr id="5" name="Image 4" descr="bande-01.eps"/>
          <p:cNvPicPr>
            <a:picLocks noChangeAspect="1"/>
          </p:cNvPicPr>
          <p:nvPr/>
        </p:nvPicPr>
        <p:blipFill rotWithShape="1">
          <a:blip r:embed="rId16" cstate="email">
            <a:extLst>
              <a:ext uri="{28A0092B-C50C-407E-A947-70E740481C1C}">
                <a14:useLocalDpi xmlns:a14="http://schemas.microsoft.com/office/drawing/2010/main" val="0"/>
              </a:ext>
            </a:extLst>
          </a:blip>
          <a:srcRect l="7950"/>
          <a:stretch/>
        </p:blipFill>
        <p:spPr>
          <a:xfrm>
            <a:off x="-7749" y="4618247"/>
            <a:ext cx="9151749" cy="530402"/>
          </a:xfrm>
          <a:prstGeom prst="rect">
            <a:avLst/>
          </a:prstGeom>
        </p:spPr>
      </p:pic>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6FE7F090-5E8E-074A-BDE0-F930154AC883}" type="datetime1">
              <a:rPr lang="en-US" smtClean="0">
                <a:solidFill>
                  <a:srgbClr val="0055A0">
                    <a:tint val="75000"/>
                  </a:srgbClr>
                </a:solidFill>
              </a:rPr>
              <a:pPr defTabSz="685800"/>
              <a:t>10/24/18</a:t>
            </a:fld>
            <a:endParaRPr lang="en-GB" dirty="0">
              <a:solidFill>
                <a:srgbClr val="0055A0">
                  <a:tint val="75000"/>
                </a:srgbClr>
              </a:solidFill>
            </a:endParaRPr>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r>
              <a:rPr lang="en-GB" smtClean="0">
                <a:solidFill>
                  <a:srgbClr val="0055A0">
                    <a:tint val="75000"/>
                  </a:srgbClr>
                </a:solidFill>
              </a:rPr>
              <a:t>FCC-1703101200-JGU</a:t>
            </a:r>
            <a:endParaRPr lang="en-GB" dirty="0">
              <a:solidFill>
                <a:srgbClr val="0055A0">
                  <a:tint val="75000"/>
                </a:srgbClr>
              </a:solidFill>
            </a:endParaRPr>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17918391-D411-FE40-AAD7-861AE5233E0E}" type="slidenum">
              <a:rPr lang="en-GB" smtClean="0">
                <a:solidFill>
                  <a:srgbClr val="0055A0">
                    <a:tint val="75000"/>
                  </a:srgbClr>
                </a:solidFill>
              </a:rPr>
              <a:pPr defTabSz="685800"/>
              <a:t>‹#›</a:t>
            </a:fld>
            <a:endParaRPr lang="en-GB" dirty="0">
              <a:solidFill>
                <a:srgbClr val="0055A0">
                  <a:tint val="75000"/>
                </a:srgbClr>
              </a:solidFill>
            </a:endParaRPr>
          </a:p>
        </p:txBody>
      </p:sp>
    </p:spTree>
    <p:extLst>
      <p:ext uri="{BB962C8B-B14F-4D97-AF65-F5344CB8AC3E}">
        <p14:creationId xmlns:p14="http://schemas.microsoft.com/office/powerpoint/2010/main" val="932133702"/>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hf hdr="0" dt="0"/>
  <p:txStyles>
    <p:titleStyle>
      <a:lvl1pPr algn="l" rtl="0" eaLnBrk="1" latinLnBrk="0" hangingPunct="1">
        <a:spcBef>
          <a:spcPct val="0"/>
        </a:spcBef>
        <a:buNone/>
        <a:defRPr kumimoji="0" sz="3450" kern="1200">
          <a:solidFill>
            <a:schemeClr val="tx1"/>
          </a:solidFill>
          <a:latin typeface="+mj-lt"/>
          <a:ea typeface="+mj-ea"/>
          <a:cs typeface="+mj-cs"/>
        </a:defRPr>
      </a:lvl1pPr>
    </p:titleStyle>
    <p:bodyStyle>
      <a:lvl1pPr marL="370332" indent="-342900" algn="l" rtl="0" eaLnBrk="1" latinLnBrk="0" hangingPunct="1">
        <a:spcBef>
          <a:spcPct val="20000"/>
        </a:spcBef>
        <a:buClr>
          <a:schemeClr val="tx1"/>
        </a:buClr>
        <a:buSzPct val="80000"/>
        <a:buFont typeface="Arial"/>
        <a:buChar char="•"/>
        <a:defRPr kumimoji="0" sz="2100" kern="1200">
          <a:solidFill>
            <a:schemeClr val="tx1"/>
          </a:solidFill>
          <a:latin typeface="+mn-lt"/>
          <a:ea typeface="+mn-ea"/>
          <a:cs typeface="+mn-cs"/>
        </a:defRPr>
      </a:lvl1pPr>
      <a:lvl2pPr marL="678942"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2pPr>
      <a:lvl3pPr marL="819531" indent="-257175" algn="l" rtl="0" eaLnBrk="1" latinLnBrk="0" hangingPunct="1">
        <a:spcBef>
          <a:spcPct val="20000"/>
        </a:spcBef>
        <a:buClr>
          <a:schemeClr val="tx1"/>
        </a:buClr>
        <a:buSzPct val="85000"/>
        <a:buFont typeface="Arial"/>
        <a:buChar char="•"/>
        <a:defRPr kumimoji="0" sz="1500" kern="1200">
          <a:solidFill>
            <a:schemeClr val="tx1"/>
          </a:solidFill>
          <a:latin typeface="+mn-lt"/>
          <a:ea typeface="+mn-ea"/>
          <a:cs typeface="+mn-cs"/>
        </a:defRPr>
      </a:lvl3pPr>
      <a:lvl4pPr marL="1038987" indent="-257175" algn="l" rtl="0" eaLnBrk="1" latinLnBrk="0" hangingPunct="1">
        <a:spcBef>
          <a:spcPct val="20000"/>
        </a:spcBef>
        <a:buClr>
          <a:schemeClr val="tx1"/>
        </a:buClr>
        <a:buSzPct val="90000"/>
        <a:buFont typeface="Arial"/>
        <a:buChar char="•"/>
        <a:defRPr kumimoji="0" sz="1350" kern="1200">
          <a:solidFill>
            <a:schemeClr val="tx1"/>
          </a:solidFill>
          <a:latin typeface="+mn-lt"/>
          <a:ea typeface="+mn-ea"/>
          <a:cs typeface="+mn-cs"/>
        </a:defRPr>
      </a:lvl4pPr>
      <a:lvl5pPr marL="1237869" indent="-257175" algn="l" rtl="0" eaLnBrk="1" latinLnBrk="0" hangingPunct="1">
        <a:spcBef>
          <a:spcPct val="20000"/>
        </a:spcBef>
        <a:buClr>
          <a:schemeClr val="tx1"/>
        </a:buClr>
        <a:buSzPct val="100000"/>
        <a:buFont typeface="Arial"/>
        <a:buChar char="•"/>
        <a:defRPr kumimoji="0" sz="1350" kern="1200">
          <a:solidFill>
            <a:schemeClr val="tx1"/>
          </a:solidFill>
          <a:latin typeface="+mn-lt"/>
          <a:ea typeface="+mn-ea"/>
          <a:cs typeface="+mn-cs"/>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510681"/>
          </a:xfrm>
          <a:prstGeom prst="rect">
            <a:avLst/>
          </a:prstGeom>
        </p:spPr>
        <p:txBody>
          <a:bodyPr vert="horz" lIns="45720" rIns="45720" anchor="ctr">
            <a:normAutofit/>
          </a:bodyPr>
          <a:lstStyle/>
          <a:p>
            <a:r>
              <a:rPr kumimoji="0" lang="en-GB" noProof="0" dirty="0" err="1" smtClean="0"/>
              <a:t>Cliquez</a:t>
            </a:r>
            <a:r>
              <a:rPr kumimoji="0" lang="en-GB" noProof="0" dirty="0" smtClean="0"/>
              <a:t> et </a:t>
            </a:r>
            <a:r>
              <a:rPr kumimoji="0" lang="en-GB" noProof="0" dirty="0" err="1" smtClean="0"/>
              <a:t>modifiez</a:t>
            </a:r>
            <a:r>
              <a:rPr kumimoji="0" lang="en-GB" noProof="0" dirty="0" smtClean="0"/>
              <a:t> le titre</a:t>
            </a:r>
            <a:endParaRPr kumimoji="0" lang="en-GB" noProof="0" dirty="0"/>
          </a:p>
        </p:txBody>
      </p:sp>
      <p:sp>
        <p:nvSpPr>
          <p:cNvPr id="30" name="Espace réservé du texte 29"/>
          <p:cNvSpPr>
            <a:spLocks noGrp="1"/>
          </p:cNvSpPr>
          <p:nvPr>
            <p:ph type="body" idx="1"/>
          </p:nvPr>
        </p:nvSpPr>
        <p:spPr>
          <a:xfrm>
            <a:off x="457200" y="994205"/>
            <a:ext cx="8226854" cy="3500566"/>
          </a:xfrm>
          <a:prstGeom prst="rect">
            <a:avLst/>
          </a:prstGeom>
        </p:spPr>
        <p:txBody>
          <a:bodyPr vert="horz">
            <a:normAutofit/>
          </a:bodyPr>
          <a:lstStyle/>
          <a:p>
            <a:pPr lvl="0" eaLnBrk="1" latinLnBrk="0" hangingPunct="1"/>
            <a:r>
              <a:rPr kumimoji="0" lang="en-GB" noProof="0" dirty="0" err="1" smtClean="0"/>
              <a:t>Cliquez</a:t>
            </a:r>
            <a:r>
              <a:rPr kumimoji="0" lang="en-GB" noProof="0" dirty="0" smtClean="0"/>
              <a:t> pour modifier les styles du </a:t>
            </a:r>
            <a:r>
              <a:rPr kumimoji="0" lang="en-GB" noProof="0" dirty="0" err="1" smtClean="0"/>
              <a:t>texte</a:t>
            </a:r>
            <a:r>
              <a:rPr kumimoji="0" lang="en-GB" noProof="0" dirty="0" smtClean="0"/>
              <a:t> du masque</a:t>
            </a:r>
          </a:p>
          <a:p>
            <a:pPr lvl="1" eaLnBrk="1" latinLnBrk="0" hangingPunct="1"/>
            <a:r>
              <a:rPr kumimoji="0" lang="en-GB" noProof="0" dirty="0" err="1" smtClean="0"/>
              <a:t>Deuxième</a:t>
            </a:r>
            <a:r>
              <a:rPr kumimoji="0" lang="en-GB" noProof="0" dirty="0" smtClean="0"/>
              <a:t> </a:t>
            </a:r>
            <a:r>
              <a:rPr kumimoji="0" lang="en-GB" noProof="0" dirty="0" err="1" smtClean="0"/>
              <a:t>niveau</a:t>
            </a:r>
            <a:endParaRPr kumimoji="0" lang="en-GB" noProof="0" dirty="0" smtClean="0"/>
          </a:p>
          <a:p>
            <a:pPr lvl="2" eaLnBrk="1" latinLnBrk="0" hangingPunct="1"/>
            <a:r>
              <a:rPr kumimoji="0" lang="en-GB" noProof="0" dirty="0" err="1" smtClean="0"/>
              <a:t>Troisième</a:t>
            </a:r>
            <a:r>
              <a:rPr kumimoji="0" lang="en-GB" noProof="0" dirty="0" smtClean="0"/>
              <a:t> </a:t>
            </a:r>
            <a:r>
              <a:rPr kumimoji="0" lang="en-GB" noProof="0" dirty="0" err="1" smtClean="0"/>
              <a:t>niveau</a:t>
            </a:r>
            <a:endParaRPr kumimoji="0" lang="en-GB" noProof="0" dirty="0" smtClean="0"/>
          </a:p>
          <a:p>
            <a:pPr lvl="3" eaLnBrk="1" latinLnBrk="0" hangingPunct="1"/>
            <a:r>
              <a:rPr kumimoji="0" lang="en-GB" noProof="0" dirty="0" err="1" smtClean="0"/>
              <a:t>Quatrième</a:t>
            </a:r>
            <a:r>
              <a:rPr kumimoji="0" lang="en-GB" noProof="0" dirty="0" smtClean="0"/>
              <a:t> </a:t>
            </a:r>
            <a:r>
              <a:rPr kumimoji="0" lang="en-GB" noProof="0" dirty="0" err="1" smtClean="0"/>
              <a:t>niveau</a:t>
            </a:r>
            <a:endParaRPr kumimoji="0" lang="en-GB" noProof="0" dirty="0" smtClean="0"/>
          </a:p>
          <a:p>
            <a:pPr lvl="4" eaLnBrk="1" latinLnBrk="0" hangingPunct="1"/>
            <a:r>
              <a:rPr kumimoji="0" lang="en-GB" noProof="0" dirty="0" err="1" smtClean="0"/>
              <a:t>Cinquième</a:t>
            </a:r>
            <a:r>
              <a:rPr kumimoji="0" lang="en-GB" noProof="0" dirty="0" smtClean="0"/>
              <a:t> </a:t>
            </a:r>
            <a:r>
              <a:rPr kumimoji="0" lang="en-GB" noProof="0" dirty="0" err="1" smtClean="0"/>
              <a:t>niveau</a:t>
            </a:r>
            <a:endParaRPr kumimoji="0" lang="en-GB" noProof="0" dirty="0"/>
          </a:p>
        </p:txBody>
      </p:sp>
      <p:pic>
        <p:nvPicPr>
          <p:cNvPr id="5" name="Image 4" descr="bande-01.eps"/>
          <p:cNvPicPr>
            <a:picLocks noChangeAspect="1"/>
          </p:cNvPicPr>
          <p:nvPr/>
        </p:nvPicPr>
        <p:blipFill rotWithShape="1">
          <a:blip r:embed="rId16" cstate="email">
            <a:extLst>
              <a:ext uri="{28A0092B-C50C-407E-A947-70E740481C1C}">
                <a14:useLocalDpi xmlns:a14="http://schemas.microsoft.com/office/drawing/2010/main" val="0"/>
              </a:ext>
            </a:extLst>
          </a:blip>
          <a:srcRect l="7950"/>
          <a:stretch/>
        </p:blipFill>
        <p:spPr>
          <a:xfrm>
            <a:off x="-7749" y="4618247"/>
            <a:ext cx="9151749" cy="530402"/>
          </a:xfrm>
          <a:prstGeom prst="rect">
            <a:avLst/>
          </a:prstGeom>
        </p:spPr>
      </p:pic>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6FE7F090-5E8E-074A-BDE0-F930154AC883}" type="datetime1">
              <a:rPr lang="en-US" smtClean="0">
                <a:solidFill>
                  <a:srgbClr val="0055A0">
                    <a:tint val="75000"/>
                  </a:srgbClr>
                </a:solidFill>
              </a:rPr>
              <a:pPr defTabSz="685800"/>
              <a:t>10/24/18</a:t>
            </a:fld>
            <a:endParaRPr lang="en-GB" dirty="0">
              <a:solidFill>
                <a:srgbClr val="0055A0">
                  <a:tint val="75000"/>
                </a:srgbClr>
              </a:solidFill>
            </a:endParaRPr>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r>
              <a:rPr lang="en-GB" smtClean="0">
                <a:solidFill>
                  <a:srgbClr val="0055A0">
                    <a:tint val="75000"/>
                  </a:srgbClr>
                </a:solidFill>
              </a:rPr>
              <a:t>FCC-1703101200-JGU</a:t>
            </a:r>
            <a:endParaRPr lang="en-GB" dirty="0">
              <a:solidFill>
                <a:srgbClr val="0055A0">
                  <a:tint val="75000"/>
                </a:srgbClr>
              </a:solidFill>
            </a:endParaRPr>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17918391-D411-FE40-AAD7-861AE5233E0E}" type="slidenum">
              <a:rPr lang="en-GB" smtClean="0">
                <a:solidFill>
                  <a:srgbClr val="0055A0">
                    <a:tint val="75000"/>
                  </a:srgbClr>
                </a:solidFill>
              </a:rPr>
              <a:pPr defTabSz="685800"/>
              <a:t>‹#›</a:t>
            </a:fld>
            <a:endParaRPr lang="en-GB" dirty="0">
              <a:solidFill>
                <a:srgbClr val="0055A0">
                  <a:tint val="75000"/>
                </a:srgbClr>
              </a:solidFill>
            </a:endParaRPr>
          </a:p>
        </p:txBody>
      </p:sp>
    </p:spTree>
    <p:extLst>
      <p:ext uri="{BB962C8B-B14F-4D97-AF65-F5344CB8AC3E}">
        <p14:creationId xmlns:p14="http://schemas.microsoft.com/office/powerpoint/2010/main" val="490826904"/>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hf hdr="0" dt="0"/>
  <p:txStyles>
    <p:titleStyle>
      <a:lvl1pPr algn="l" rtl="0" eaLnBrk="1" latinLnBrk="0" hangingPunct="1">
        <a:spcBef>
          <a:spcPct val="0"/>
        </a:spcBef>
        <a:buNone/>
        <a:defRPr kumimoji="0" sz="3450" kern="1200">
          <a:solidFill>
            <a:schemeClr val="tx1"/>
          </a:solidFill>
          <a:latin typeface="+mj-lt"/>
          <a:ea typeface="+mj-ea"/>
          <a:cs typeface="+mj-cs"/>
        </a:defRPr>
      </a:lvl1pPr>
    </p:titleStyle>
    <p:bodyStyle>
      <a:lvl1pPr marL="370332" indent="-342900" algn="l" rtl="0" eaLnBrk="1" latinLnBrk="0" hangingPunct="1">
        <a:spcBef>
          <a:spcPct val="20000"/>
        </a:spcBef>
        <a:buClr>
          <a:schemeClr val="tx1"/>
        </a:buClr>
        <a:buSzPct val="80000"/>
        <a:buFont typeface="Arial"/>
        <a:buChar char="•"/>
        <a:defRPr kumimoji="0" sz="2100" kern="1200">
          <a:solidFill>
            <a:schemeClr val="tx1"/>
          </a:solidFill>
          <a:latin typeface="+mn-lt"/>
          <a:ea typeface="+mn-ea"/>
          <a:cs typeface="+mn-cs"/>
        </a:defRPr>
      </a:lvl1pPr>
      <a:lvl2pPr marL="678942"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2pPr>
      <a:lvl3pPr marL="819531" indent="-257175" algn="l" rtl="0" eaLnBrk="1" latinLnBrk="0" hangingPunct="1">
        <a:spcBef>
          <a:spcPct val="20000"/>
        </a:spcBef>
        <a:buClr>
          <a:schemeClr val="tx1"/>
        </a:buClr>
        <a:buSzPct val="85000"/>
        <a:buFont typeface="Arial"/>
        <a:buChar char="•"/>
        <a:defRPr kumimoji="0" sz="1500" kern="1200">
          <a:solidFill>
            <a:schemeClr val="tx1"/>
          </a:solidFill>
          <a:latin typeface="+mn-lt"/>
          <a:ea typeface="+mn-ea"/>
          <a:cs typeface="+mn-cs"/>
        </a:defRPr>
      </a:lvl3pPr>
      <a:lvl4pPr marL="1038987" indent="-257175" algn="l" rtl="0" eaLnBrk="1" latinLnBrk="0" hangingPunct="1">
        <a:spcBef>
          <a:spcPct val="20000"/>
        </a:spcBef>
        <a:buClr>
          <a:schemeClr val="tx1"/>
        </a:buClr>
        <a:buSzPct val="90000"/>
        <a:buFont typeface="Arial"/>
        <a:buChar char="•"/>
        <a:defRPr kumimoji="0" sz="1350" kern="1200">
          <a:solidFill>
            <a:schemeClr val="tx1"/>
          </a:solidFill>
          <a:latin typeface="+mn-lt"/>
          <a:ea typeface="+mn-ea"/>
          <a:cs typeface="+mn-cs"/>
        </a:defRPr>
      </a:lvl4pPr>
      <a:lvl5pPr marL="1237869" indent="-257175" algn="l" rtl="0" eaLnBrk="1" latinLnBrk="0" hangingPunct="1">
        <a:spcBef>
          <a:spcPct val="20000"/>
        </a:spcBef>
        <a:buClr>
          <a:schemeClr val="tx1"/>
        </a:buClr>
        <a:buSzPct val="100000"/>
        <a:buFont typeface="Arial"/>
        <a:buChar char="•"/>
        <a:defRPr kumimoji="0" sz="1350" kern="1200">
          <a:solidFill>
            <a:schemeClr val="tx1"/>
          </a:solidFill>
          <a:latin typeface="+mn-lt"/>
          <a:ea typeface="+mn-ea"/>
          <a:cs typeface="+mn-cs"/>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26" y="1095015"/>
            <a:ext cx="9137087" cy="1938980"/>
          </a:xfrm>
          <a:prstGeom prst="rect">
            <a:avLst/>
          </a:prstGeom>
          <a:noFill/>
        </p:spPr>
        <p:txBody>
          <a:bodyPr wrap="square" lIns="91428" tIns="45714" rIns="91428" bIns="45714" rtlCol="0">
            <a:spAutoFit/>
          </a:bodyPr>
          <a:lstStyle/>
          <a:p>
            <a:pPr algn="ctr"/>
            <a:r>
              <a:rPr lang="en-US" sz="3200" b="1" dirty="0" smtClean="0">
                <a:solidFill>
                  <a:srgbClr val="FF0000"/>
                </a:solidFill>
              </a:rPr>
              <a:t>Detector and Experiment CDR</a:t>
            </a:r>
            <a:endParaRPr lang="en-US" sz="3200" b="1" dirty="0" smtClean="0">
              <a:solidFill>
                <a:srgbClr val="FF0000"/>
              </a:solidFill>
            </a:endParaRPr>
          </a:p>
          <a:p>
            <a:pPr algn="ctr"/>
            <a:endParaRPr lang="en-GB" sz="2000" b="1" dirty="0">
              <a:solidFill>
                <a:srgbClr val="FF0000"/>
              </a:solidFill>
            </a:endParaRPr>
          </a:p>
          <a:p>
            <a:pPr algn="ctr"/>
            <a:r>
              <a:rPr lang="en-GB" sz="1600" b="1" dirty="0"/>
              <a:t>W. Riegler</a:t>
            </a:r>
          </a:p>
          <a:p>
            <a:pPr algn="ctr"/>
            <a:r>
              <a:rPr lang="en-GB" sz="2000" b="1" dirty="0">
                <a:solidFill>
                  <a:srgbClr val="000000"/>
                </a:solidFill>
              </a:rPr>
              <a:t> </a:t>
            </a:r>
          </a:p>
          <a:p>
            <a:pPr algn="ctr"/>
            <a:r>
              <a:rPr lang="en-GB" sz="1600" b="1" dirty="0" smtClean="0">
                <a:solidFill>
                  <a:srgbClr val="000090"/>
                </a:solidFill>
              </a:rPr>
              <a:t>Oct 24</a:t>
            </a:r>
            <a:r>
              <a:rPr lang="en-GB" sz="1600" b="1" baseline="30000" dirty="0" smtClean="0">
                <a:solidFill>
                  <a:srgbClr val="000090"/>
                </a:solidFill>
              </a:rPr>
              <a:t>th</a:t>
            </a:r>
            <a:r>
              <a:rPr lang="en-GB" sz="1600" b="1" dirty="0" smtClean="0">
                <a:solidFill>
                  <a:srgbClr val="000090"/>
                </a:solidFill>
              </a:rPr>
              <a:t>, 2018</a:t>
            </a:r>
            <a:endParaRPr lang="en-GB" sz="1600" b="1" dirty="0" smtClean="0">
              <a:solidFill>
                <a:srgbClr val="000090"/>
              </a:solidFill>
            </a:endParaRPr>
          </a:p>
          <a:p>
            <a:pPr algn="ctr"/>
            <a:endParaRPr lang="en-GB" sz="1600" b="1" dirty="0">
              <a:solidFill>
                <a:srgbClr val="000090"/>
              </a:solidFill>
            </a:endParaRPr>
          </a:p>
        </p:txBody>
      </p:sp>
    </p:spTree>
    <p:extLst>
      <p:ext uri="{BB962C8B-B14F-4D97-AF65-F5344CB8AC3E}">
        <p14:creationId xmlns:p14="http://schemas.microsoft.com/office/powerpoint/2010/main" val="19276861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89416" y="175120"/>
            <a:ext cx="6170141" cy="510681"/>
          </a:xfrm>
        </p:spPr>
        <p:txBody>
          <a:bodyPr>
            <a:normAutofit fontScale="90000"/>
          </a:bodyPr>
          <a:lstStyle/>
          <a:p>
            <a:r>
              <a:rPr lang="en-GB" dirty="0" smtClean="0"/>
              <a:t>CDR progress</a:t>
            </a:r>
            <a:endParaRPr lang="en-US" dirty="0"/>
          </a:p>
        </p:txBody>
      </p:sp>
      <p:sp>
        <p:nvSpPr>
          <p:cNvPr id="5" name="Content Placeholder 4"/>
          <p:cNvSpPr>
            <a:spLocks noGrp="1"/>
          </p:cNvSpPr>
          <p:nvPr>
            <p:ph idx="1"/>
          </p:nvPr>
        </p:nvSpPr>
        <p:spPr>
          <a:xfrm>
            <a:off x="1485900" y="964897"/>
            <a:ext cx="6273657" cy="3800532"/>
          </a:xfrm>
        </p:spPr>
        <p:txBody>
          <a:bodyPr>
            <a:normAutofit/>
          </a:bodyPr>
          <a:lstStyle/>
          <a:p>
            <a:r>
              <a:rPr lang="en-US" b="1" dirty="0"/>
              <a:t>The volumes </a:t>
            </a:r>
            <a:r>
              <a:rPr lang="en-US" b="1" dirty="0" smtClean="0"/>
              <a:t>have been renumbered</a:t>
            </a:r>
            <a:r>
              <a:rPr lang="en-US" b="1" dirty="0"/>
              <a:t>:</a:t>
            </a:r>
            <a:endParaRPr lang="en-GB" dirty="0"/>
          </a:p>
          <a:p>
            <a:pPr lvl="1"/>
            <a:r>
              <a:rPr lang="en-US" dirty="0"/>
              <a:t>Physics: Vol 1</a:t>
            </a:r>
            <a:endParaRPr lang="en-GB" dirty="0"/>
          </a:p>
          <a:p>
            <a:pPr lvl="1"/>
            <a:r>
              <a:rPr lang="en-US" dirty="0"/>
              <a:t>FCC-ee: Vol 2</a:t>
            </a:r>
            <a:endParaRPr lang="en-GB" dirty="0"/>
          </a:p>
          <a:p>
            <a:pPr lvl="1"/>
            <a:r>
              <a:rPr lang="en-US" dirty="0"/>
              <a:t>FCC-</a:t>
            </a:r>
            <a:r>
              <a:rPr lang="en-US" dirty="0" err="1"/>
              <a:t>hh</a:t>
            </a:r>
            <a:r>
              <a:rPr lang="en-US" dirty="0"/>
              <a:t>: Vol 3</a:t>
            </a:r>
            <a:endParaRPr lang="en-GB" dirty="0"/>
          </a:p>
          <a:p>
            <a:pPr lvl="1"/>
            <a:r>
              <a:rPr lang="en-US" dirty="0" smtClean="0"/>
              <a:t>HE-LHC: Vol 4</a:t>
            </a:r>
          </a:p>
          <a:p>
            <a:r>
              <a:rPr lang="en-US" b="1" dirty="0" smtClean="0"/>
              <a:t>Planning for </a:t>
            </a:r>
            <a:r>
              <a:rPr lang="en-US" b="1" dirty="0" err="1" smtClean="0"/>
              <a:t>finalisation</a:t>
            </a:r>
            <a:r>
              <a:rPr lang="en-US" b="1" dirty="0" smtClean="0"/>
              <a:t>:</a:t>
            </a:r>
            <a:endParaRPr lang="en-GB" dirty="0"/>
          </a:p>
          <a:p>
            <a:pPr lvl="1"/>
            <a:r>
              <a:rPr lang="en-US" dirty="0"/>
              <a:t>Vol 2 FCC-ee: frozen by Sunday 30 September</a:t>
            </a:r>
            <a:endParaRPr lang="en-GB" dirty="0"/>
          </a:p>
          <a:p>
            <a:pPr lvl="1"/>
            <a:r>
              <a:rPr lang="en-US" dirty="0">
                <a:solidFill>
                  <a:srgbClr val="FF0000"/>
                </a:solidFill>
              </a:rPr>
              <a:t>Vol 3 FCC-</a:t>
            </a:r>
            <a:r>
              <a:rPr lang="en-US" dirty="0" err="1">
                <a:solidFill>
                  <a:srgbClr val="FF0000"/>
                </a:solidFill>
              </a:rPr>
              <a:t>hh</a:t>
            </a:r>
            <a:r>
              <a:rPr lang="en-US" dirty="0">
                <a:solidFill>
                  <a:srgbClr val="FF0000"/>
                </a:solidFill>
              </a:rPr>
              <a:t>: frozen by Sunday </a:t>
            </a:r>
            <a:r>
              <a:rPr lang="en-US" dirty="0" smtClean="0">
                <a:solidFill>
                  <a:srgbClr val="FF0000"/>
                </a:solidFill>
              </a:rPr>
              <a:t>14 October</a:t>
            </a:r>
            <a:endParaRPr lang="en-GB" dirty="0">
              <a:solidFill>
                <a:srgbClr val="FF0000"/>
              </a:solidFill>
            </a:endParaRPr>
          </a:p>
          <a:p>
            <a:pPr lvl="1"/>
            <a:r>
              <a:rPr lang="en-US" dirty="0"/>
              <a:t>Vol 1 </a:t>
            </a:r>
            <a:r>
              <a:rPr lang="en-US" dirty="0" smtClean="0"/>
              <a:t>Physics: frozen </a:t>
            </a:r>
            <a:r>
              <a:rPr lang="en-US" dirty="0"/>
              <a:t>by Sunday </a:t>
            </a:r>
            <a:r>
              <a:rPr lang="en-US" dirty="0" smtClean="0"/>
              <a:t> 21 </a:t>
            </a:r>
            <a:r>
              <a:rPr lang="en-US" dirty="0"/>
              <a:t>October</a:t>
            </a:r>
            <a:endParaRPr lang="en-GB" dirty="0"/>
          </a:p>
          <a:p>
            <a:pPr lvl="1"/>
            <a:r>
              <a:rPr lang="en-US" dirty="0"/>
              <a:t>Vol 4 </a:t>
            </a:r>
            <a:r>
              <a:rPr lang="en-US" dirty="0" smtClean="0"/>
              <a:t>HE LHC: frozen </a:t>
            </a:r>
            <a:r>
              <a:rPr lang="en-US" dirty="0"/>
              <a:t>by Sunday 21 October</a:t>
            </a:r>
            <a:endParaRPr lang="en-GB" dirty="0"/>
          </a:p>
        </p:txBody>
      </p:sp>
      <p:sp>
        <p:nvSpPr>
          <p:cNvPr id="3" name="Footer Placeholder 2"/>
          <p:cNvSpPr>
            <a:spLocks noGrp="1"/>
          </p:cNvSpPr>
          <p:nvPr>
            <p:ph type="ftr" sz="quarter" idx="3"/>
          </p:nvPr>
        </p:nvSpPr>
        <p:spPr/>
        <p:txBody>
          <a:bodyPr/>
          <a:lstStyle/>
          <a:p>
            <a:r>
              <a:rPr lang="fi-FI" smtClean="0">
                <a:solidFill>
                  <a:srgbClr val="0055A0">
                    <a:tint val="75000"/>
                  </a:srgbClr>
                </a:solidFill>
              </a:rPr>
              <a:t>FCC-1703101200-JGU</a:t>
            </a:r>
            <a:endParaRPr lang="en-US" dirty="0">
              <a:solidFill>
                <a:srgbClr val="0055A0">
                  <a:tint val="75000"/>
                </a:srgbClr>
              </a:solidFill>
            </a:endParaRPr>
          </a:p>
        </p:txBody>
      </p:sp>
      <p:sp>
        <p:nvSpPr>
          <p:cNvPr id="7" name="Slide Number Placeholder 6"/>
          <p:cNvSpPr>
            <a:spLocks noGrp="1"/>
          </p:cNvSpPr>
          <p:nvPr>
            <p:ph type="sldNum" sz="quarter" idx="4"/>
          </p:nvPr>
        </p:nvSpPr>
        <p:spPr/>
        <p:txBody>
          <a:bodyPr/>
          <a:lstStyle/>
          <a:p>
            <a:fld id="{17918391-D411-FE40-AAD7-861AE5233E0E}" type="slidenum">
              <a:rPr lang="en-US" smtClean="0">
                <a:solidFill>
                  <a:srgbClr val="0055A0">
                    <a:tint val="75000"/>
                  </a:srgbClr>
                </a:solidFill>
              </a:rPr>
              <a:pPr/>
              <a:t>2</a:t>
            </a:fld>
            <a:endParaRPr lang="en-US" dirty="0">
              <a:solidFill>
                <a:srgbClr val="0055A0">
                  <a:tint val="75000"/>
                </a:srgbClr>
              </a:solidFill>
            </a:endParaRPr>
          </a:p>
        </p:txBody>
      </p:sp>
    </p:spTree>
    <p:extLst>
      <p:ext uri="{BB962C8B-B14F-4D97-AF65-F5344CB8AC3E}">
        <p14:creationId xmlns:p14="http://schemas.microsoft.com/office/powerpoint/2010/main" val="8430874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89416" y="175120"/>
            <a:ext cx="6170141" cy="510681"/>
          </a:xfrm>
        </p:spPr>
        <p:txBody>
          <a:bodyPr>
            <a:normAutofit fontScale="90000"/>
          </a:bodyPr>
          <a:lstStyle/>
          <a:p>
            <a:r>
              <a:rPr lang="en-GB" dirty="0" smtClean="0"/>
              <a:t>CDR progress</a:t>
            </a:r>
            <a:endParaRPr lang="en-US" dirty="0"/>
          </a:p>
        </p:txBody>
      </p:sp>
      <p:sp>
        <p:nvSpPr>
          <p:cNvPr id="5" name="Content Placeholder 4"/>
          <p:cNvSpPr>
            <a:spLocks noGrp="1"/>
          </p:cNvSpPr>
          <p:nvPr>
            <p:ph idx="1"/>
          </p:nvPr>
        </p:nvSpPr>
        <p:spPr>
          <a:xfrm>
            <a:off x="1485900" y="819241"/>
            <a:ext cx="6273657" cy="3800532"/>
          </a:xfrm>
        </p:spPr>
        <p:txBody>
          <a:bodyPr>
            <a:normAutofit fontScale="77500" lnSpcReduction="20000"/>
          </a:bodyPr>
          <a:lstStyle/>
          <a:p>
            <a:r>
              <a:rPr lang="en-US" b="1" dirty="0"/>
              <a:t>Author list for CDR:</a:t>
            </a:r>
            <a:endParaRPr lang="en-GB" dirty="0"/>
          </a:p>
          <a:p>
            <a:pPr lvl="1"/>
            <a:r>
              <a:rPr lang="en-US" dirty="0" smtClean="0"/>
              <a:t>30 </a:t>
            </a:r>
            <a:r>
              <a:rPr lang="en-US" dirty="0"/>
              <a:t>October invitation to sign up as CDR authors</a:t>
            </a:r>
            <a:endParaRPr lang="en-GB" dirty="0"/>
          </a:p>
          <a:p>
            <a:pPr lvl="1"/>
            <a:r>
              <a:rPr lang="en-US" dirty="0"/>
              <a:t>Registration will finish on </a:t>
            </a:r>
            <a:r>
              <a:rPr lang="en-US" dirty="0" smtClean="0"/>
              <a:t>10 </a:t>
            </a:r>
            <a:r>
              <a:rPr lang="en-US" dirty="0"/>
              <a:t>November</a:t>
            </a:r>
            <a:endParaRPr lang="en-GB" dirty="0"/>
          </a:p>
          <a:p>
            <a:pPr lvl="1"/>
            <a:r>
              <a:rPr lang="en-US" dirty="0"/>
              <a:t>Possibly we will put a link to the inspire institution database for selection of affiliation</a:t>
            </a:r>
            <a:endParaRPr lang="en-GB" dirty="0"/>
          </a:p>
          <a:p>
            <a:pPr marL="0" indent="0">
              <a:buNone/>
            </a:pPr>
            <a:endParaRPr lang="en-GB" dirty="0" smtClean="0"/>
          </a:p>
          <a:p>
            <a:r>
              <a:rPr lang="en-US" b="1" dirty="0" smtClean="0"/>
              <a:t>All 4 CDRs must be ready for printing end November to be distributed from December 10 (Council week)</a:t>
            </a:r>
            <a:endParaRPr lang="en-GB" dirty="0" smtClean="0"/>
          </a:p>
          <a:p>
            <a:pPr marL="0" indent="0">
              <a:buNone/>
            </a:pPr>
            <a:endParaRPr lang="en-GB" dirty="0"/>
          </a:p>
          <a:p>
            <a:r>
              <a:rPr lang="en-GB" b="1" dirty="0"/>
              <a:t>10-page documents</a:t>
            </a:r>
            <a:r>
              <a:rPr lang="en-GB" b="1" dirty="0" smtClean="0"/>
              <a:t>:</a:t>
            </a:r>
            <a:endParaRPr lang="en-GB" dirty="0"/>
          </a:p>
          <a:p>
            <a:pPr lvl="1"/>
            <a:r>
              <a:rPr lang="en-GB" dirty="0"/>
              <a:t>One document per machine option: FCC-ee, FCC-</a:t>
            </a:r>
            <a:r>
              <a:rPr lang="en-GB" dirty="0" err="1"/>
              <a:t>hh</a:t>
            </a:r>
            <a:r>
              <a:rPr lang="en-GB" dirty="0"/>
              <a:t> and </a:t>
            </a:r>
            <a:r>
              <a:rPr lang="en-GB" dirty="0" smtClean="0"/>
              <a:t>HE-LHC</a:t>
            </a:r>
            <a:endParaRPr lang="en-GB" dirty="0"/>
          </a:p>
          <a:p>
            <a:pPr lvl="1"/>
            <a:r>
              <a:rPr lang="en-GB" dirty="0"/>
              <a:t>One document on staged implementation, FCC-ee followed by FCC-</a:t>
            </a:r>
            <a:r>
              <a:rPr lang="en-GB" dirty="0" err="1"/>
              <a:t>hh</a:t>
            </a:r>
            <a:r>
              <a:rPr lang="en-GB" dirty="0"/>
              <a:t> with option of eh</a:t>
            </a:r>
            <a:r>
              <a:rPr lang="en-GB" dirty="0" smtClean="0"/>
              <a:t>. This </a:t>
            </a:r>
            <a:r>
              <a:rPr lang="en-GB" dirty="0"/>
              <a:t>should show the robustness of the overall approach and also the flexibility to adapt</a:t>
            </a:r>
            <a:r>
              <a:rPr lang="en-GB" dirty="0" smtClean="0"/>
              <a:t>.</a:t>
            </a:r>
            <a:endParaRPr lang="en-GB" dirty="0"/>
          </a:p>
          <a:p>
            <a:pPr lvl="1"/>
            <a:r>
              <a:rPr lang="en-GB" dirty="0"/>
              <a:t>In total 4 of the 10-page documents are planned at this stage</a:t>
            </a:r>
            <a:r>
              <a:rPr lang="en-GB" dirty="0" smtClean="0"/>
              <a:t>.</a:t>
            </a:r>
          </a:p>
          <a:p>
            <a:pPr lvl="1"/>
            <a:r>
              <a:rPr lang="en-US" dirty="0" smtClean="0"/>
              <a:t>Deadline Sunday 11 November, to allow iteration with directorate.</a:t>
            </a:r>
            <a:endParaRPr lang="en-GB" dirty="0"/>
          </a:p>
        </p:txBody>
      </p:sp>
      <p:sp>
        <p:nvSpPr>
          <p:cNvPr id="3" name="Footer Placeholder 2"/>
          <p:cNvSpPr>
            <a:spLocks noGrp="1"/>
          </p:cNvSpPr>
          <p:nvPr>
            <p:ph type="ftr" sz="quarter" idx="3"/>
          </p:nvPr>
        </p:nvSpPr>
        <p:spPr/>
        <p:txBody>
          <a:bodyPr/>
          <a:lstStyle/>
          <a:p>
            <a:r>
              <a:rPr lang="fi-FI" smtClean="0">
                <a:solidFill>
                  <a:srgbClr val="0055A0">
                    <a:tint val="75000"/>
                  </a:srgbClr>
                </a:solidFill>
              </a:rPr>
              <a:t>FCC-1703101200-JGU</a:t>
            </a:r>
            <a:endParaRPr lang="en-US" dirty="0">
              <a:solidFill>
                <a:srgbClr val="0055A0">
                  <a:tint val="75000"/>
                </a:srgbClr>
              </a:solidFill>
            </a:endParaRPr>
          </a:p>
        </p:txBody>
      </p:sp>
      <p:sp>
        <p:nvSpPr>
          <p:cNvPr id="7" name="Slide Number Placeholder 6"/>
          <p:cNvSpPr>
            <a:spLocks noGrp="1"/>
          </p:cNvSpPr>
          <p:nvPr>
            <p:ph type="sldNum" sz="quarter" idx="4"/>
          </p:nvPr>
        </p:nvSpPr>
        <p:spPr/>
        <p:txBody>
          <a:bodyPr/>
          <a:lstStyle/>
          <a:p>
            <a:fld id="{17918391-D411-FE40-AAD7-861AE5233E0E}" type="slidenum">
              <a:rPr lang="en-US" smtClean="0">
                <a:solidFill>
                  <a:srgbClr val="0055A0">
                    <a:tint val="75000"/>
                  </a:srgbClr>
                </a:solidFill>
              </a:rPr>
              <a:pPr/>
              <a:t>3</a:t>
            </a:fld>
            <a:endParaRPr lang="en-US" dirty="0">
              <a:solidFill>
                <a:srgbClr val="0055A0">
                  <a:tint val="75000"/>
                </a:srgbClr>
              </a:solidFill>
            </a:endParaRPr>
          </a:p>
        </p:txBody>
      </p:sp>
    </p:spTree>
    <p:extLst>
      <p:ext uri="{BB962C8B-B14F-4D97-AF65-F5344CB8AC3E}">
        <p14:creationId xmlns:p14="http://schemas.microsoft.com/office/powerpoint/2010/main" val="4779246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11560" y="555526"/>
            <a:ext cx="7920880" cy="4185761"/>
          </a:xfrm>
          <a:prstGeom prst="rect">
            <a:avLst/>
          </a:prstGeom>
        </p:spPr>
        <p:txBody>
          <a:bodyPr wrap="square">
            <a:spAutoFit/>
          </a:bodyPr>
          <a:lstStyle/>
          <a:p>
            <a:r>
              <a:rPr lang="en-GB" sz="1400" b="1" dirty="0" smtClean="0">
                <a:solidFill>
                  <a:srgbClr val="002060"/>
                </a:solidFill>
              </a:rPr>
              <a:t>The Chapter 7 of the summary report is submitted and it is uploaded on this agenda. There are still a few more days where we could send very small changes, if needed, so please check once more if you have time.</a:t>
            </a:r>
          </a:p>
          <a:p>
            <a:endParaRPr lang="en-GB" sz="1400" b="1" dirty="0">
              <a:solidFill>
                <a:srgbClr val="002060"/>
              </a:solidFill>
            </a:endParaRPr>
          </a:p>
          <a:p>
            <a:r>
              <a:rPr lang="en-GB" sz="1400" b="1" dirty="0" smtClean="0">
                <a:solidFill>
                  <a:schemeClr val="accent3">
                    <a:lumMod val="75000"/>
                  </a:schemeClr>
                </a:solidFill>
              </a:rPr>
              <a:t>Originally we planned to have the comprehensive ‘Detector and Experiment’ CDR </a:t>
            </a:r>
          </a:p>
          <a:p>
            <a:r>
              <a:rPr lang="en-GB" sz="1400" b="1" dirty="0">
                <a:solidFill>
                  <a:schemeClr val="accent3">
                    <a:lumMod val="75000"/>
                  </a:schemeClr>
                </a:solidFill>
              </a:rPr>
              <a:t>f</a:t>
            </a:r>
            <a:r>
              <a:rPr lang="en-GB" sz="1400" b="1" dirty="0" smtClean="0">
                <a:solidFill>
                  <a:schemeClr val="accent3">
                    <a:lumMod val="75000"/>
                  </a:schemeClr>
                </a:solidFill>
              </a:rPr>
              <a:t>inished in October 2018 such that we are fully consistent with the summary report and we can reference  all the results.</a:t>
            </a:r>
          </a:p>
          <a:p>
            <a:endParaRPr lang="en-GB" sz="1400" b="1" dirty="0">
              <a:solidFill>
                <a:srgbClr val="002060"/>
              </a:solidFill>
            </a:endParaRPr>
          </a:p>
          <a:p>
            <a:r>
              <a:rPr lang="en-GB" sz="1400" b="1" dirty="0" smtClean="0">
                <a:solidFill>
                  <a:srgbClr val="002060"/>
                </a:solidFill>
              </a:rPr>
              <a:t>We had some delays on this goal, but from the feedback I got from everyone we are still able to finish the comprehensive report before the end of the year.</a:t>
            </a:r>
          </a:p>
          <a:p>
            <a:endParaRPr lang="en-GB" sz="1400" b="1" dirty="0">
              <a:solidFill>
                <a:srgbClr val="002060"/>
              </a:solidFill>
            </a:endParaRPr>
          </a:p>
          <a:p>
            <a:r>
              <a:rPr lang="en-GB" sz="1400" b="1" dirty="0" smtClean="0">
                <a:solidFill>
                  <a:schemeClr val="accent3">
                    <a:lumMod val="75000"/>
                  </a:schemeClr>
                </a:solidFill>
              </a:rPr>
              <a:t>We should definitely push for this, since at this moment we do have the people and the drive to do it.</a:t>
            </a:r>
          </a:p>
          <a:p>
            <a:endParaRPr lang="en-GB" sz="1400" b="1" dirty="0">
              <a:solidFill>
                <a:srgbClr val="002060"/>
              </a:solidFill>
            </a:endParaRPr>
          </a:p>
          <a:p>
            <a:r>
              <a:rPr lang="en-GB" sz="1400" b="1" dirty="0" smtClean="0">
                <a:solidFill>
                  <a:srgbClr val="002060"/>
                </a:solidFill>
              </a:rPr>
              <a:t>Whether we can reference from the summary report to this one we still have to figure out, but let’s first move on to collect all the input and see where we are.</a:t>
            </a:r>
          </a:p>
          <a:p>
            <a:endParaRPr lang="en-GB" sz="1400" b="1" dirty="0">
              <a:solidFill>
                <a:srgbClr val="002060"/>
              </a:solidFill>
            </a:endParaRPr>
          </a:p>
          <a:p>
            <a:r>
              <a:rPr lang="en-GB" sz="1400" b="1" dirty="0" smtClean="0">
                <a:solidFill>
                  <a:schemeClr val="accent3">
                    <a:lumMod val="75000"/>
                  </a:schemeClr>
                </a:solidFill>
              </a:rPr>
              <a:t>I will gather all the contributions in one Overleaf file next week and then start with the overall editing. </a:t>
            </a:r>
          </a:p>
          <a:p>
            <a:endParaRPr lang="en-GB" sz="1400" b="1" dirty="0">
              <a:solidFill>
                <a:srgbClr val="002060"/>
              </a:solidFill>
            </a:endParaRPr>
          </a:p>
          <a:p>
            <a:r>
              <a:rPr lang="en-GB" sz="1400" b="1" dirty="0" smtClean="0">
                <a:solidFill>
                  <a:srgbClr val="002060"/>
                </a:solidFill>
              </a:rPr>
              <a:t>We have then 2 months and 3 more meetings to finish the volume.</a:t>
            </a:r>
          </a:p>
        </p:txBody>
      </p:sp>
      <p:sp>
        <p:nvSpPr>
          <p:cNvPr id="4" name="Rectangle 3"/>
          <p:cNvSpPr/>
          <p:nvPr/>
        </p:nvSpPr>
        <p:spPr>
          <a:xfrm>
            <a:off x="0" y="9178"/>
            <a:ext cx="9144000" cy="461665"/>
          </a:xfrm>
          <a:prstGeom prst="rect">
            <a:avLst/>
          </a:prstGeom>
        </p:spPr>
        <p:txBody>
          <a:bodyPr wrap="square">
            <a:spAutoFit/>
          </a:bodyPr>
          <a:lstStyle/>
          <a:p>
            <a:pPr algn="ctr"/>
            <a:r>
              <a:rPr lang="en-US" sz="2400" b="1" dirty="0">
                <a:solidFill>
                  <a:srgbClr val="FF0000"/>
                </a:solidFill>
              </a:rPr>
              <a:t>Detector and Experiment CDR</a:t>
            </a:r>
          </a:p>
        </p:txBody>
      </p:sp>
    </p:spTree>
    <p:extLst>
      <p:ext uri="{BB962C8B-B14F-4D97-AF65-F5344CB8AC3E}">
        <p14:creationId xmlns:p14="http://schemas.microsoft.com/office/powerpoint/2010/main" val="16982999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2588" y="731487"/>
            <a:ext cx="4391420" cy="4216527"/>
          </a:xfrm>
          <a:prstGeom prst="rect">
            <a:avLst/>
          </a:prstGeom>
        </p:spPr>
        <p:txBody>
          <a:bodyPr wrap="square" lIns="91428" tIns="45714" rIns="91428" bIns="45714">
            <a:spAutoFit/>
          </a:bodyPr>
          <a:lstStyle/>
          <a:p>
            <a:r>
              <a:rPr lang="en-GB" sz="1000" b="1" dirty="0" smtClean="0">
                <a:solidFill>
                  <a:prstClr val="black"/>
                </a:solidFill>
              </a:rPr>
              <a:t>Introduction </a:t>
            </a:r>
            <a:r>
              <a:rPr lang="en-GB" sz="1000" dirty="0" smtClean="0">
                <a:solidFill>
                  <a:prstClr val="black"/>
                </a:solidFill>
              </a:rPr>
              <a:t>(Editor: Werner)</a:t>
            </a:r>
          </a:p>
          <a:p>
            <a:endParaRPr lang="en-GB" sz="1000" b="1" dirty="0">
              <a:solidFill>
                <a:prstClr val="black"/>
              </a:solidFill>
            </a:endParaRPr>
          </a:p>
          <a:p>
            <a:r>
              <a:rPr lang="en-GB" sz="1000" b="1" dirty="0" smtClean="0">
                <a:solidFill>
                  <a:prstClr val="black"/>
                </a:solidFill>
              </a:rPr>
              <a:t>Benchmarks </a:t>
            </a:r>
            <a:r>
              <a:rPr lang="en-GB" sz="1000" b="1" dirty="0">
                <a:solidFill>
                  <a:prstClr val="black"/>
                </a:solidFill>
              </a:rPr>
              <a:t>processes, detector requirements from </a:t>
            </a:r>
            <a:r>
              <a:rPr lang="en-GB" sz="1000" b="1" dirty="0" smtClean="0">
                <a:solidFill>
                  <a:prstClr val="black"/>
                </a:solidFill>
              </a:rPr>
              <a:t>physics </a:t>
            </a:r>
            <a:r>
              <a:rPr lang="en-GB" sz="1000" dirty="0" smtClean="0">
                <a:solidFill>
                  <a:prstClr val="black"/>
                </a:solidFill>
              </a:rPr>
              <a:t>(Editors: Heather, Filip, Michele, Clement)</a:t>
            </a:r>
            <a:endParaRPr lang="en-GB" sz="1000" dirty="0">
              <a:solidFill>
                <a:prstClr val="black"/>
              </a:solidFill>
            </a:endParaRPr>
          </a:p>
          <a:p>
            <a:r>
              <a:rPr lang="en-GB" sz="1000" dirty="0" smtClean="0">
                <a:solidFill>
                  <a:prstClr val="black"/>
                </a:solidFill>
              </a:rPr>
              <a:t>Definition </a:t>
            </a:r>
            <a:r>
              <a:rPr lang="en-GB" sz="1000" dirty="0">
                <a:solidFill>
                  <a:prstClr val="black"/>
                </a:solidFill>
              </a:rPr>
              <a:t>of the benchmark processes with main backgrounds</a:t>
            </a:r>
          </a:p>
          <a:p>
            <a:r>
              <a:rPr lang="en-GB" sz="1000" dirty="0">
                <a:solidFill>
                  <a:prstClr val="black"/>
                </a:solidFill>
              </a:rPr>
              <a:t>Detector requirements 'from physics’ in terms of </a:t>
            </a:r>
          </a:p>
          <a:p>
            <a:r>
              <a:rPr lang="en-GB" sz="1000" dirty="0">
                <a:solidFill>
                  <a:prstClr val="black"/>
                </a:solidFill>
              </a:rPr>
              <a:t>momentum resolution, energy resolutions, acceptance and </a:t>
            </a:r>
          </a:p>
          <a:p>
            <a:r>
              <a:rPr lang="en-GB" sz="1000" dirty="0">
                <a:solidFill>
                  <a:prstClr val="black"/>
                </a:solidFill>
              </a:rPr>
              <a:t>objects like e/gamma performance, jet performance, tau, b, </a:t>
            </a:r>
            <a:r>
              <a:rPr lang="en-GB" sz="1000" dirty="0" err="1">
                <a:solidFill>
                  <a:prstClr val="black"/>
                </a:solidFill>
              </a:rPr>
              <a:t>Etmiss</a:t>
            </a:r>
            <a:r>
              <a:rPr lang="en-GB" sz="1000" dirty="0">
                <a:solidFill>
                  <a:prstClr val="black"/>
                </a:solidFill>
              </a:rPr>
              <a:t>, </a:t>
            </a:r>
            <a:r>
              <a:rPr lang="en-GB" sz="1000" dirty="0" err="1">
                <a:solidFill>
                  <a:prstClr val="black"/>
                </a:solidFill>
              </a:rPr>
              <a:t>Muons</a:t>
            </a:r>
            <a:r>
              <a:rPr lang="en-GB" sz="1000" dirty="0">
                <a:solidFill>
                  <a:prstClr val="black"/>
                </a:solidFill>
              </a:rPr>
              <a:t>, Trigger</a:t>
            </a:r>
          </a:p>
          <a:p>
            <a:endParaRPr lang="en-GB" sz="1000" b="1" dirty="0">
              <a:solidFill>
                <a:prstClr val="black"/>
              </a:solidFill>
            </a:endParaRPr>
          </a:p>
          <a:p>
            <a:r>
              <a:rPr lang="en-GB" sz="1000" b="1" dirty="0">
                <a:solidFill>
                  <a:prstClr val="black"/>
                </a:solidFill>
              </a:rPr>
              <a:t>Experiment, detector requirements from </a:t>
            </a:r>
            <a:r>
              <a:rPr lang="en-GB" sz="1000" b="1" dirty="0" smtClean="0">
                <a:solidFill>
                  <a:prstClr val="black"/>
                </a:solidFill>
              </a:rPr>
              <a:t>environment</a:t>
            </a:r>
            <a:r>
              <a:rPr lang="en-GB" sz="1000" b="1" dirty="0">
                <a:solidFill>
                  <a:prstClr val="black"/>
                </a:solidFill>
              </a:rPr>
              <a:t> </a:t>
            </a:r>
            <a:r>
              <a:rPr lang="en-GB" sz="1000" dirty="0" smtClean="0">
                <a:solidFill>
                  <a:prstClr val="black"/>
                </a:solidFill>
              </a:rPr>
              <a:t>(Editor: Werner)</a:t>
            </a:r>
            <a:endParaRPr lang="en-GB" sz="1000" dirty="0">
              <a:solidFill>
                <a:prstClr val="black"/>
              </a:solidFill>
            </a:endParaRPr>
          </a:p>
          <a:p>
            <a:r>
              <a:rPr lang="en-GB" sz="1000" dirty="0">
                <a:solidFill>
                  <a:prstClr val="black"/>
                </a:solidFill>
              </a:rPr>
              <a:t>Luminosity,  radiation environment, luminous region, pileup</a:t>
            </a:r>
          </a:p>
          <a:p>
            <a:r>
              <a:rPr lang="en-GB" sz="1000" dirty="0">
                <a:solidFill>
                  <a:prstClr val="black"/>
                </a:solidFill>
              </a:rPr>
              <a:t>Discussion of the reference detector and alternative ideas</a:t>
            </a:r>
          </a:p>
          <a:p>
            <a:endParaRPr lang="en-GB" sz="1000" dirty="0">
              <a:solidFill>
                <a:prstClr val="black"/>
              </a:solidFill>
            </a:endParaRPr>
          </a:p>
          <a:p>
            <a:r>
              <a:rPr lang="en-GB" sz="1000" b="1" dirty="0" smtClean="0">
                <a:solidFill>
                  <a:prstClr val="black"/>
                </a:solidFill>
              </a:rPr>
              <a:t>Software </a:t>
            </a:r>
            <a:r>
              <a:rPr lang="en-GB" sz="1000" dirty="0" smtClean="0">
                <a:solidFill>
                  <a:prstClr val="black"/>
                </a:solidFill>
              </a:rPr>
              <a:t>(Editor: Michele, </a:t>
            </a:r>
            <a:r>
              <a:rPr lang="en-GB" sz="1000" dirty="0" err="1" smtClean="0">
                <a:solidFill>
                  <a:prstClr val="black"/>
                </a:solidFill>
              </a:rPr>
              <a:t>Benedikt</a:t>
            </a:r>
            <a:r>
              <a:rPr lang="en-GB" sz="1000" dirty="0" smtClean="0">
                <a:solidFill>
                  <a:prstClr val="black"/>
                </a:solidFill>
              </a:rPr>
              <a:t>):</a:t>
            </a:r>
            <a:r>
              <a:rPr lang="en-GB" sz="1000" dirty="0">
                <a:solidFill>
                  <a:prstClr val="black"/>
                </a:solidFill>
              </a:rPr>
              <a:t> </a:t>
            </a:r>
          </a:p>
          <a:p>
            <a:r>
              <a:rPr lang="en-GB" sz="1000" dirty="0" smtClean="0">
                <a:solidFill>
                  <a:prstClr val="black"/>
                </a:solidFill>
              </a:rPr>
              <a:t>DELPHES parametrization, comparison to ATLAS, CMS, simulation </a:t>
            </a:r>
            <a:r>
              <a:rPr lang="en-GB" sz="1000" dirty="0">
                <a:solidFill>
                  <a:prstClr val="black"/>
                </a:solidFill>
              </a:rPr>
              <a:t>software for FCC detectors</a:t>
            </a:r>
          </a:p>
          <a:p>
            <a:endParaRPr lang="en-GB" sz="1000" dirty="0">
              <a:solidFill>
                <a:prstClr val="black"/>
              </a:solidFill>
            </a:endParaRPr>
          </a:p>
          <a:p>
            <a:r>
              <a:rPr lang="en-GB" sz="1000" b="1" dirty="0">
                <a:solidFill>
                  <a:prstClr val="black"/>
                </a:solidFill>
              </a:rPr>
              <a:t>Magnet </a:t>
            </a:r>
            <a:r>
              <a:rPr lang="en-GB" sz="1000" b="1" dirty="0" smtClean="0">
                <a:solidFill>
                  <a:prstClr val="black"/>
                </a:solidFill>
              </a:rPr>
              <a:t>systems </a:t>
            </a:r>
            <a:r>
              <a:rPr lang="en-GB" sz="1000" dirty="0" smtClean="0">
                <a:solidFill>
                  <a:prstClr val="black"/>
                </a:solidFill>
              </a:rPr>
              <a:t>(Editor: Herman):</a:t>
            </a:r>
            <a:r>
              <a:rPr lang="en-GB" sz="1000" b="1" dirty="0">
                <a:solidFill>
                  <a:prstClr val="black"/>
                </a:solidFill>
              </a:rPr>
              <a:t> </a:t>
            </a:r>
            <a:endParaRPr lang="en-GB" sz="1000" dirty="0">
              <a:solidFill>
                <a:prstClr val="black"/>
              </a:solidFill>
            </a:endParaRPr>
          </a:p>
          <a:p>
            <a:r>
              <a:rPr lang="en-GB" sz="1000" dirty="0">
                <a:solidFill>
                  <a:prstClr val="black"/>
                </a:solidFill>
              </a:rPr>
              <a:t>Engineering of reference design and discussion of alternatives</a:t>
            </a:r>
          </a:p>
          <a:p>
            <a:endParaRPr lang="en-GB" sz="1000" b="1" dirty="0">
              <a:solidFill>
                <a:prstClr val="black"/>
              </a:solidFill>
            </a:endParaRPr>
          </a:p>
          <a:p>
            <a:r>
              <a:rPr lang="en-GB" sz="1000" b="1" dirty="0" smtClean="0">
                <a:solidFill>
                  <a:prstClr val="black"/>
                </a:solidFill>
              </a:rPr>
              <a:t>Tracker </a:t>
            </a:r>
            <a:r>
              <a:rPr lang="en-GB" sz="1000" dirty="0" smtClean="0">
                <a:solidFill>
                  <a:prstClr val="black"/>
                </a:solidFill>
              </a:rPr>
              <a:t>(Editor: </a:t>
            </a:r>
            <a:r>
              <a:rPr lang="en-GB" sz="1000" dirty="0" err="1" smtClean="0">
                <a:solidFill>
                  <a:prstClr val="black"/>
                </a:solidFill>
              </a:rPr>
              <a:t>Zbynek</a:t>
            </a:r>
            <a:r>
              <a:rPr lang="en-GB" sz="1000" dirty="0" smtClean="0">
                <a:solidFill>
                  <a:prstClr val="black"/>
                </a:solidFill>
              </a:rPr>
              <a:t>, </a:t>
            </a:r>
            <a:r>
              <a:rPr lang="en-GB" sz="1000" dirty="0" err="1" smtClean="0">
                <a:solidFill>
                  <a:prstClr val="black"/>
                </a:solidFill>
              </a:rPr>
              <a:t>Estel</a:t>
            </a:r>
            <a:r>
              <a:rPr lang="en-GB" sz="1000" dirty="0" smtClean="0">
                <a:solidFill>
                  <a:prstClr val="black"/>
                </a:solidFill>
              </a:rPr>
              <a:t>):</a:t>
            </a:r>
            <a:r>
              <a:rPr lang="en-GB" sz="1000" b="1" dirty="0">
                <a:solidFill>
                  <a:prstClr val="black"/>
                </a:solidFill>
              </a:rPr>
              <a:t> </a:t>
            </a:r>
            <a:endParaRPr lang="en-GB" sz="1000" dirty="0">
              <a:solidFill>
                <a:prstClr val="black"/>
              </a:solidFill>
            </a:endParaRPr>
          </a:p>
          <a:p>
            <a:r>
              <a:rPr lang="en-GB" sz="1000" dirty="0">
                <a:solidFill>
                  <a:prstClr val="black"/>
                </a:solidFill>
              </a:rPr>
              <a:t>Layout, performance, technology and data rate discussion</a:t>
            </a:r>
          </a:p>
          <a:p>
            <a:endParaRPr lang="en-GB" sz="1000" dirty="0">
              <a:solidFill>
                <a:prstClr val="black"/>
              </a:solidFill>
            </a:endParaRPr>
          </a:p>
          <a:p>
            <a:r>
              <a:rPr lang="en-GB" dirty="0">
                <a:solidFill>
                  <a:prstClr val="black"/>
                </a:solidFill>
              </a:rPr>
              <a:t> </a:t>
            </a:r>
          </a:p>
        </p:txBody>
      </p:sp>
      <p:sp>
        <p:nvSpPr>
          <p:cNvPr id="3" name="Rectangle 2"/>
          <p:cNvSpPr/>
          <p:nvPr/>
        </p:nvSpPr>
        <p:spPr>
          <a:xfrm>
            <a:off x="4751116" y="831951"/>
            <a:ext cx="4114800" cy="3323975"/>
          </a:xfrm>
          <a:prstGeom prst="rect">
            <a:avLst/>
          </a:prstGeom>
        </p:spPr>
        <p:txBody>
          <a:bodyPr wrap="square" lIns="91428" tIns="45714" rIns="91428" bIns="45714">
            <a:spAutoFit/>
          </a:bodyPr>
          <a:lstStyle/>
          <a:p>
            <a:r>
              <a:rPr lang="en-GB" sz="1000" b="1" dirty="0" smtClean="0">
                <a:solidFill>
                  <a:prstClr val="black"/>
                </a:solidFill>
              </a:rPr>
              <a:t>Calorimetry </a:t>
            </a:r>
            <a:r>
              <a:rPr lang="en-GB" sz="1000" dirty="0" smtClean="0">
                <a:solidFill>
                  <a:prstClr val="black"/>
                </a:solidFill>
              </a:rPr>
              <a:t>(Editor: Martin)</a:t>
            </a:r>
            <a:endParaRPr lang="en-GB" sz="1000" dirty="0">
              <a:solidFill>
                <a:prstClr val="black"/>
              </a:solidFill>
            </a:endParaRPr>
          </a:p>
          <a:p>
            <a:r>
              <a:rPr lang="en-GB" sz="1000" dirty="0" smtClean="0">
                <a:solidFill>
                  <a:prstClr val="black"/>
                </a:solidFill>
              </a:rPr>
              <a:t>EMCAL, HCAL, jet performance etc.</a:t>
            </a:r>
            <a:endParaRPr lang="en-GB" sz="1000" dirty="0">
              <a:solidFill>
                <a:prstClr val="black"/>
              </a:solidFill>
            </a:endParaRPr>
          </a:p>
          <a:p>
            <a:endParaRPr lang="en-GB" sz="1000" b="1" dirty="0">
              <a:solidFill>
                <a:prstClr val="black"/>
              </a:solidFill>
            </a:endParaRPr>
          </a:p>
          <a:p>
            <a:r>
              <a:rPr lang="en-GB" sz="1000" b="1" dirty="0" smtClean="0">
                <a:solidFill>
                  <a:prstClr val="black"/>
                </a:solidFill>
              </a:rPr>
              <a:t>Muons </a:t>
            </a:r>
            <a:r>
              <a:rPr lang="en-GB" sz="1000" dirty="0" smtClean="0">
                <a:solidFill>
                  <a:prstClr val="black"/>
                </a:solidFill>
              </a:rPr>
              <a:t>(Editor </a:t>
            </a:r>
            <a:r>
              <a:rPr lang="en-GB" sz="1000" dirty="0" err="1" smtClean="0">
                <a:solidFill>
                  <a:prstClr val="black"/>
                </a:solidFill>
              </a:rPr>
              <a:t>t.b.d</a:t>
            </a:r>
            <a:r>
              <a:rPr lang="en-GB" sz="1000" dirty="0" smtClean="0">
                <a:solidFill>
                  <a:prstClr val="black"/>
                </a:solidFill>
              </a:rPr>
              <a:t>.):</a:t>
            </a:r>
            <a:r>
              <a:rPr lang="en-GB" sz="1000" dirty="0">
                <a:solidFill>
                  <a:prstClr val="black"/>
                </a:solidFill>
              </a:rPr>
              <a:t> </a:t>
            </a:r>
          </a:p>
          <a:p>
            <a:r>
              <a:rPr lang="en-GB" sz="1000" dirty="0">
                <a:solidFill>
                  <a:prstClr val="black"/>
                </a:solidFill>
              </a:rPr>
              <a:t>Principles of trigger versus identifier, standalone and combined performance, technologies</a:t>
            </a:r>
          </a:p>
          <a:p>
            <a:endParaRPr lang="en-GB" sz="1000" b="1" dirty="0">
              <a:solidFill>
                <a:prstClr val="black"/>
              </a:solidFill>
            </a:endParaRPr>
          </a:p>
          <a:p>
            <a:r>
              <a:rPr lang="en-GB" sz="1000" b="1" dirty="0" smtClean="0">
                <a:solidFill>
                  <a:prstClr val="black"/>
                </a:solidFill>
              </a:rPr>
              <a:t>Trigger/DAQ </a:t>
            </a:r>
            <a:r>
              <a:rPr lang="en-GB" sz="1000" dirty="0" smtClean="0">
                <a:solidFill>
                  <a:prstClr val="black"/>
                </a:solidFill>
              </a:rPr>
              <a:t>(Editors Simone, Jim, Paris </a:t>
            </a:r>
            <a:r>
              <a:rPr lang="en-GB" sz="1000" dirty="0" err="1" smtClean="0">
                <a:solidFill>
                  <a:prstClr val="black"/>
                </a:solidFill>
              </a:rPr>
              <a:t>t.b.c</a:t>
            </a:r>
            <a:r>
              <a:rPr lang="en-GB" sz="1000" dirty="0" smtClean="0">
                <a:solidFill>
                  <a:prstClr val="black"/>
                </a:solidFill>
              </a:rPr>
              <a:t>.)</a:t>
            </a:r>
            <a:endParaRPr lang="en-GB" sz="1000" dirty="0">
              <a:solidFill>
                <a:prstClr val="black"/>
              </a:solidFill>
            </a:endParaRPr>
          </a:p>
          <a:p>
            <a:r>
              <a:rPr lang="en-GB" sz="1000" dirty="0">
                <a:solidFill>
                  <a:prstClr val="black"/>
                </a:solidFill>
              </a:rPr>
              <a:t>Principle concepts  in relation to HL-LHC</a:t>
            </a:r>
          </a:p>
          <a:p>
            <a:endParaRPr lang="en-GB" sz="1000" b="1" dirty="0">
              <a:solidFill>
                <a:prstClr val="black"/>
              </a:solidFill>
            </a:endParaRPr>
          </a:p>
          <a:p>
            <a:r>
              <a:rPr lang="en-GB" sz="1000" b="1" dirty="0">
                <a:solidFill>
                  <a:prstClr val="black"/>
                </a:solidFill>
              </a:rPr>
              <a:t>Physics </a:t>
            </a:r>
            <a:r>
              <a:rPr lang="en-GB" sz="1000" b="1" dirty="0" smtClean="0">
                <a:solidFill>
                  <a:prstClr val="black"/>
                </a:solidFill>
              </a:rPr>
              <a:t>performance</a:t>
            </a:r>
            <a:r>
              <a:rPr lang="en-GB" sz="1000" b="1" dirty="0">
                <a:solidFill>
                  <a:prstClr val="black"/>
                </a:solidFill>
              </a:rPr>
              <a:t> </a:t>
            </a:r>
            <a:r>
              <a:rPr lang="en-GB" sz="1000" b="1" dirty="0" smtClean="0">
                <a:solidFill>
                  <a:prstClr val="black"/>
                </a:solidFill>
              </a:rPr>
              <a:t>for benchmark </a:t>
            </a:r>
            <a:r>
              <a:rPr lang="en-GB" sz="1000" b="1" dirty="0">
                <a:solidFill>
                  <a:prstClr val="black"/>
                </a:solidFill>
              </a:rPr>
              <a:t>c</a:t>
            </a:r>
            <a:r>
              <a:rPr lang="en-GB" sz="1000" b="1" dirty="0" smtClean="0">
                <a:solidFill>
                  <a:prstClr val="black"/>
                </a:solidFill>
              </a:rPr>
              <a:t>hannels </a:t>
            </a:r>
            <a:r>
              <a:rPr lang="en-GB" sz="1000" dirty="0" smtClean="0">
                <a:solidFill>
                  <a:prstClr val="black"/>
                </a:solidFill>
              </a:rPr>
              <a:t>(Editors Heather, Filip, Michele, Clement)</a:t>
            </a:r>
            <a:endParaRPr lang="en-GB" sz="1000" dirty="0">
              <a:solidFill>
                <a:prstClr val="black"/>
              </a:solidFill>
            </a:endParaRPr>
          </a:p>
          <a:p>
            <a:endParaRPr lang="en-GB" sz="1000" b="1" dirty="0">
              <a:solidFill>
                <a:prstClr val="black"/>
              </a:solidFill>
            </a:endParaRPr>
          </a:p>
          <a:p>
            <a:r>
              <a:rPr lang="en-GB" sz="1000" b="1" dirty="0">
                <a:solidFill>
                  <a:prstClr val="black"/>
                </a:solidFill>
              </a:rPr>
              <a:t>Cavern and </a:t>
            </a:r>
            <a:r>
              <a:rPr lang="en-GB" sz="1000" b="1" dirty="0" smtClean="0">
                <a:solidFill>
                  <a:prstClr val="black"/>
                </a:solidFill>
              </a:rPr>
              <a:t>infrastructure </a:t>
            </a:r>
            <a:r>
              <a:rPr lang="en-GB" sz="1000" dirty="0" smtClean="0">
                <a:solidFill>
                  <a:prstClr val="black"/>
                </a:solidFill>
              </a:rPr>
              <a:t>(Editor: Herman, Werner </a:t>
            </a:r>
            <a:r>
              <a:rPr lang="en-GB" sz="1000" dirty="0" err="1" smtClean="0">
                <a:solidFill>
                  <a:prstClr val="black"/>
                </a:solidFill>
              </a:rPr>
              <a:t>t.b.c</a:t>
            </a:r>
            <a:r>
              <a:rPr lang="en-GB" sz="1000" dirty="0" smtClean="0">
                <a:solidFill>
                  <a:prstClr val="black"/>
                </a:solidFill>
              </a:rPr>
              <a:t>.).</a:t>
            </a:r>
          </a:p>
          <a:p>
            <a:r>
              <a:rPr lang="en-GB" sz="1000" dirty="0" smtClean="0">
                <a:solidFill>
                  <a:prstClr val="black"/>
                </a:solidFill>
              </a:rPr>
              <a:t>Cavern and shaft dimensions, installation scenarios, </a:t>
            </a:r>
            <a:r>
              <a:rPr lang="en-GB" sz="1000" dirty="0" err="1" smtClean="0">
                <a:solidFill>
                  <a:prstClr val="black"/>
                </a:solidFill>
              </a:rPr>
              <a:t>sidecavern</a:t>
            </a:r>
            <a:r>
              <a:rPr lang="en-GB" sz="1000" dirty="0" smtClean="0">
                <a:solidFill>
                  <a:prstClr val="black"/>
                </a:solidFill>
              </a:rPr>
              <a:t>, access, safety, shielding, activation, maintenance scenarios </a:t>
            </a:r>
          </a:p>
          <a:p>
            <a:endParaRPr lang="en-GB" sz="1000" b="1" dirty="0">
              <a:solidFill>
                <a:prstClr val="black"/>
              </a:solidFill>
            </a:endParaRPr>
          </a:p>
          <a:p>
            <a:r>
              <a:rPr lang="en-GB" sz="1000" b="1" dirty="0">
                <a:solidFill>
                  <a:prstClr val="black"/>
                </a:solidFill>
              </a:rPr>
              <a:t>Cost Goals, Strategic </a:t>
            </a:r>
            <a:r>
              <a:rPr lang="en-GB" sz="1000" b="1" dirty="0" smtClean="0">
                <a:solidFill>
                  <a:prstClr val="black"/>
                </a:solidFill>
              </a:rPr>
              <a:t>R&amp;D </a:t>
            </a:r>
            <a:r>
              <a:rPr lang="en-GB" sz="1000" dirty="0" smtClean="0">
                <a:solidFill>
                  <a:prstClr val="black"/>
                </a:solidFill>
              </a:rPr>
              <a:t>(Editor: Werner)</a:t>
            </a:r>
            <a:endParaRPr lang="en-GB" sz="1000" dirty="0">
              <a:solidFill>
                <a:prstClr val="black"/>
              </a:solidFill>
            </a:endParaRPr>
          </a:p>
          <a:p>
            <a:r>
              <a:rPr lang="en-GB" sz="1000" dirty="0">
                <a:solidFill>
                  <a:prstClr val="black"/>
                </a:solidFill>
              </a:rPr>
              <a:t>Extreme radiation environment, large area silicon sensors, high speed links, </a:t>
            </a:r>
          </a:p>
          <a:p>
            <a:r>
              <a:rPr lang="en-GB" sz="1000" dirty="0">
                <a:solidFill>
                  <a:prstClr val="black"/>
                </a:solidFill>
              </a:rPr>
              <a:t>microelectronics,  radiation hard scintillators, Liquid Argon Technology, High precision timing detectors …</a:t>
            </a:r>
          </a:p>
        </p:txBody>
      </p:sp>
      <p:sp>
        <p:nvSpPr>
          <p:cNvPr id="6" name="TextBox 5"/>
          <p:cNvSpPr txBox="1"/>
          <p:nvPr/>
        </p:nvSpPr>
        <p:spPr>
          <a:xfrm>
            <a:off x="0" y="17392"/>
            <a:ext cx="9144000" cy="830985"/>
          </a:xfrm>
          <a:prstGeom prst="rect">
            <a:avLst/>
          </a:prstGeom>
          <a:noFill/>
        </p:spPr>
        <p:txBody>
          <a:bodyPr wrap="square" lIns="91428" tIns="45714" rIns="91428" bIns="45714" rtlCol="0">
            <a:spAutoFit/>
          </a:bodyPr>
          <a:lstStyle/>
          <a:p>
            <a:pPr algn="ctr"/>
            <a:r>
              <a:rPr lang="en-GB" sz="2400" b="1" dirty="0" smtClean="0">
                <a:solidFill>
                  <a:srgbClr val="FF0000"/>
                </a:solidFill>
              </a:rPr>
              <a:t>Outline for Comprehensive CDR Vol. "Experiments </a:t>
            </a:r>
            <a:r>
              <a:rPr lang="en-GB" sz="2400" b="1" dirty="0">
                <a:solidFill>
                  <a:srgbClr val="FF0000"/>
                </a:solidFill>
              </a:rPr>
              <a:t>and Detectors"</a:t>
            </a:r>
          </a:p>
          <a:p>
            <a:pPr algn="ctr"/>
            <a:endParaRPr lang="en-GB" sz="2400" b="1" dirty="0">
              <a:solidFill>
                <a:srgbClr val="FF0000"/>
              </a:solidFill>
            </a:endParaRPr>
          </a:p>
        </p:txBody>
      </p:sp>
    </p:spTree>
    <p:extLst>
      <p:ext uri="{BB962C8B-B14F-4D97-AF65-F5344CB8AC3E}">
        <p14:creationId xmlns:p14="http://schemas.microsoft.com/office/powerpoint/2010/main" val="14124150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3_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5590</TotalTime>
  <Words>522</Words>
  <Application>Microsoft Macintosh PowerPoint</Application>
  <PresentationFormat>On-screen Show (16:9)</PresentationFormat>
  <Paragraphs>88</Paragraphs>
  <Slides>5</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5</vt:i4>
      </vt:variant>
    </vt:vector>
  </HeadingPairs>
  <TitlesOfParts>
    <vt:vector size="10" baseType="lpstr">
      <vt:lpstr>Calibri</vt:lpstr>
      <vt:lpstr>Arial</vt:lpstr>
      <vt:lpstr>Office Theme</vt:lpstr>
      <vt:lpstr>2_CERNCorporate4-3</vt:lpstr>
      <vt:lpstr>3_CERNCorporate4-3</vt:lpstr>
      <vt:lpstr>PowerPoint Presentation</vt:lpstr>
      <vt:lpstr>CDR progress</vt:lpstr>
      <vt:lpstr>CDR progress</vt:lpstr>
      <vt:lpstr>PowerPoint Presentation</vt:lpstr>
      <vt:lpstr>PowerPoint Presentation</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Werner Riegler</dc:creator>
  <cp:lastModifiedBy>Microsoft Office User</cp:lastModifiedBy>
  <cp:revision>494</cp:revision>
  <dcterms:created xsi:type="dcterms:W3CDTF">2017-05-25T15:02:39Z</dcterms:created>
  <dcterms:modified xsi:type="dcterms:W3CDTF">2018-10-24T10:20:04Z</dcterms:modified>
</cp:coreProperties>
</file>