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mov" ContentType="video/quicktime"/>
  <Default Extension="rels" ContentType="application/vnd.openxmlformats-package.relationships+xml"/>
  <Default Extension="xml" ContentType="application/xml"/>
  <Default Extension="(null)" ContentType="image/x-emf"/>
  <Default Extension="wdp" ContentType="image/vnd.ms-photo"/>
  <Default Extension="gif" ContentType="image/gif"/>
  <Default Extension="vml" ContentType="application/vnd.openxmlformats-officedocument.vmlDrawing"/>
  <Default Extension="mp4" ContentType="video/mp4"/>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4.xml" ContentType="application/vnd.openxmlformats-officedocument.theme+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theme/theme5.xml" ContentType="application/vnd.openxmlformats-officedocument.theme+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theme/theme6.xml" ContentType="application/vnd.openxmlformats-officedocument.theme+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theme/theme7.xml" ContentType="application/vnd.openxmlformats-officedocument.theme+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theme/theme8.xml" ContentType="application/vnd.openxmlformats-officedocument.theme+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theme/theme9.xml" ContentType="application/vnd.openxmlformats-officedocument.theme+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theme/theme10.xml" ContentType="application/vnd.openxmlformats-officedocument.theme+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theme/theme11.xml" ContentType="application/vnd.openxmlformats-officedocument.theme+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theme/theme12.xml" ContentType="application/vnd.openxmlformats-officedocument.theme+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theme/theme13.xml" ContentType="application/vnd.openxmlformats-officedocument.theme+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theme/theme14.xml" ContentType="application/vnd.openxmlformats-officedocument.theme+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theme/theme15.xml" ContentType="application/vnd.openxmlformats-officedocument.theme+xml"/>
  <Override PartName="/ppt/theme/theme1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1.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3" r:id="rId2"/>
    <p:sldMasterId id="2147483726" r:id="rId3"/>
    <p:sldMasterId id="2147483846" r:id="rId4"/>
    <p:sldMasterId id="2147483858" r:id="rId5"/>
    <p:sldMasterId id="2147483962" r:id="rId6"/>
    <p:sldMasterId id="2147483975" r:id="rId7"/>
    <p:sldMasterId id="2147484000" r:id="rId8"/>
    <p:sldMasterId id="2147484012" r:id="rId9"/>
    <p:sldMasterId id="2147484097" r:id="rId10"/>
    <p:sldMasterId id="2147484110" r:id="rId11"/>
    <p:sldMasterId id="2147484218" r:id="rId12"/>
    <p:sldMasterId id="2147484282" r:id="rId13"/>
    <p:sldMasterId id="2147484301" r:id="rId14"/>
    <p:sldMasterId id="2147484313" r:id="rId15"/>
  </p:sldMasterIdLst>
  <p:notesMasterIdLst>
    <p:notesMasterId r:id="rId51"/>
  </p:notesMasterIdLst>
  <p:sldIdLst>
    <p:sldId id="710" r:id="rId16"/>
    <p:sldId id="276" r:id="rId17"/>
    <p:sldId id="755" r:id="rId18"/>
    <p:sldId id="277" r:id="rId19"/>
    <p:sldId id="757" r:id="rId20"/>
    <p:sldId id="756" r:id="rId21"/>
    <p:sldId id="261" r:id="rId22"/>
    <p:sldId id="262" r:id="rId23"/>
    <p:sldId id="673" r:id="rId24"/>
    <p:sldId id="500" r:id="rId25"/>
    <p:sldId id="733" r:id="rId26"/>
    <p:sldId id="281" r:id="rId27"/>
    <p:sldId id="765" r:id="rId28"/>
    <p:sldId id="265" r:id="rId29"/>
    <p:sldId id="760" r:id="rId30"/>
    <p:sldId id="736" r:id="rId31"/>
    <p:sldId id="812" r:id="rId32"/>
    <p:sldId id="761" r:id="rId33"/>
    <p:sldId id="715" r:id="rId34"/>
    <p:sldId id="727" r:id="rId35"/>
    <p:sldId id="725" r:id="rId36"/>
    <p:sldId id="726" r:id="rId37"/>
    <p:sldId id="735" r:id="rId38"/>
    <p:sldId id="728" r:id="rId39"/>
    <p:sldId id="759" r:id="rId40"/>
    <p:sldId id="762" r:id="rId41"/>
    <p:sldId id="743" r:id="rId42"/>
    <p:sldId id="744" r:id="rId43"/>
    <p:sldId id="809" r:id="rId44"/>
    <p:sldId id="270" r:id="rId45"/>
    <p:sldId id="674" r:id="rId46"/>
    <p:sldId id="729" r:id="rId47"/>
    <p:sldId id="713" r:id="rId48"/>
    <p:sldId id="688" r:id="rId49"/>
    <p:sldId id="811" r:id="rId50"/>
  </p:sldIdLst>
  <p:sldSz cx="9144000" cy="6858000" type="screen4x3"/>
  <p:notesSz cx="6858000" cy="9144000"/>
  <p:defaultText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6BFF61"/>
    <a:srgbClr val="FECDD1"/>
    <a:srgbClr val="FFFFCE"/>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765"/>
    <p:restoredTop sz="94625"/>
  </p:normalViewPr>
  <p:slideViewPr>
    <p:cSldViewPr snapToGrid="0" snapToObjects="1">
      <p:cViewPr varScale="1">
        <p:scale>
          <a:sx n="95" d="100"/>
          <a:sy n="95" d="100"/>
        </p:scale>
        <p:origin x="1264" y="176"/>
      </p:cViewPr>
      <p:guideLst>
        <p:guide orient="horz" pos="2160"/>
        <p:guide pos="2880"/>
      </p:guideLst>
    </p:cSldViewPr>
  </p:slideViewPr>
  <p:notesTextViewPr>
    <p:cViewPr>
      <p:scale>
        <a:sx n="100" d="100"/>
        <a:sy n="100" d="100"/>
      </p:scale>
      <p:origin x="0" y="0"/>
    </p:cViewPr>
  </p:notesTextViewPr>
  <p:sorterViewPr>
    <p:cViewPr>
      <p:scale>
        <a:sx n="85" d="100"/>
        <a:sy n="85"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3.xml"/><Relationship Id="rId18" Type="http://schemas.openxmlformats.org/officeDocument/2006/relationships/slide" Target="slides/slide3.xml"/><Relationship Id="rId26" Type="http://schemas.openxmlformats.org/officeDocument/2006/relationships/slide" Target="slides/slide11.xml"/><Relationship Id="rId39" Type="http://schemas.openxmlformats.org/officeDocument/2006/relationships/slide" Target="slides/slide24.xml"/><Relationship Id="rId21" Type="http://schemas.openxmlformats.org/officeDocument/2006/relationships/slide" Target="slides/slide6.xml"/><Relationship Id="rId34" Type="http://schemas.openxmlformats.org/officeDocument/2006/relationships/slide" Target="slides/slide19.xml"/><Relationship Id="rId42" Type="http://schemas.openxmlformats.org/officeDocument/2006/relationships/slide" Target="slides/slide27.xml"/><Relationship Id="rId47" Type="http://schemas.openxmlformats.org/officeDocument/2006/relationships/slide" Target="slides/slide32.xml"/><Relationship Id="rId50" Type="http://schemas.openxmlformats.org/officeDocument/2006/relationships/slide" Target="slides/slide35.xml"/><Relationship Id="rId55" Type="http://schemas.openxmlformats.org/officeDocument/2006/relationships/tableStyles" Target="tableStyles.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 Target="slides/slide1.xml"/><Relationship Id="rId29" Type="http://schemas.openxmlformats.org/officeDocument/2006/relationships/slide" Target="slides/slide14.xml"/><Relationship Id="rId11" Type="http://schemas.openxmlformats.org/officeDocument/2006/relationships/slideMaster" Target="slideMasters/slideMaster11.xml"/><Relationship Id="rId24" Type="http://schemas.openxmlformats.org/officeDocument/2006/relationships/slide" Target="slides/slide9.xml"/><Relationship Id="rId32" Type="http://schemas.openxmlformats.org/officeDocument/2006/relationships/slide" Target="slides/slide17.xml"/><Relationship Id="rId37" Type="http://schemas.openxmlformats.org/officeDocument/2006/relationships/slide" Target="slides/slide22.xml"/><Relationship Id="rId40" Type="http://schemas.openxmlformats.org/officeDocument/2006/relationships/slide" Target="slides/slide25.xml"/><Relationship Id="rId45" Type="http://schemas.openxmlformats.org/officeDocument/2006/relationships/slide" Target="slides/slide30.xml"/><Relationship Id="rId53" Type="http://schemas.openxmlformats.org/officeDocument/2006/relationships/viewProps" Target="viewProps.xml"/><Relationship Id="rId5" Type="http://schemas.openxmlformats.org/officeDocument/2006/relationships/slideMaster" Target="slideMasters/slideMaster5.xml"/><Relationship Id="rId10" Type="http://schemas.openxmlformats.org/officeDocument/2006/relationships/slideMaster" Target="slideMasters/slideMaster10.xml"/><Relationship Id="rId19" Type="http://schemas.openxmlformats.org/officeDocument/2006/relationships/slide" Target="slides/slide4.xml"/><Relationship Id="rId31" Type="http://schemas.openxmlformats.org/officeDocument/2006/relationships/slide" Target="slides/slide16.xml"/><Relationship Id="rId44" Type="http://schemas.openxmlformats.org/officeDocument/2006/relationships/slide" Target="slides/slide29.xml"/><Relationship Id="rId52"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slide" Target="slides/slide7.xml"/><Relationship Id="rId27" Type="http://schemas.openxmlformats.org/officeDocument/2006/relationships/slide" Target="slides/slide12.xml"/><Relationship Id="rId30" Type="http://schemas.openxmlformats.org/officeDocument/2006/relationships/slide" Target="slides/slide15.xml"/><Relationship Id="rId35" Type="http://schemas.openxmlformats.org/officeDocument/2006/relationships/slide" Target="slides/slide20.xml"/><Relationship Id="rId43" Type="http://schemas.openxmlformats.org/officeDocument/2006/relationships/slide" Target="slides/slide28.xml"/><Relationship Id="rId48" Type="http://schemas.openxmlformats.org/officeDocument/2006/relationships/slide" Target="slides/slide33.xml"/><Relationship Id="rId8" Type="http://schemas.openxmlformats.org/officeDocument/2006/relationships/slideMaster" Target="slideMasters/slideMaster8.xml"/><Relationship Id="rId51" Type="http://schemas.openxmlformats.org/officeDocument/2006/relationships/notesMaster" Target="notesMasters/notesMaster1.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 Target="slides/slide2.xml"/><Relationship Id="rId25" Type="http://schemas.openxmlformats.org/officeDocument/2006/relationships/slide" Target="slides/slide10.xml"/><Relationship Id="rId33" Type="http://schemas.openxmlformats.org/officeDocument/2006/relationships/slide" Target="slides/slide18.xml"/><Relationship Id="rId38" Type="http://schemas.openxmlformats.org/officeDocument/2006/relationships/slide" Target="slides/slide23.xml"/><Relationship Id="rId46" Type="http://schemas.openxmlformats.org/officeDocument/2006/relationships/slide" Target="slides/slide31.xml"/><Relationship Id="rId20" Type="http://schemas.openxmlformats.org/officeDocument/2006/relationships/slide" Target="slides/slide5.xml"/><Relationship Id="rId41" Type="http://schemas.openxmlformats.org/officeDocument/2006/relationships/slide" Target="slides/slide26.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Master" Target="slideMasters/slideMaster15.xml"/><Relationship Id="rId23" Type="http://schemas.openxmlformats.org/officeDocument/2006/relationships/slide" Target="slides/slide8.xml"/><Relationship Id="rId28" Type="http://schemas.openxmlformats.org/officeDocument/2006/relationships/slide" Target="slides/slide13.xml"/><Relationship Id="rId36" Type="http://schemas.openxmlformats.org/officeDocument/2006/relationships/slide" Target="slides/slide21.xml"/><Relationship Id="rId49" Type="http://schemas.openxmlformats.org/officeDocument/2006/relationships/slide" Target="slides/slide34.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1.png"/></Relationships>
</file>

<file path=ppt/drawings/_rels/vmlDrawing2.vml.rels><?xml version="1.0" encoding="UTF-8" standalone="yes"?>
<Relationships xmlns="http://schemas.openxmlformats.org/package/2006/relationships"><Relationship Id="rId2" Type="http://schemas.openxmlformats.org/officeDocument/2006/relationships/image" Target="../media/image73.emf"/><Relationship Id="rId1" Type="http://schemas.openxmlformats.org/officeDocument/2006/relationships/image" Target="../media/image72.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A76727F-6CE3-C844-A063-07B88E61355C}" type="datetimeFigureOut">
              <a:rPr kumimoji="1" lang="ja-JP" altLang="en-US" smtClean="0"/>
              <a:t>2019/7/11</a:t>
            </a:fld>
            <a:endParaRPr kumimoji="1" lang="ja-JP" altLang="en-US"/>
          </a:p>
        </p:txBody>
      </p:sp>
      <p:sp>
        <p:nvSpPr>
          <p:cNvPr id="4" name="スライド イメージ プレースホルダー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F8ACF7B-B568-874B-BEAE-375C1B2630A7}" type="slidenum">
              <a:rPr kumimoji="1" lang="ja-JP" altLang="en-US" smtClean="0"/>
              <a:t>‹#›</a:t>
            </a:fld>
            <a:endParaRPr kumimoji="1" lang="ja-JP" altLang="en-US"/>
          </a:p>
        </p:txBody>
      </p:sp>
    </p:spTree>
    <p:extLst>
      <p:ext uri="{BB962C8B-B14F-4D97-AF65-F5344CB8AC3E}">
        <p14:creationId xmlns:p14="http://schemas.microsoft.com/office/powerpoint/2010/main" val="2424060081"/>
      </p:ext>
    </p:extLst>
  </p:cSld>
  <p:clrMap bg1="lt1" tx1="dk1" bg2="lt2" tx2="dk2" accent1="accent1" accent2="accent2" accent3="accent3" accent4="accent4" accent5="accent5" accent6="accent6" hlink="hlink" folHlink="folHlink"/>
  <p:notesStyle>
    <a:lvl1pPr marL="0" algn="l" defTabSz="457200" rtl="0" eaLnBrk="1" latinLnBrk="0" hangingPunct="1">
      <a:defRPr kumimoji="1" sz="1200" kern="1200">
        <a:solidFill>
          <a:schemeClr val="tx1"/>
        </a:solidFill>
        <a:latin typeface="+mn-lt"/>
        <a:ea typeface="+mn-ea"/>
        <a:cs typeface="+mn-cs"/>
      </a:defRPr>
    </a:lvl1pPr>
    <a:lvl2pPr marL="457200" algn="l" defTabSz="457200" rtl="0" eaLnBrk="1" latinLnBrk="0" hangingPunct="1">
      <a:defRPr kumimoji="1" sz="1200" kern="1200">
        <a:solidFill>
          <a:schemeClr val="tx1"/>
        </a:solidFill>
        <a:latin typeface="+mn-lt"/>
        <a:ea typeface="+mn-ea"/>
        <a:cs typeface="+mn-cs"/>
      </a:defRPr>
    </a:lvl2pPr>
    <a:lvl3pPr marL="914400" algn="l" defTabSz="457200" rtl="0" eaLnBrk="1" latinLnBrk="0" hangingPunct="1">
      <a:defRPr kumimoji="1" sz="1200" kern="1200">
        <a:solidFill>
          <a:schemeClr val="tx1"/>
        </a:solidFill>
        <a:latin typeface="+mn-lt"/>
        <a:ea typeface="+mn-ea"/>
        <a:cs typeface="+mn-cs"/>
      </a:defRPr>
    </a:lvl3pPr>
    <a:lvl4pPr marL="1371600" algn="l" defTabSz="457200" rtl="0" eaLnBrk="1" latinLnBrk="0" hangingPunct="1">
      <a:defRPr kumimoji="1" sz="1200" kern="1200">
        <a:solidFill>
          <a:schemeClr val="tx1"/>
        </a:solidFill>
        <a:latin typeface="+mn-lt"/>
        <a:ea typeface="+mn-ea"/>
        <a:cs typeface="+mn-cs"/>
      </a:defRPr>
    </a:lvl4pPr>
    <a:lvl5pPr marL="1828800" algn="l" defTabSz="457200" rtl="0" eaLnBrk="1" latinLnBrk="0" hangingPunct="1">
      <a:defRPr kumimoji="1" sz="1200" kern="1200">
        <a:solidFill>
          <a:schemeClr val="tx1"/>
        </a:solidFill>
        <a:latin typeface="+mn-lt"/>
        <a:ea typeface="+mn-ea"/>
        <a:cs typeface="+mn-cs"/>
      </a:defRPr>
    </a:lvl5pPr>
    <a:lvl6pPr marL="2286000" algn="l" defTabSz="457200" rtl="0" eaLnBrk="1" latinLnBrk="0" hangingPunct="1">
      <a:defRPr kumimoji="1" sz="1200" kern="1200">
        <a:solidFill>
          <a:schemeClr val="tx1"/>
        </a:solidFill>
        <a:latin typeface="+mn-lt"/>
        <a:ea typeface="+mn-ea"/>
        <a:cs typeface="+mn-cs"/>
      </a:defRPr>
    </a:lvl6pPr>
    <a:lvl7pPr marL="2743200" algn="l" defTabSz="457200" rtl="0" eaLnBrk="1" latinLnBrk="0" hangingPunct="1">
      <a:defRPr kumimoji="1" sz="1200" kern="1200">
        <a:solidFill>
          <a:schemeClr val="tx1"/>
        </a:solidFill>
        <a:latin typeface="+mn-lt"/>
        <a:ea typeface="+mn-ea"/>
        <a:cs typeface="+mn-cs"/>
      </a:defRPr>
    </a:lvl7pPr>
    <a:lvl8pPr marL="3200400" algn="l" defTabSz="457200" rtl="0" eaLnBrk="1" latinLnBrk="0" hangingPunct="1">
      <a:defRPr kumimoji="1" sz="1200" kern="1200">
        <a:solidFill>
          <a:schemeClr val="tx1"/>
        </a:solidFill>
        <a:latin typeface="+mn-lt"/>
        <a:ea typeface="+mn-ea"/>
        <a:cs typeface="+mn-cs"/>
      </a:defRPr>
    </a:lvl8pPr>
    <a:lvl9pPr marL="3657600" algn="l" defTabSz="4572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43011" name="Rectangle 3"/>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pPr eaLnBrk="1" hangingPunct="1"/>
            <a:endParaRPr lang="ja-JP" altLang="en-US" dirty="0">
              <a:latin typeface="Calibri" charset="0"/>
              <a:ea typeface="ＭＳ Ｐゴシック" charset="0"/>
            </a:endParaRPr>
          </a:p>
        </p:txBody>
      </p:sp>
    </p:spTree>
    <p:extLst>
      <p:ext uri="{BB962C8B-B14F-4D97-AF65-F5344CB8AC3E}">
        <p14:creationId xmlns:p14="http://schemas.microsoft.com/office/powerpoint/2010/main" val="38528680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1031"/>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a:defRPr kumimoji="1" sz="2400">
                <a:solidFill>
                  <a:schemeClr val="tx1"/>
                </a:solidFill>
                <a:latin typeface="Arial" charset="0"/>
                <a:ea typeface="ＭＳ Ｐゴシック" charset="0"/>
                <a:cs typeface="ＭＳ Ｐゴシック" charset="0"/>
              </a:defRPr>
            </a:lvl1pPr>
            <a:lvl2pPr marL="37931725" indent="-37474525">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eaLnBrk="0" fontAlgn="base" hangingPunct="0">
              <a:spcBef>
                <a:spcPct val="0"/>
              </a:spcBef>
              <a:spcAft>
                <a:spcPct val="0"/>
              </a:spcAft>
              <a:defRPr kumimoji="1" sz="2400">
                <a:solidFill>
                  <a:schemeClr val="tx1"/>
                </a:solidFill>
                <a:latin typeface="Arial" charset="0"/>
                <a:ea typeface="ＭＳ Ｐゴシック" charset="0"/>
              </a:defRPr>
            </a:lvl6pPr>
            <a:lvl7pPr marL="2971800" indent="-228600" eaLnBrk="0" fontAlgn="base" hangingPunct="0">
              <a:spcBef>
                <a:spcPct val="0"/>
              </a:spcBef>
              <a:spcAft>
                <a:spcPct val="0"/>
              </a:spcAft>
              <a:defRPr kumimoji="1" sz="2400">
                <a:solidFill>
                  <a:schemeClr val="tx1"/>
                </a:solidFill>
                <a:latin typeface="Arial" charset="0"/>
                <a:ea typeface="ＭＳ Ｐゴシック" charset="0"/>
              </a:defRPr>
            </a:lvl7pPr>
            <a:lvl8pPr marL="3429000" indent="-228600" eaLnBrk="0" fontAlgn="base" hangingPunct="0">
              <a:spcBef>
                <a:spcPct val="0"/>
              </a:spcBef>
              <a:spcAft>
                <a:spcPct val="0"/>
              </a:spcAft>
              <a:defRPr kumimoji="1" sz="2400">
                <a:solidFill>
                  <a:schemeClr val="tx1"/>
                </a:solidFill>
                <a:latin typeface="Arial" charset="0"/>
                <a:ea typeface="ＭＳ Ｐゴシック" charset="0"/>
              </a:defRPr>
            </a:lvl8pPr>
            <a:lvl9pPr marL="3886200" indent="-228600" eaLnBrk="0" fontAlgn="base" hangingPunct="0">
              <a:spcBef>
                <a:spcPct val="0"/>
              </a:spcBef>
              <a:spcAft>
                <a:spcPct val="0"/>
              </a:spcAft>
              <a:defRPr kumimoji="1" sz="2400">
                <a:solidFill>
                  <a:schemeClr val="tx1"/>
                </a:solidFill>
                <a:latin typeface="Arial" charset="0"/>
                <a:ea typeface="ＭＳ Ｐゴシック" charset="0"/>
              </a:defRPr>
            </a:lvl9pPr>
          </a:lstStyle>
          <a:p>
            <a:pPr algn="r" defTabSz="914400" fontAlgn="base">
              <a:spcBef>
                <a:spcPct val="0"/>
              </a:spcBef>
              <a:spcAft>
                <a:spcPct val="0"/>
              </a:spcAft>
            </a:pPr>
            <a:fld id="{B9754DEF-7FBE-334F-AF1A-9B0F7CDB65C5}" type="slidenum">
              <a:rPr lang="en-US" altLang="ja-JP" sz="1200" smtClean="0">
                <a:solidFill>
                  <a:prstClr val="black"/>
                </a:solidFill>
              </a:rPr>
              <a:pPr algn="r" defTabSz="914400" fontAlgn="base">
                <a:spcBef>
                  <a:spcPct val="0"/>
                </a:spcBef>
                <a:spcAft>
                  <a:spcPct val="0"/>
                </a:spcAft>
              </a:pPr>
              <a:t>17</a:t>
            </a:fld>
            <a:endParaRPr lang="en-US" altLang="ja-JP" sz="1200">
              <a:solidFill>
                <a:prstClr val="black"/>
              </a:solidFill>
            </a:endParaRPr>
          </a:p>
        </p:txBody>
      </p:sp>
      <p:sp>
        <p:nvSpPr>
          <p:cNvPr id="19458" name="Rectangle 1026"/>
          <p:cNvSpPr>
            <a:spLocks noGrp="1" noRot="1" noChangeAspect="1" noChangeArrowheads="1" noTextEdit="1"/>
          </p:cNvSpPr>
          <p:nvPr>
            <p:ph type="sldImg"/>
          </p:nvPr>
        </p:nvSpPr>
        <p:spPr>
          <a:xfrm>
            <a:off x="1143000" y="685800"/>
            <a:ext cx="4572000" cy="3429000"/>
          </a:xfrm>
          <a:ln/>
        </p:spPr>
      </p:sp>
      <p:sp>
        <p:nvSpPr>
          <p:cNvPr id="19459" name="Rectangle 1027"/>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altLang="ja-JP">
                <a:latin typeface="Arial" charset="0"/>
                <a:ea typeface="ＭＳ Ｐゴシック" charset="0"/>
                <a:cs typeface="ＭＳ Ｐゴシック" charset="0"/>
              </a:rPr>
              <a:t>Pressure wave problem and cavitation problem were predicted by G. Baure and J. Carpenter in 95 and 96.</a:t>
            </a:r>
          </a:p>
          <a:p>
            <a:pPr eaLnBrk="1" hangingPunct="1"/>
            <a:r>
              <a:rPr lang="en-US" altLang="ja-JP">
                <a:latin typeface="Arial" charset="0"/>
                <a:ea typeface="ＭＳ Ｐゴシック" charset="0"/>
                <a:cs typeface="ＭＳ Ｐゴシック" charset="0"/>
              </a:rPr>
              <a:t>Relating to the pressure waves, ASTE was carried out under the international collaboration.</a:t>
            </a:r>
          </a:p>
          <a:p>
            <a:pPr eaLnBrk="1" hangingPunct="1"/>
            <a:r>
              <a:rPr lang="en-US" altLang="ja-JP">
                <a:latin typeface="Arial" charset="0"/>
                <a:ea typeface="ＭＳ Ｐゴシック" charset="0"/>
                <a:cs typeface="ＭＳ Ｐゴシック" charset="0"/>
              </a:rPr>
              <a:t>2000, the pitting was observed by mechanical impact pressure test at JAERI.</a:t>
            </a:r>
          </a:p>
          <a:p>
            <a:pPr eaLnBrk="1" hangingPunct="1"/>
            <a:r>
              <a:rPr lang="en-US" altLang="ja-JP">
                <a:latin typeface="Arial" charset="0"/>
                <a:ea typeface="ＭＳ Ｐゴシック" charset="0"/>
                <a:cs typeface="ＭＳ Ｐゴシック" charset="0"/>
              </a:rPr>
              <a:t>This is the first observed pitting monster.   </a:t>
            </a:r>
          </a:p>
        </p:txBody>
      </p:sp>
    </p:spTree>
    <p:extLst>
      <p:ext uri="{BB962C8B-B14F-4D97-AF65-F5344CB8AC3E}">
        <p14:creationId xmlns:p14="http://schemas.microsoft.com/office/powerpoint/2010/main" val="353097546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1031"/>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a:defRPr kumimoji="1" sz="2400">
                <a:solidFill>
                  <a:schemeClr val="tx1"/>
                </a:solidFill>
                <a:latin typeface="Arial" charset="0"/>
                <a:ea typeface="ＭＳ Ｐゴシック" charset="0"/>
                <a:cs typeface="ＭＳ Ｐゴシック" charset="0"/>
              </a:defRPr>
            </a:lvl1pPr>
            <a:lvl2pPr marL="37931725" indent="-37474525">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eaLnBrk="0" fontAlgn="base" hangingPunct="0">
              <a:spcBef>
                <a:spcPct val="0"/>
              </a:spcBef>
              <a:spcAft>
                <a:spcPct val="0"/>
              </a:spcAft>
              <a:defRPr kumimoji="1" sz="2400">
                <a:solidFill>
                  <a:schemeClr val="tx1"/>
                </a:solidFill>
                <a:latin typeface="Arial" charset="0"/>
                <a:ea typeface="ＭＳ Ｐゴシック" charset="0"/>
              </a:defRPr>
            </a:lvl6pPr>
            <a:lvl7pPr marL="2971800" indent="-228600" eaLnBrk="0" fontAlgn="base" hangingPunct="0">
              <a:spcBef>
                <a:spcPct val="0"/>
              </a:spcBef>
              <a:spcAft>
                <a:spcPct val="0"/>
              </a:spcAft>
              <a:defRPr kumimoji="1" sz="2400">
                <a:solidFill>
                  <a:schemeClr val="tx1"/>
                </a:solidFill>
                <a:latin typeface="Arial" charset="0"/>
                <a:ea typeface="ＭＳ Ｐゴシック" charset="0"/>
              </a:defRPr>
            </a:lvl7pPr>
            <a:lvl8pPr marL="3429000" indent="-228600" eaLnBrk="0" fontAlgn="base" hangingPunct="0">
              <a:spcBef>
                <a:spcPct val="0"/>
              </a:spcBef>
              <a:spcAft>
                <a:spcPct val="0"/>
              </a:spcAft>
              <a:defRPr kumimoji="1" sz="2400">
                <a:solidFill>
                  <a:schemeClr val="tx1"/>
                </a:solidFill>
                <a:latin typeface="Arial" charset="0"/>
                <a:ea typeface="ＭＳ Ｐゴシック" charset="0"/>
              </a:defRPr>
            </a:lvl8pPr>
            <a:lvl9pPr marL="3886200" indent="-228600" eaLnBrk="0" fontAlgn="base" hangingPunct="0">
              <a:spcBef>
                <a:spcPct val="0"/>
              </a:spcBef>
              <a:spcAft>
                <a:spcPct val="0"/>
              </a:spcAft>
              <a:defRPr kumimoji="1" sz="2400">
                <a:solidFill>
                  <a:schemeClr val="tx1"/>
                </a:solidFill>
                <a:latin typeface="Arial" charset="0"/>
                <a:ea typeface="ＭＳ Ｐゴシック" charset="0"/>
              </a:defRPr>
            </a:lvl9pPr>
          </a:lstStyle>
          <a:p>
            <a:pPr algn="r" defTabSz="914400" fontAlgn="base">
              <a:spcBef>
                <a:spcPct val="0"/>
              </a:spcBef>
              <a:spcAft>
                <a:spcPct val="0"/>
              </a:spcAft>
            </a:pPr>
            <a:fld id="{B9754DEF-7FBE-334F-AF1A-9B0F7CDB65C5}" type="slidenum">
              <a:rPr lang="en-US" altLang="ja-JP" sz="1200" smtClean="0">
                <a:solidFill>
                  <a:prstClr val="black"/>
                </a:solidFill>
              </a:rPr>
              <a:pPr algn="r" defTabSz="914400" fontAlgn="base">
                <a:spcBef>
                  <a:spcPct val="0"/>
                </a:spcBef>
                <a:spcAft>
                  <a:spcPct val="0"/>
                </a:spcAft>
              </a:pPr>
              <a:t>18</a:t>
            </a:fld>
            <a:endParaRPr lang="en-US" altLang="ja-JP" sz="1200">
              <a:solidFill>
                <a:prstClr val="black"/>
              </a:solidFill>
            </a:endParaRPr>
          </a:p>
        </p:txBody>
      </p:sp>
      <p:sp>
        <p:nvSpPr>
          <p:cNvPr id="19458" name="Rectangle 1026"/>
          <p:cNvSpPr>
            <a:spLocks noGrp="1" noRot="1" noChangeAspect="1" noChangeArrowheads="1" noTextEdit="1"/>
          </p:cNvSpPr>
          <p:nvPr>
            <p:ph type="sldImg"/>
          </p:nvPr>
        </p:nvSpPr>
        <p:spPr>
          <a:xfrm>
            <a:off x="1143000" y="685800"/>
            <a:ext cx="4572000" cy="3429000"/>
          </a:xfrm>
          <a:ln/>
        </p:spPr>
      </p:sp>
      <p:sp>
        <p:nvSpPr>
          <p:cNvPr id="19459" name="Rectangle 1027"/>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altLang="ja-JP">
                <a:latin typeface="Arial" charset="0"/>
                <a:ea typeface="ＭＳ Ｐゴシック" charset="0"/>
                <a:cs typeface="ＭＳ Ｐゴシック" charset="0"/>
              </a:rPr>
              <a:t>Pressure wave problem and cavitation problem were predicted by G. Baure and J. Carpenter in 95 and 96.</a:t>
            </a:r>
          </a:p>
          <a:p>
            <a:pPr eaLnBrk="1" hangingPunct="1"/>
            <a:r>
              <a:rPr lang="en-US" altLang="ja-JP">
                <a:latin typeface="Arial" charset="0"/>
                <a:ea typeface="ＭＳ Ｐゴシック" charset="0"/>
                <a:cs typeface="ＭＳ Ｐゴシック" charset="0"/>
              </a:rPr>
              <a:t>Relating to the pressure waves, ASTE was carried out under the international collaboration.</a:t>
            </a:r>
          </a:p>
          <a:p>
            <a:pPr eaLnBrk="1" hangingPunct="1"/>
            <a:r>
              <a:rPr lang="en-US" altLang="ja-JP">
                <a:latin typeface="Arial" charset="0"/>
                <a:ea typeface="ＭＳ Ｐゴシック" charset="0"/>
                <a:cs typeface="ＭＳ Ｐゴシック" charset="0"/>
              </a:rPr>
              <a:t>2000, the pitting was observed by mechanical impact pressure test at JAERI.</a:t>
            </a:r>
          </a:p>
          <a:p>
            <a:pPr eaLnBrk="1" hangingPunct="1"/>
            <a:r>
              <a:rPr lang="en-US" altLang="ja-JP">
                <a:latin typeface="Arial" charset="0"/>
                <a:ea typeface="ＭＳ Ｐゴシック" charset="0"/>
                <a:cs typeface="ＭＳ Ｐゴシック" charset="0"/>
              </a:rPr>
              <a:t>This is the first observed pitting monster.   </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143000" y="685800"/>
            <a:ext cx="4572000" cy="3429000"/>
          </a:xfrm>
        </p:spPr>
      </p:sp>
      <p:sp>
        <p:nvSpPr>
          <p:cNvPr id="3" name="ノート プレースホルダー 2"/>
          <p:cNvSpPr>
            <a:spLocks noGrp="1"/>
          </p:cNvSpPr>
          <p:nvPr>
            <p:ph type="body" idx="1"/>
          </p:nvPr>
        </p:nvSpPr>
        <p:spPr/>
        <p:txBody>
          <a:bodyPr/>
          <a:lstStyle/>
          <a:p>
            <a:r>
              <a:rPr lang="en-US" altLang="ja-JP" dirty="0"/>
              <a:t>But, to reach 1MW–class  we have to solve the pressure waves problem and mercury cavitation damage.</a:t>
            </a:r>
          </a:p>
          <a:p>
            <a:endParaRPr kumimoji="1" lang="en-US" altLang="ja-JP" dirty="0"/>
          </a:p>
          <a:p>
            <a:r>
              <a:rPr lang="en-US" altLang="ja-JP" dirty="0"/>
              <a:t>This is the picture of target and the length is about 2 m and the weight is 2 ton.</a:t>
            </a:r>
          </a:p>
          <a:p>
            <a:endParaRPr kumimoji="1" lang="en-US" altLang="ja-JP" dirty="0"/>
          </a:p>
          <a:p>
            <a:r>
              <a:rPr lang="en-US" altLang="ja-JP" dirty="0"/>
              <a:t>The image of pressure wave is lie that.</a:t>
            </a:r>
          </a:p>
          <a:p>
            <a:endParaRPr lang="en-US" altLang="ja-JP" dirty="0"/>
          </a:p>
          <a:p>
            <a:r>
              <a:rPr kumimoji="1" lang="en-US" altLang="ja-JP" dirty="0"/>
              <a:t>The thermal energy is applied the proton beam injection and the thermal shock is induced in mercury and compressive pressure waves generated and  by the interaction between the vessel wall and the pressure waves, the negative  pressure occurs and cavitation phenomenon </a:t>
            </a:r>
            <a:r>
              <a:rPr lang="en-US" altLang="ja-JP" dirty="0"/>
              <a:t>caused as results.</a:t>
            </a:r>
            <a:endParaRPr kumimoji="1" lang="ja-JP" altLang="en-US" dirty="0"/>
          </a:p>
        </p:txBody>
      </p:sp>
      <p:sp>
        <p:nvSpPr>
          <p:cNvPr id="4" name="スライド番号プレースホルダー 3"/>
          <p:cNvSpPr>
            <a:spLocks noGrp="1"/>
          </p:cNvSpPr>
          <p:nvPr>
            <p:ph type="sldNum" sz="quarter" idx="10"/>
          </p:nvPr>
        </p:nvSpPr>
        <p:spPr/>
        <p:txBody>
          <a:bodyPr/>
          <a:lstStyle/>
          <a:p>
            <a:fld id="{DDD04A7E-E28F-B044-94BD-7E8162E7F705}" type="slidenum">
              <a:rPr kumimoji="1" lang="ja-JP" altLang="en-US" smtClean="0"/>
              <a:t>20</a:t>
            </a:fld>
            <a:endParaRPr kumimoji="1" lang="ja-JP" altLang="en-US"/>
          </a:p>
        </p:txBody>
      </p:sp>
    </p:spTree>
    <p:extLst>
      <p:ext uri="{BB962C8B-B14F-4D97-AF65-F5344CB8AC3E}">
        <p14:creationId xmlns:p14="http://schemas.microsoft.com/office/powerpoint/2010/main" val="185679654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143000" y="685800"/>
            <a:ext cx="4572000" cy="3429000"/>
          </a:xfrm>
        </p:spPr>
      </p:sp>
      <p:sp>
        <p:nvSpPr>
          <p:cNvPr id="3" name="ノート プレースホルダー 2"/>
          <p:cNvSpPr>
            <a:spLocks noGrp="1"/>
          </p:cNvSpPr>
          <p:nvPr>
            <p:ph type="body" idx="1"/>
          </p:nvPr>
        </p:nvSpPr>
        <p:spPr/>
        <p:txBody>
          <a:bodyPr/>
          <a:lstStyle/>
          <a:p>
            <a:r>
              <a:rPr lang="en-US" altLang="ja-JP" dirty="0"/>
              <a:t>But, to reach 1MW–class  we have to solve the pressure waves problem and mercury cavitation damage.</a:t>
            </a:r>
          </a:p>
          <a:p>
            <a:endParaRPr kumimoji="1" lang="en-US" altLang="ja-JP" dirty="0"/>
          </a:p>
          <a:p>
            <a:r>
              <a:rPr lang="en-US" altLang="ja-JP" dirty="0"/>
              <a:t>This is the picture of target and the length is about 2 m and the weight is 2 ton.</a:t>
            </a:r>
          </a:p>
          <a:p>
            <a:endParaRPr kumimoji="1" lang="en-US" altLang="ja-JP" dirty="0"/>
          </a:p>
          <a:p>
            <a:r>
              <a:rPr lang="en-US" altLang="ja-JP" dirty="0"/>
              <a:t>The image of pressure wave is lie that.</a:t>
            </a:r>
          </a:p>
          <a:p>
            <a:endParaRPr lang="en-US" altLang="ja-JP" dirty="0"/>
          </a:p>
          <a:p>
            <a:r>
              <a:rPr kumimoji="1" lang="en-US" altLang="ja-JP" dirty="0"/>
              <a:t>The thermal energy is applied the proton beam injection and the thermal shock is induced in mercury and compressive pressure waves generated and  by the interaction between the vessel wall and the pressure waves, the negative  pressure occurs and cavitation phenomenon </a:t>
            </a:r>
            <a:r>
              <a:rPr lang="en-US" altLang="ja-JP" dirty="0"/>
              <a:t>caused as results.</a:t>
            </a:r>
            <a:endParaRPr kumimoji="1" lang="ja-JP" altLang="en-US" dirty="0"/>
          </a:p>
        </p:txBody>
      </p:sp>
      <p:sp>
        <p:nvSpPr>
          <p:cNvPr id="4" name="スライド番号プレースホルダー 3"/>
          <p:cNvSpPr>
            <a:spLocks noGrp="1"/>
          </p:cNvSpPr>
          <p:nvPr>
            <p:ph type="sldNum" sz="quarter" idx="10"/>
          </p:nvPr>
        </p:nvSpPr>
        <p:spPr/>
        <p:txBody>
          <a:bodyPr/>
          <a:lstStyle/>
          <a:p>
            <a:fld id="{DDD04A7E-E28F-B044-94BD-7E8162E7F705}" type="slidenum">
              <a:rPr lang="ja-JP" altLang="en-US" smtClean="0">
                <a:solidFill>
                  <a:prstClr val="black"/>
                </a:solidFill>
              </a:rPr>
              <a:pPr/>
              <a:t>21</a:t>
            </a:fld>
            <a:endParaRPr lang="ja-JP" altLang="en-US">
              <a:solidFill>
                <a:prstClr val="black"/>
              </a:solidFill>
            </a:endParaRPr>
          </a:p>
        </p:txBody>
      </p:sp>
    </p:spTree>
    <p:extLst>
      <p:ext uri="{BB962C8B-B14F-4D97-AF65-F5344CB8AC3E}">
        <p14:creationId xmlns:p14="http://schemas.microsoft.com/office/powerpoint/2010/main" val="185679654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143000" y="685800"/>
            <a:ext cx="4572000" cy="3429000"/>
          </a:xfrm>
        </p:spPr>
      </p:sp>
      <p:sp>
        <p:nvSpPr>
          <p:cNvPr id="3" name="ノート プレースホルダー 2"/>
          <p:cNvSpPr>
            <a:spLocks noGrp="1"/>
          </p:cNvSpPr>
          <p:nvPr>
            <p:ph type="body" idx="1"/>
          </p:nvPr>
        </p:nvSpPr>
        <p:spPr/>
        <p:txBody>
          <a:bodyPr/>
          <a:lstStyle/>
          <a:p>
            <a:r>
              <a:rPr lang="en-US" altLang="ja-JP" dirty="0"/>
              <a:t>But, to reach 1MW–class  we have to solve the pressure waves problem and mercury cavitation damage.</a:t>
            </a:r>
          </a:p>
          <a:p>
            <a:endParaRPr kumimoji="1" lang="en-US" altLang="ja-JP" dirty="0"/>
          </a:p>
          <a:p>
            <a:r>
              <a:rPr lang="en-US" altLang="ja-JP" dirty="0"/>
              <a:t>This is the picture of target and the length is about 2 m and the weight is 2 ton.</a:t>
            </a:r>
          </a:p>
          <a:p>
            <a:endParaRPr kumimoji="1" lang="en-US" altLang="ja-JP" dirty="0"/>
          </a:p>
          <a:p>
            <a:r>
              <a:rPr lang="en-US" altLang="ja-JP" dirty="0"/>
              <a:t>The image of pressure wave is lie that.</a:t>
            </a:r>
          </a:p>
          <a:p>
            <a:endParaRPr lang="en-US" altLang="ja-JP" dirty="0"/>
          </a:p>
          <a:p>
            <a:r>
              <a:rPr kumimoji="1" lang="en-US" altLang="ja-JP" dirty="0"/>
              <a:t>The thermal energy is applied the proton beam injection and the thermal shock is induced in mercury and compressive pressure waves generated and  by the interaction between the vessel wall and the pressure waves, the negative  pressure occurs and cavitation phenomenon </a:t>
            </a:r>
            <a:r>
              <a:rPr lang="en-US" altLang="ja-JP" dirty="0"/>
              <a:t>caused as results.</a:t>
            </a:r>
            <a:endParaRPr kumimoji="1" lang="ja-JP" altLang="en-US" dirty="0"/>
          </a:p>
        </p:txBody>
      </p:sp>
      <p:sp>
        <p:nvSpPr>
          <p:cNvPr id="4" name="スライド番号プレースホルダー 3"/>
          <p:cNvSpPr>
            <a:spLocks noGrp="1"/>
          </p:cNvSpPr>
          <p:nvPr>
            <p:ph type="sldNum" sz="quarter" idx="10"/>
          </p:nvPr>
        </p:nvSpPr>
        <p:spPr/>
        <p:txBody>
          <a:bodyPr/>
          <a:lstStyle/>
          <a:p>
            <a:fld id="{DDD04A7E-E28F-B044-94BD-7E8162E7F705}" type="slidenum">
              <a:rPr lang="ja-JP" altLang="en-US" smtClean="0">
                <a:solidFill>
                  <a:prstClr val="black"/>
                </a:solidFill>
              </a:rPr>
              <a:pPr/>
              <a:t>22</a:t>
            </a:fld>
            <a:endParaRPr lang="ja-JP" altLang="en-US">
              <a:solidFill>
                <a:prstClr val="black"/>
              </a:solidFill>
            </a:endParaRPr>
          </a:p>
        </p:txBody>
      </p:sp>
    </p:spTree>
    <p:extLst>
      <p:ext uri="{BB962C8B-B14F-4D97-AF65-F5344CB8AC3E}">
        <p14:creationId xmlns:p14="http://schemas.microsoft.com/office/powerpoint/2010/main" val="185679654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031"/>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kumimoji="1" sz="2400">
                <a:solidFill>
                  <a:schemeClr val="tx1"/>
                </a:solidFill>
                <a:latin typeface="Arial" charset="0"/>
                <a:ea typeface="ＭＳ Ｐゴシック" charset="0"/>
                <a:cs typeface="ＭＳ Ｐゴシック" charset="0"/>
              </a:defRPr>
            </a:lvl1pPr>
            <a:lvl2pPr marL="37931725" indent="-37474525">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eaLnBrk="0" fontAlgn="base" hangingPunct="0">
              <a:spcBef>
                <a:spcPct val="0"/>
              </a:spcBef>
              <a:spcAft>
                <a:spcPct val="0"/>
              </a:spcAft>
              <a:defRPr kumimoji="1" sz="2400">
                <a:solidFill>
                  <a:schemeClr val="tx1"/>
                </a:solidFill>
                <a:latin typeface="Arial" charset="0"/>
                <a:ea typeface="ＭＳ Ｐゴシック" charset="0"/>
              </a:defRPr>
            </a:lvl6pPr>
            <a:lvl7pPr marL="2971800" indent="-228600" eaLnBrk="0" fontAlgn="base" hangingPunct="0">
              <a:spcBef>
                <a:spcPct val="0"/>
              </a:spcBef>
              <a:spcAft>
                <a:spcPct val="0"/>
              </a:spcAft>
              <a:defRPr kumimoji="1" sz="2400">
                <a:solidFill>
                  <a:schemeClr val="tx1"/>
                </a:solidFill>
                <a:latin typeface="Arial" charset="0"/>
                <a:ea typeface="ＭＳ Ｐゴシック" charset="0"/>
              </a:defRPr>
            </a:lvl7pPr>
            <a:lvl8pPr marL="3429000" indent="-228600" eaLnBrk="0" fontAlgn="base" hangingPunct="0">
              <a:spcBef>
                <a:spcPct val="0"/>
              </a:spcBef>
              <a:spcAft>
                <a:spcPct val="0"/>
              </a:spcAft>
              <a:defRPr kumimoji="1" sz="2400">
                <a:solidFill>
                  <a:schemeClr val="tx1"/>
                </a:solidFill>
                <a:latin typeface="Arial" charset="0"/>
                <a:ea typeface="ＭＳ Ｐゴシック" charset="0"/>
              </a:defRPr>
            </a:lvl8pPr>
            <a:lvl9pPr marL="3886200" indent="-228600" eaLnBrk="0" fontAlgn="base" hangingPunct="0">
              <a:spcBef>
                <a:spcPct val="0"/>
              </a:spcBef>
              <a:spcAft>
                <a:spcPct val="0"/>
              </a:spcAft>
              <a:defRPr kumimoji="1" sz="2400">
                <a:solidFill>
                  <a:schemeClr val="tx1"/>
                </a:solidFill>
                <a:latin typeface="Arial" charset="0"/>
                <a:ea typeface="ＭＳ Ｐゴシック" charset="0"/>
              </a:defRPr>
            </a:lvl9pPr>
          </a:lstStyle>
          <a:p>
            <a:fld id="{9DA5CC32-EC5F-C04A-9E67-DE2EAA8ACAA6}" type="slidenum">
              <a:rPr lang="en-US" altLang="ja-JP" sz="1200">
                <a:solidFill>
                  <a:prstClr val="black"/>
                </a:solidFill>
              </a:rPr>
              <a:pPr/>
              <a:t>23</a:t>
            </a:fld>
            <a:endParaRPr lang="en-US" altLang="ja-JP" sz="1200">
              <a:solidFill>
                <a:prstClr val="black"/>
              </a:solidFill>
            </a:endParaRPr>
          </a:p>
        </p:txBody>
      </p:sp>
      <p:sp>
        <p:nvSpPr>
          <p:cNvPr id="23554" name="Rectangle 2"/>
          <p:cNvSpPr>
            <a:spLocks noGrp="1" noRot="1" noChangeAspect="1" noChangeArrowheads="1" noTextEdit="1"/>
          </p:cNvSpPr>
          <p:nvPr>
            <p:ph type="sldImg"/>
          </p:nvPr>
        </p:nvSpPr>
        <p:spPr>
          <a:xfrm>
            <a:off x="1143000" y="685800"/>
            <a:ext cx="4572000" cy="3429000"/>
          </a:xfrm>
          <a:ln/>
        </p:spPr>
      </p:sp>
      <p:sp>
        <p:nvSpPr>
          <p:cNvPr id="2355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altLang="ja-JP">
                <a:latin typeface="Arial" charset="0"/>
                <a:ea typeface="ＭＳ Ｐゴシック" charset="0"/>
                <a:cs typeface="ＭＳ Ｐゴシック" charset="0"/>
              </a:rPr>
              <a:t>It was found that the damage was distinguished over 1 million impacts and cracks was recognized on the surface, and so on.</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143000" y="685800"/>
            <a:ext cx="4572000" cy="3429000"/>
          </a:xfrm>
        </p:spPr>
      </p:sp>
      <p:sp>
        <p:nvSpPr>
          <p:cNvPr id="3" name="ノート プレースホルダー 2"/>
          <p:cNvSpPr>
            <a:spLocks noGrp="1"/>
          </p:cNvSpPr>
          <p:nvPr>
            <p:ph type="body" idx="1"/>
          </p:nvPr>
        </p:nvSpPr>
        <p:spPr/>
        <p:txBody>
          <a:bodyPr/>
          <a:lstStyle/>
          <a:p>
            <a:r>
              <a:rPr kumimoji="1" lang="en-US" altLang="ja-JP" dirty="0"/>
              <a:t>This is experimental results to show how much the damage is mitigated by using the micro-bubbles.</a:t>
            </a:r>
          </a:p>
          <a:p>
            <a:endParaRPr lang="en-US" altLang="ja-JP" dirty="0"/>
          </a:p>
          <a:p>
            <a:r>
              <a:rPr kumimoji="1" lang="en-US" altLang="ja-JP" dirty="0"/>
              <a:t>This case is the void fraction of 10-3. Clearly the damage was reduced.</a:t>
            </a:r>
            <a:endParaRPr kumimoji="1" lang="ja-JP" altLang="en-US" dirty="0"/>
          </a:p>
        </p:txBody>
      </p:sp>
      <p:sp>
        <p:nvSpPr>
          <p:cNvPr id="4" name="スライド番号プレースホルダー 3"/>
          <p:cNvSpPr>
            <a:spLocks noGrp="1"/>
          </p:cNvSpPr>
          <p:nvPr>
            <p:ph type="sldNum" sz="quarter" idx="10"/>
          </p:nvPr>
        </p:nvSpPr>
        <p:spPr/>
        <p:txBody>
          <a:bodyPr/>
          <a:lstStyle/>
          <a:p>
            <a:fld id="{DDD04A7E-E28F-B044-94BD-7E8162E7F705}" type="slidenum">
              <a:rPr kumimoji="1" lang="ja-JP" altLang="en-US" smtClean="0"/>
              <a:t>24</a:t>
            </a:fld>
            <a:endParaRPr kumimoji="1" lang="ja-JP" altLang="en-US"/>
          </a:p>
        </p:txBody>
      </p:sp>
    </p:spTree>
    <p:extLst>
      <p:ext uri="{BB962C8B-B14F-4D97-AF65-F5344CB8AC3E}">
        <p14:creationId xmlns:p14="http://schemas.microsoft.com/office/powerpoint/2010/main" val="65544380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DDD04A7E-E28F-B044-94BD-7E8162E7F705}" type="slidenum">
              <a:rPr lang="ja-JP" altLang="en-US" smtClean="0">
                <a:solidFill>
                  <a:prstClr val="black"/>
                </a:solidFill>
                <a:latin typeface="Calibri"/>
                <a:ea typeface="ＭＳ Ｐゴシック"/>
              </a:rPr>
              <a:pPr/>
              <a:t>25</a:t>
            </a:fld>
            <a:endParaRPr lang="ja-JP" altLang="en-US">
              <a:solidFill>
                <a:prstClr val="black"/>
              </a:solidFill>
              <a:latin typeface="Calibri"/>
              <a:ea typeface="ＭＳ Ｐゴシック"/>
            </a:endParaRPr>
          </a:p>
        </p:txBody>
      </p:sp>
    </p:spTree>
    <p:extLst>
      <p:ext uri="{BB962C8B-B14F-4D97-AF65-F5344CB8AC3E}">
        <p14:creationId xmlns:p14="http://schemas.microsoft.com/office/powerpoint/2010/main" val="98247883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DDD04A7E-E28F-B044-94BD-7E8162E7F705}" type="slidenum">
              <a:rPr lang="ja-JP" altLang="en-US" smtClean="0">
                <a:solidFill>
                  <a:prstClr val="black"/>
                </a:solidFill>
                <a:latin typeface="Calibri"/>
                <a:ea typeface="ＭＳ Ｐゴシック"/>
              </a:rPr>
              <a:pPr/>
              <a:t>26</a:t>
            </a:fld>
            <a:endParaRPr lang="ja-JP" altLang="en-US">
              <a:solidFill>
                <a:prstClr val="black"/>
              </a:solidFill>
              <a:latin typeface="Calibri"/>
              <a:ea typeface="ＭＳ Ｐゴシック"/>
            </a:endParaRPr>
          </a:p>
        </p:txBody>
      </p:sp>
    </p:spTree>
    <p:extLst>
      <p:ext uri="{BB962C8B-B14F-4D97-AF65-F5344CB8AC3E}">
        <p14:creationId xmlns:p14="http://schemas.microsoft.com/office/powerpoint/2010/main" val="98247883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DDD04A7E-E28F-B044-94BD-7E8162E7F705}" type="slidenum">
              <a:rPr lang="ja-JP" altLang="en-US" smtClean="0">
                <a:solidFill>
                  <a:prstClr val="black"/>
                </a:solidFill>
              </a:rPr>
              <a:pPr/>
              <a:t>27</a:t>
            </a:fld>
            <a:endParaRPr lang="ja-JP" altLang="en-US">
              <a:solidFill>
                <a:prstClr val="black"/>
              </a:solidFill>
            </a:endParaRPr>
          </a:p>
        </p:txBody>
      </p:sp>
    </p:spTree>
    <p:extLst>
      <p:ext uri="{BB962C8B-B14F-4D97-AF65-F5344CB8AC3E}">
        <p14:creationId xmlns:p14="http://schemas.microsoft.com/office/powerpoint/2010/main" val="20891349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43011" name="Rectangle 3"/>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pPr eaLnBrk="1" hangingPunct="1"/>
            <a:r>
              <a:rPr lang="ja-JP" altLang="en-US" dirty="0">
                <a:latin typeface="Calibri" charset="0"/>
                <a:ea typeface="ＭＳ Ｐゴシック" charset="0"/>
              </a:rPr>
              <a:t>まず、こちらが、</a:t>
            </a:r>
            <a:r>
              <a:rPr lang="en-US" altLang="ja-JP" dirty="0">
                <a:latin typeface="Calibri" charset="0"/>
                <a:ea typeface="ＭＳ Ｐゴシック" charset="0"/>
              </a:rPr>
              <a:t>J-PARC</a:t>
            </a:r>
            <a:r>
              <a:rPr lang="ja-JP" altLang="en-US" dirty="0">
                <a:latin typeface="Calibri" charset="0"/>
                <a:ea typeface="ＭＳ Ｐゴシック" charset="0"/>
              </a:rPr>
              <a:t>の加速器複合施設です。陽子ビームを１８１</a:t>
            </a:r>
            <a:r>
              <a:rPr lang="en-US" altLang="ja-JP" dirty="0">
                <a:latin typeface="Calibri" charset="0"/>
                <a:ea typeface="ＭＳ Ｐゴシック" charset="0"/>
              </a:rPr>
              <a:t>MeV</a:t>
            </a:r>
            <a:r>
              <a:rPr lang="ja-JP" altLang="en-US" dirty="0">
                <a:latin typeface="Calibri" charset="0"/>
                <a:ea typeface="ＭＳ Ｐゴシック" charset="0"/>
              </a:rPr>
              <a:t>まで加速する（来年度以降４００</a:t>
            </a:r>
            <a:r>
              <a:rPr lang="en-US" altLang="ja-JP" dirty="0">
                <a:latin typeface="Calibri" charset="0"/>
                <a:ea typeface="ＭＳ Ｐゴシック" charset="0"/>
              </a:rPr>
              <a:t> MeV</a:t>
            </a:r>
            <a:r>
              <a:rPr lang="ja-JP" altLang="en-US" dirty="0">
                <a:latin typeface="Calibri" charset="0"/>
                <a:ea typeface="ＭＳ Ｐゴシック" charset="0"/>
              </a:rPr>
              <a:t>になる）線形加速器ライナックがあり、その後、ビームは、</a:t>
            </a:r>
            <a:r>
              <a:rPr lang="en-US" altLang="ja-JP" dirty="0">
                <a:latin typeface="Calibri" charset="0"/>
                <a:ea typeface="ＭＳ Ｐゴシック" charset="0"/>
              </a:rPr>
              <a:t>40 </a:t>
            </a:r>
            <a:r>
              <a:rPr lang="en-US" altLang="ja-JP" dirty="0" err="1">
                <a:latin typeface="Calibri" charset="0"/>
                <a:ea typeface="ＭＳ Ｐゴシック" charset="0"/>
              </a:rPr>
              <a:t>ms</a:t>
            </a:r>
            <a:r>
              <a:rPr lang="ja-JP" altLang="en-US" dirty="0">
                <a:latin typeface="Calibri" charset="0"/>
                <a:ea typeface="ＭＳ Ｐゴシック" charset="0"/>
              </a:rPr>
              <a:t>という短い時間の間に</a:t>
            </a:r>
            <a:r>
              <a:rPr lang="en-US" altLang="ja-JP" dirty="0">
                <a:latin typeface="Calibri" charset="0"/>
                <a:ea typeface="ＭＳ Ｐゴシック" charset="0"/>
              </a:rPr>
              <a:t>3 </a:t>
            </a:r>
            <a:r>
              <a:rPr lang="en-US" altLang="ja-JP" dirty="0" err="1">
                <a:latin typeface="Calibri" charset="0"/>
                <a:ea typeface="ＭＳ Ｐゴシック" charset="0"/>
              </a:rPr>
              <a:t>GeV</a:t>
            </a:r>
            <a:r>
              <a:rPr lang="ja-JP" altLang="en-US" dirty="0">
                <a:latin typeface="Calibri" charset="0"/>
                <a:ea typeface="ＭＳ Ｐゴシック" charset="0"/>
              </a:rPr>
              <a:t>まで加速されます。そのビームのほとんどは、この物質生命科学実験施設で中性子やミュオンを使った実験の</a:t>
            </a:r>
            <a:r>
              <a:rPr lang="ja-JP" altLang="en-US">
                <a:latin typeface="Calibri" charset="0"/>
                <a:ea typeface="ＭＳ Ｐゴシック" charset="0"/>
              </a:rPr>
              <a:t>為に使われています。</a:t>
            </a:r>
          </a:p>
        </p:txBody>
      </p:sp>
    </p:spTree>
    <p:extLst>
      <p:ext uri="{BB962C8B-B14F-4D97-AF65-F5344CB8AC3E}">
        <p14:creationId xmlns:p14="http://schemas.microsoft.com/office/powerpoint/2010/main" val="385286803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DDD04A7E-E28F-B044-94BD-7E8162E7F705}" type="slidenum">
              <a:rPr lang="ja-JP" altLang="en-US" smtClean="0">
                <a:solidFill>
                  <a:prstClr val="black"/>
                </a:solidFill>
              </a:rPr>
              <a:pPr/>
              <a:t>28</a:t>
            </a:fld>
            <a:endParaRPr lang="ja-JP" altLang="en-US">
              <a:solidFill>
                <a:prstClr val="black"/>
              </a:solidFill>
            </a:endParaRPr>
          </a:p>
        </p:txBody>
      </p:sp>
    </p:spTree>
    <p:extLst>
      <p:ext uri="{BB962C8B-B14F-4D97-AF65-F5344CB8AC3E}">
        <p14:creationId xmlns:p14="http://schemas.microsoft.com/office/powerpoint/2010/main" val="272652573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43011" name="Rectangle 3"/>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pPr eaLnBrk="1" hangingPunct="1"/>
            <a:endParaRPr lang="ja-JP" altLang="en-US" dirty="0">
              <a:latin typeface="Calibri" charset="0"/>
              <a:ea typeface="ＭＳ Ｐゴシック" charset="0"/>
            </a:endParaRPr>
          </a:p>
        </p:txBody>
      </p:sp>
    </p:spTree>
    <p:extLst>
      <p:ext uri="{BB962C8B-B14F-4D97-AF65-F5344CB8AC3E}">
        <p14:creationId xmlns:p14="http://schemas.microsoft.com/office/powerpoint/2010/main" val="385286803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43011" name="Rectangle 3"/>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pPr eaLnBrk="1" hangingPunct="1"/>
            <a:endParaRPr lang="ja-JP" altLang="en-US" dirty="0">
              <a:latin typeface="Calibri" charset="0"/>
              <a:ea typeface="ＭＳ Ｐゴシック" charset="0"/>
            </a:endParaRPr>
          </a:p>
        </p:txBody>
      </p:sp>
    </p:spTree>
    <p:extLst>
      <p:ext uri="{BB962C8B-B14F-4D97-AF65-F5344CB8AC3E}">
        <p14:creationId xmlns:p14="http://schemas.microsoft.com/office/powerpoint/2010/main" val="34312317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143000" y="685800"/>
            <a:ext cx="4572000" cy="3429000"/>
          </a:xfrm>
        </p:spPr>
      </p:sp>
      <p:sp>
        <p:nvSpPr>
          <p:cNvPr id="3" name="ノート プレースホルダー 2"/>
          <p:cNvSpPr>
            <a:spLocks noGrp="1"/>
          </p:cNvSpPr>
          <p:nvPr>
            <p:ph type="body" idx="1"/>
          </p:nvPr>
        </p:nvSpPr>
        <p:spPr/>
        <p:txBody>
          <a:bodyPr/>
          <a:lstStyle/>
          <a:p>
            <a:r>
              <a:rPr kumimoji="1" lang="en-US" altLang="ja-JP" dirty="0"/>
              <a:t>This is the liquid mercury target station of J-PARC MLF.</a:t>
            </a:r>
          </a:p>
          <a:p>
            <a:endParaRPr lang="en-US" altLang="ja-JP" dirty="0"/>
          </a:p>
          <a:p>
            <a:r>
              <a:rPr kumimoji="1" lang="en-US" altLang="ja-JP" dirty="0"/>
              <a:t>The beam power is 300 kW.</a:t>
            </a:r>
          </a:p>
          <a:p>
            <a:endParaRPr lang="en-US" altLang="ja-JP" dirty="0"/>
          </a:p>
          <a:p>
            <a:r>
              <a:rPr kumimoji="1" lang="en-US" altLang="ja-JP" dirty="0"/>
              <a:t>Due to the bubble injection, the velocity of vessel wall dramatically reduced and the high frequency components also </a:t>
            </a:r>
            <a:r>
              <a:rPr lang="en-US" altLang="ja-JP" dirty="0"/>
              <a:t>almost disappeared. The high frequency components are considered to be induced by the cavitation bubble collapsing.</a:t>
            </a:r>
          </a:p>
          <a:p>
            <a:r>
              <a:rPr lang="en-US" altLang="ja-JP" dirty="0"/>
              <a:t>So that, this means the cavitation inception is mitigated.</a:t>
            </a:r>
          </a:p>
          <a:p>
            <a:endParaRPr lang="en-US" altLang="ja-JP" dirty="0"/>
          </a:p>
          <a:p>
            <a:r>
              <a:rPr lang="en-US" altLang="ja-JP" dirty="0"/>
              <a:t>  </a:t>
            </a:r>
            <a:endParaRPr kumimoji="1" lang="en-US" altLang="ja-JP" dirty="0"/>
          </a:p>
        </p:txBody>
      </p:sp>
      <p:sp>
        <p:nvSpPr>
          <p:cNvPr id="4" name="スライド番号プレースホルダー 3"/>
          <p:cNvSpPr>
            <a:spLocks noGrp="1"/>
          </p:cNvSpPr>
          <p:nvPr>
            <p:ph type="sldNum" sz="quarter" idx="10"/>
          </p:nvPr>
        </p:nvSpPr>
        <p:spPr/>
        <p:txBody>
          <a:bodyPr/>
          <a:lstStyle/>
          <a:p>
            <a:fld id="{DDD04A7E-E28F-B044-94BD-7E8162E7F705}" type="slidenum">
              <a:rPr lang="ja-JP" altLang="en-US" smtClean="0">
                <a:solidFill>
                  <a:prstClr val="black"/>
                </a:solidFill>
              </a:rPr>
              <a:pPr/>
              <a:t>6</a:t>
            </a:fld>
            <a:endParaRPr lang="ja-JP" altLang="en-US">
              <a:solidFill>
                <a:prstClr val="black"/>
              </a:solidFill>
            </a:endParaRPr>
          </a:p>
        </p:txBody>
      </p:sp>
    </p:spTree>
    <p:extLst>
      <p:ext uri="{BB962C8B-B14F-4D97-AF65-F5344CB8AC3E}">
        <p14:creationId xmlns:p14="http://schemas.microsoft.com/office/powerpoint/2010/main" val="35149744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0" name="Shape 570"/>
          <p:cNvSpPr>
            <a:spLocks noGrp="1" noRot="1" noChangeAspect="1"/>
          </p:cNvSpPr>
          <p:nvPr>
            <p:ph type="sldImg"/>
          </p:nvPr>
        </p:nvSpPr>
        <p:spPr>
          <a:xfrm>
            <a:off x="1143000" y="685800"/>
            <a:ext cx="4572000" cy="3429000"/>
          </a:xfrm>
          <a:prstGeom prst="rect">
            <a:avLst/>
          </a:prstGeom>
        </p:spPr>
        <p:txBody>
          <a:bodyPr/>
          <a:lstStyle/>
          <a:p>
            <a:endParaRPr/>
          </a:p>
        </p:txBody>
      </p:sp>
      <p:sp>
        <p:nvSpPr>
          <p:cNvPr id="571" name="Shape 571"/>
          <p:cNvSpPr>
            <a:spLocks noGrp="1"/>
          </p:cNvSpPr>
          <p:nvPr>
            <p:ph type="body" sz="quarter" idx="1"/>
          </p:nvPr>
        </p:nvSpPr>
        <p:spPr>
          <a:prstGeom prst="rect">
            <a:avLst/>
          </a:prstGeom>
        </p:spPr>
        <p:txBody>
          <a:bodyPr/>
          <a:lstStyle/>
          <a:p>
            <a:r>
              <a:t>One million frame rate, after completely collapse, the galaxy is spread, which is sub-nanobubbles generated by passing the shockwaves.</a:t>
            </a:r>
          </a:p>
          <a:p>
            <a:endParaRPr/>
          </a:p>
          <a:p>
            <a:r>
              <a:t>  </a:t>
            </a:r>
          </a:p>
        </p:txBody>
      </p:sp>
    </p:spTree>
    <p:extLst>
      <p:ext uri="{BB962C8B-B14F-4D97-AF65-F5344CB8AC3E}">
        <p14:creationId xmlns:p14="http://schemas.microsoft.com/office/powerpoint/2010/main" val="3116925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In order to solve these issues,</a:t>
            </a:r>
          </a:p>
          <a:p>
            <a:endParaRPr lang="en-US" altLang="ja-JP" dirty="0"/>
          </a:p>
          <a:p>
            <a:r>
              <a:rPr kumimoji="1" lang="en-US" altLang="ja-JP" dirty="0"/>
              <a:t>We did micro, </a:t>
            </a:r>
            <a:r>
              <a:rPr kumimoji="1" lang="en-US" altLang="ja-JP" dirty="0" err="1"/>
              <a:t>mezo</a:t>
            </a:r>
            <a:r>
              <a:rPr kumimoji="1" lang="en-US" altLang="ja-JP" dirty="0"/>
              <a:t>, macroscopic </a:t>
            </a:r>
            <a:r>
              <a:rPr kumimoji="1" lang="en-US" altLang="ja-JP" dirty="0" err="1"/>
              <a:t>approache</a:t>
            </a:r>
            <a:r>
              <a:rPr kumimoji="1" lang="en-US" altLang="ja-JP" dirty="0"/>
              <a:t>, in particular the interface damage between liquid and solid metals.</a:t>
            </a:r>
          </a:p>
          <a:p>
            <a:endParaRPr lang="en-US" altLang="ja-JP" dirty="0"/>
          </a:p>
          <a:p>
            <a:r>
              <a:rPr lang="en-US" altLang="ja-JP" dirty="0"/>
              <a:t>This is the approaches from the liquid side.</a:t>
            </a:r>
          </a:p>
          <a:p>
            <a:r>
              <a:rPr lang="en-US" altLang="ja-JP" dirty="0"/>
              <a:t>Isolated bubble dynamics.</a:t>
            </a:r>
          </a:p>
          <a:p>
            <a:r>
              <a:rPr lang="en-US" altLang="ja-JP" dirty="0"/>
              <a:t>Bubble cloud behaviors.</a:t>
            </a:r>
          </a:p>
          <a:p>
            <a:r>
              <a:rPr lang="en-US" altLang="ja-JP" dirty="0"/>
              <a:t>Liquid-solid structure vibration.</a:t>
            </a:r>
          </a:p>
          <a:p>
            <a:endParaRPr lang="en-US" altLang="ja-JP" dirty="0"/>
          </a:p>
          <a:p>
            <a:r>
              <a:rPr lang="en-US" altLang="ja-JP" dirty="0"/>
              <a:t>And the approaches from the solid side .</a:t>
            </a:r>
          </a:p>
          <a:p>
            <a:r>
              <a:rPr lang="en-US" altLang="ja-JP" dirty="0" err="1"/>
              <a:t>Mico</a:t>
            </a:r>
            <a:r>
              <a:rPr lang="en-US" altLang="ja-JP" dirty="0"/>
              <a:t>-pits generation due to cavitation erosion.</a:t>
            </a:r>
          </a:p>
          <a:p>
            <a:r>
              <a:rPr lang="en-US" altLang="ja-JP" dirty="0"/>
              <a:t>Fatigue crack propagation initiated at the pits.</a:t>
            </a:r>
          </a:p>
          <a:p>
            <a:r>
              <a:rPr lang="en-US" altLang="ja-JP" dirty="0"/>
              <a:t>Dynamic responses the structure including mercury.</a:t>
            </a:r>
          </a:p>
          <a:p>
            <a:endParaRPr lang="en-US" altLang="ja-JP" dirty="0"/>
          </a:p>
        </p:txBody>
      </p:sp>
      <p:sp>
        <p:nvSpPr>
          <p:cNvPr id="4" name="スライド番号プレースホルダー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DDD04A7E-E28F-B044-94BD-7E8162E7F705}" type="slidenum">
              <a:rPr kumimoji="1" lang="ja-JP" altLang="en-US" sz="1200" b="0" i="0" u="none" strike="noStrike" kern="1200" cap="none" spc="0" normalizeH="0" baseline="0" noProof="0" smtClean="0">
                <a:ln>
                  <a:noFill/>
                </a:ln>
                <a:solidFill>
                  <a:prstClr val="black"/>
                </a:solidFill>
                <a:effectLst/>
                <a:uLnTx/>
                <a:uFillTx/>
                <a:latin typeface="Arial" charset="0"/>
                <a:ea typeface="ＭＳ Ｐゴシック" charset="0"/>
              </a:rPr>
              <a:pPr marL="0" marR="0" lvl="0" indent="0" algn="r" defTabSz="914400" rtl="0" eaLnBrk="1" fontAlgn="base" latinLnBrk="0" hangingPunct="1">
                <a:lnSpc>
                  <a:spcPct val="100000"/>
                </a:lnSpc>
                <a:spcBef>
                  <a:spcPct val="0"/>
                </a:spcBef>
                <a:spcAft>
                  <a:spcPct val="0"/>
                </a:spcAft>
                <a:buClrTx/>
                <a:buSzTx/>
                <a:buFontTx/>
                <a:buNone/>
                <a:tabLst/>
                <a:defRPr/>
              </a:pPr>
              <a:t>10</a:t>
            </a:fld>
            <a:endParaRPr kumimoji="1" lang="ja-JP" altLang="en-US" sz="1200" b="0" i="0" u="none" strike="noStrike" kern="1200" cap="none" spc="0" normalizeH="0" baseline="0" noProof="0">
              <a:ln>
                <a:noFill/>
              </a:ln>
              <a:solidFill>
                <a:prstClr val="black"/>
              </a:solidFill>
              <a:effectLst/>
              <a:uLnTx/>
              <a:uFillTx/>
              <a:latin typeface="Arial" charset="0"/>
              <a:ea typeface="ＭＳ Ｐゴシック" charset="0"/>
            </a:endParaRPr>
          </a:p>
        </p:txBody>
      </p:sp>
    </p:spTree>
    <p:extLst>
      <p:ext uri="{BB962C8B-B14F-4D97-AF65-F5344CB8AC3E}">
        <p14:creationId xmlns:p14="http://schemas.microsoft.com/office/powerpoint/2010/main" val="27476063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angle 1031"/>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a:defRPr kumimoji="1" sz="2400">
                <a:solidFill>
                  <a:schemeClr val="tx1"/>
                </a:solidFill>
                <a:latin typeface="Arial" charset="0"/>
                <a:ea typeface="ＭＳ Ｐゴシック" charset="0"/>
                <a:cs typeface="ＭＳ Ｐゴシック" charset="0"/>
              </a:defRPr>
            </a:lvl1pPr>
            <a:lvl2pPr marL="37931725" indent="-37474525">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eaLnBrk="0" fontAlgn="base" hangingPunct="0">
              <a:spcBef>
                <a:spcPct val="0"/>
              </a:spcBef>
              <a:spcAft>
                <a:spcPct val="0"/>
              </a:spcAft>
              <a:defRPr kumimoji="1" sz="2400">
                <a:solidFill>
                  <a:schemeClr val="tx1"/>
                </a:solidFill>
                <a:latin typeface="Arial" charset="0"/>
                <a:ea typeface="ＭＳ Ｐゴシック" charset="0"/>
              </a:defRPr>
            </a:lvl6pPr>
            <a:lvl7pPr marL="2971800" indent="-228600" eaLnBrk="0" fontAlgn="base" hangingPunct="0">
              <a:spcBef>
                <a:spcPct val="0"/>
              </a:spcBef>
              <a:spcAft>
                <a:spcPct val="0"/>
              </a:spcAft>
              <a:defRPr kumimoji="1" sz="2400">
                <a:solidFill>
                  <a:schemeClr val="tx1"/>
                </a:solidFill>
                <a:latin typeface="Arial" charset="0"/>
                <a:ea typeface="ＭＳ Ｐゴシック" charset="0"/>
              </a:defRPr>
            </a:lvl7pPr>
            <a:lvl8pPr marL="3429000" indent="-228600" eaLnBrk="0" fontAlgn="base" hangingPunct="0">
              <a:spcBef>
                <a:spcPct val="0"/>
              </a:spcBef>
              <a:spcAft>
                <a:spcPct val="0"/>
              </a:spcAft>
              <a:defRPr kumimoji="1" sz="2400">
                <a:solidFill>
                  <a:schemeClr val="tx1"/>
                </a:solidFill>
                <a:latin typeface="Arial" charset="0"/>
                <a:ea typeface="ＭＳ Ｐゴシック" charset="0"/>
              </a:defRPr>
            </a:lvl8pPr>
            <a:lvl9pPr marL="3886200" indent="-228600" eaLnBrk="0" fontAlgn="base" hangingPunct="0">
              <a:spcBef>
                <a:spcPct val="0"/>
              </a:spcBef>
              <a:spcAft>
                <a:spcPct val="0"/>
              </a:spcAft>
              <a:defRPr kumimoji="1" sz="2400">
                <a:solidFill>
                  <a:schemeClr val="tx1"/>
                </a:solidFill>
                <a:latin typeface="Arial" charset="0"/>
                <a:ea typeface="ＭＳ Ｐゴシック" charset="0"/>
              </a:defRPr>
            </a:lvl9pPr>
          </a:lstStyle>
          <a:p>
            <a:pPr algn="r" defTabSz="914400" fontAlgn="base">
              <a:spcBef>
                <a:spcPct val="0"/>
              </a:spcBef>
              <a:spcAft>
                <a:spcPct val="0"/>
              </a:spcAft>
            </a:pPr>
            <a:fld id="{895C82DE-3748-3145-BED9-E4A5D22C45C2}" type="slidenum">
              <a:rPr lang="en-US" altLang="ja-JP" sz="1200" smtClean="0">
                <a:solidFill>
                  <a:prstClr val="black"/>
                </a:solidFill>
              </a:rPr>
              <a:pPr algn="r" defTabSz="914400" fontAlgn="base">
                <a:spcBef>
                  <a:spcPct val="0"/>
                </a:spcBef>
                <a:spcAft>
                  <a:spcPct val="0"/>
                </a:spcAft>
              </a:pPr>
              <a:t>11</a:t>
            </a:fld>
            <a:endParaRPr lang="en-US" altLang="ja-JP" sz="1200">
              <a:solidFill>
                <a:prstClr val="black"/>
              </a:solidFill>
            </a:endParaRPr>
          </a:p>
        </p:txBody>
      </p:sp>
      <p:sp>
        <p:nvSpPr>
          <p:cNvPr id="60418" name="Rectangle 2"/>
          <p:cNvSpPr>
            <a:spLocks noGrp="1" noRot="1" noChangeAspect="1" noChangeArrowheads="1" noTextEdit="1"/>
          </p:cNvSpPr>
          <p:nvPr>
            <p:ph type="sldImg"/>
          </p:nvPr>
        </p:nvSpPr>
        <p:spPr>
          <a:xfrm>
            <a:off x="1143000" y="685800"/>
            <a:ext cx="4572000" cy="3429000"/>
          </a:xfrm>
          <a:ln/>
        </p:spPr>
      </p:sp>
      <p:sp>
        <p:nvSpPr>
          <p:cNvPr id="60419"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altLang="ja-JP">
                <a:latin typeface="Arial" charset="0"/>
                <a:ea typeface="ＭＳ Ｐゴシック" charset="0"/>
                <a:cs typeface="ＭＳ Ｐゴシック" charset="0"/>
              </a:rPr>
              <a:t>Micro-bubble is expected to decrease pressure rise and attenuate pressure waves.</a:t>
            </a:r>
          </a:p>
          <a:p>
            <a:pPr eaLnBrk="1" hangingPunct="1"/>
            <a:endParaRPr lang="en-US" altLang="ja-JP">
              <a:latin typeface="Arial" charset="0"/>
              <a:ea typeface="ＭＳ Ｐゴシック" charset="0"/>
              <a:cs typeface="ＭＳ Ｐゴシック" charset="0"/>
            </a:endParaRPr>
          </a:p>
          <a:p>
            <a:pPr eaLnBrk="1" hangingPunct="1"/>
            <a:r>
              <a:rPr lang="en-US" altLang="ja-JP">
                <a:latin typeface="Arial" charset="0"/>
                <a:ea typeface="ＭＳ Ｐゴシック" charset="0"/>
                <a:cs typeface="ＭＳ Ｐゴシック" charset="0"/>
              </a:rPr>
              <a:t>Thermal expansion due to proton beam injection was absorbed by the contract of small bubbles.</a:t>
            </a:r>
          </a:p>
          <a:p>
            <a:pPr eaLnBrk="1" hangingPunct="1"/>
            <a:endParaRPr lang="en-US" altLang="ja-JP">
              <a:latin typeface="Arial" charset="0"/>
              <a:ea typeface="ＭＳ Ｐゴシック" charset="0"/>
              <a:cs typeface="ＭＳ Ｐゴシック" charset="0"/>
            </a:endParaRPr>
          </a:p>
          <a:p>
            <a:pPr eaLnBrk="1" hangingPunct="1"/>
            <a:r>
              <a:rPr lang="en-US" altLang="ja-JP">
                <a:latin typeface="Arial" charset="0"/>
                <a:ea typeface="ＭＳ Ｐゴシック" charset="0"/>
                <a:cs typeface="ＭＳ Ｐゴシック" charset="0"/>
              </a:rPr>
              <a:t>The pressure wave will be attenuated by thermal, viscous and acoustic damping and dispersion.  </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In the mercury target at MLF/J-PARC, in order to solve this issue, the micro-bubble</a:t>
            </a:r>
          </a:p>
          <a:p>
            <a:r>
              <a:rPr lang="en-US" altLang="ja-JP" dirty="0"/>
              <a:t>injection and in-situ diagnostic system are installed. In the JSNS, the beam pulse repetition rate is 25 Hz. That is, as compared SNS, the heat deposition of ISNS  is 2.4 times higher than that of SNS. </a:t>
            </a:r>
          </a:p>
          <a:p>
            <a:endParaRPr lang="en-US" altLang="ja-JP" dirty="0"/>
          </a:p>
          <a:p>
            <a:r>
              <a:rPr lang="en-US" altLang="ja-JP" dirty="0"/>
              <a:t>The fine </a:t>
            </a:r>
            <a:r>
              <a:rPr lang="en-US" altLang="ja-JP" dirty="0" err="1"/>
              <a:t>microbubbles</a:t>
            </a:r>
            <a:r>
              <a:rPr lang="en-US" altLang="ja-JP" dirty="0"/>
              <a:t> are generated by using the multi swirl type bubbler. The appropriate bubble distribution was achieved by controlling mercury flow.</a:t>
            </a:r>
          </a:p>
          <a:p>
            <a:endParaRPr lang="en-US" altLang="ja-JP" dirty="0"/>
          </a:p>
          <a:p>
            <a:r>
              <a:rPr lang="en-US" altLang="ja-JP" dirty="0"/>
              <a:t>The vessel wall displacement velocity is being measured by using Laser Doppler </a:t>
            </a:r>
            <a:r>
              <a:rPr lang="en-US" altLang="ja-JP" dirty="0" err="1"/>
              <a:t>vibrometer</a:t>
            </a:r>
            <a:r>
              <a:rPr lang="en-US" altLang="ja-JP" dirty="0"/>
              <a:t> like that.     </a:t>
            </a:r>
            <a:r>
              <a:rPr kumimoji="1" lang="en-US" altLang="ja-JP" dirty="0"/>
              <a:t>   </a:t>
            </a:r>
            <a:endParaRPr kumimoji="1" lang="ja-JP" altLang="en-US" dirty="0"/>
          </a:p>
        </p:txBody>
      </p:sp>
      <p:sp>
        <p:nvSpPr>
          <p:cNvPr id="4" name="スライド番号プレースホルダー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513757B-8D14-AC48-9F8C-49F48867B614}" type="slidenum">
              <a:rPr kumimoji="1" lang="ja-JP" altLang="en-US" sz="1200" b="0" i="0" u="none" strike="noStrike" kern="1200" cap="none" spc="0" normalizeH="0" baseline="0" noProof="0" smtClean="0">
                <a:ln>
                  <a:noFill/>
                </a:ln>
                <a:solidFill>
                  <a:prstClr val="black"/>
                </a:solidFill>
                <a:effectLst/>
                <a:uLnTx/>
                <a:uFillTx/>
                <a:latin typeface="Calibri"/>
                <a:ea typeface="ＭＳ Ｐゴシック"/>
                <a:cs typeface="+mn-cs"/>
              </a:rPr>
              <a:pPr marL="0" marR="0" lvl="0" indent="0" algn="r" defTabSz="457200" rtl="0" eaLnBrk="1" fontAlgn="auto" latinLnBrk="0" hangingPunct="1">
                <a:lnSpc>
                  <a:spcPct val="100000"/>
                </a:lnSpc>
                <a:spcBef>
                  <a:spcPts val="0"/>
                </a:spcBef>
                <a:spcAft>
                  <a:spcPts val="0"/>
                </a:spcAft>
                <a:buClrTx/>
                <a:buSzTx/>
                <a:buFontTx/>
                <a:buNone/>
                <a:tabLst/>
                <a:defRPr/>
              </a:pPr>
              <a:t>13</a:t>
            </a:fld>
            <a:endParaRPr kumimoji="1" lang="ja-JP" altLang="en-US" sz="1200" b="0" i="0" u="none" strike="noStrike" kern="1200" cap="none" spc="0" normalizeH="0" baseline="0" noProof="0">
              <a:ln>
                <a:noFill/>
              </a:ln>
              <a:solidFill>
                <a:prstClr val="black"/>
              </a:solidFill>
              <a:effectLst/>
              <a:uLnTx/>
              <a:uFillTx/>
              <a:latin typeface="Calibri"/>
              <a:ea typeface="ＭＳ Ｐゴシック"/>
              <a:cs typeface="+mn-cs"/>
            </a:endParaRPr>
          </a:p>
        </p:txBody>
      </p:sp>
    </p:spTree>
    <p:extLst>
      <p:ext uri="{BB962C8B-B14F-4D97-AF65-F5344CB8AC3E}">
        <p14:creationId xmlns:p14="http://schemas.microsoft.com/office/powerpoint/2010/main" val="26580493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143000" y="685800"/>
            <a:ext cx="4572000" cy="3429000"/>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DDD04A7E-E28F-B044-94BD-7E8162E7F705}" type="slidenum">
              <a:rPr lang="ja-JP" altLang="en-US" smtClean="0">
                <a:solidFill>
                  <a:prstClr val="black"/>
                </a:solidFill>
              </a:rPr>
              <a:pPr/>
              <a:t>14</a:t>
            </a:fld>
            <a:endParaRPr lang="ja-JP" altLang="en-US">
              <a:solidFill>
                <a:prstClr val="black"/>
              </a:solidFill>
            </a:endParaRPr>
          </a:p>
        </p:txBody>
      </p:sp>
    </p:spTree>
    <p:extLst>
      <p:ext uri="{BB962C8B-B14F-4D97-AF65-F5344CB8AC3E}">
        <p14:creationId xmlns:p14="http://schemas.microsoft.com/office/powerpoint/2010/main" val="15433248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1031"/>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a:defRPr kumimoji="1" sz="2400">
                <a:solidFill>
                  <a:schemeClr val="tx1"/>
                </a:solidFill>
                <a:latin typeface="Arial" charset="0"/>
                <a:ea typeface="ＭＳ Ｐゴシック" charset="0"/>
                <a:cs typeface="ＭＳ Ｐゴシック" charset="0"/>
              </a:defRPr>
            </a:lvl1pPr>
            <a:lvl2pPr marL="37931725" indent="-37474525">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eaLnBrk="0" fontAlgn="base" hangingPunct="0">
              <a:spcBef>
                <a:spcPct val="0"/>
              </a:spcBef>
              <a:spcAft>
                <a:spcPct val="0"/>
              </a:spcAft>
              <a:defRPr kumimoji="1" sz="2400">
                <a:solidFill>
                  <a:schemeClr val="tx1"/>
                </a:solidFill>
                <a:latin typeface="Arial" charset="0"/>
                <a:ea typeface="ＭＳ Ｐゴシック" charset="0"/>
              </a:defRPr>
            </a:lvl6pPr>
            <a:lvl7pPr marL="2971800" indent="-228600" eaLnBrk="0" fontAlgn="base" hangingPunct="0">
              <a:spcBef>
                <a:spcPct val="0"/>
              </a:spcBef>
              <a:spcAft>
                <a:spcPct val="0"/>
              </a:spcAft>
              <a:defRPr kumimoji="1" sz="2400">
                <a:solidFill>
                  <a:schemeClr val="tx1"/>
                </a:solidFill>
                <a:latin typeface="Arial" charset="0"/>
                <a:ea typeface="ＭＳ Ｐゴシック" charset="0"/>
              </a:defRPr>
            </a:lvl7pPr>
            <a:lvl8pPr marL="3429000" indent="-228600" eaLnBrk="0" fontAlgn="base" hangingPunct="0">
              <a:spcBef>
                <a:spcPct val="0"/>
              </a:spcBef>
              <a:spcAft>
                <a:spcPct val="0"/>
              </a:spcAft>
              <a:defRPr kumimoji="1" sz="2400">
                <a:solidFill>
                  <a:schemeClr val="tx1"/>
                </a:solidFill>
                <a:latin typeface="Arial" charset="0"/>
                <a:ea typeface="ＭＳ Ｐゴシック" charset="0"/>
              </a:defRPr>
            </a:lvl8pPr>
            <a:lvl9pPr marL="3886200" indent="-228600" eaLnBrk="0" fontAlgn="base" hangingPunct="0">
              <a:spcBef>
                <a:spcPct val="0"/>
              </a:spcBef>
              <a:spcAft>
                <a:spcPct val="0"/>
              </a:spcAft>
              <a:defRPr kumimoji="1" sz="2400">
                <a:solidFill>
                  <a:schemeClr val="tx1"/>
                </a:solidFill>
                <a:latin typeface="Arial" charset="0"/>
                <a:ea typeface="ＭＳ Ｐゴシック" charset="0"/>
              </a:defRPr>
            </a:lvl9pPr>
          </a:lstStyle>
          <a:p>
            <a:pPr algn="r" defTabSz="914400" fontAlgn="base">
              <a:spcBef>
                <a:spcPct val="0"/>
              </a:spcBef>
              <a:spcAft>
                <a:spcPct val="0"/>
              </a:spcAft>
            </a:pPr>
            <a:fld id="{B9754DEF-7FBE-334F-AF1A-9B0F7CDB65C5}" type="slidenum">
              <a:rPr lang="en-US" altLang="ja-JP" sz="1200" smtClean="0">
                <a:solidFill>
                  <a:prstClr val="black"/>
                </a:solidFill>
              </a:rPr>
              <a:pPr algn="r" defTabSz="914400" fontAlgn="base">
                <a:spcBef>
                  <a:spcPct val="0"/>
                </a:spcBef>
                <a:spcAft>
                  <a:spcPct val="0"/>
                </a:spcAft>
              </a:pPr>
              <a:t>16</a:t>
            </a:fld>
            <a:endParaRPr lang="en-US" altLang="ja-JP" sz="1200">
              <a:solidFill>
                <a:prstClr val="black"/>
              </a:solidFill>
            </a:endParaRPr>
          </a:p>
        </p:txBody>
      </p:sp>
      <p:sp>
        <p:nvSpPr>
          <p:cNvPr id="19458" name="Rectangle 1026"/>
          <p:cNvSpPr>
            <a:spLocks noGrp="1" noRot="1" noChangeAspect="1" noChangeArrowheads="1" noTextEdit="1"/>
          </p:cNvSpPr>
          <p:nvPr>
            <p:ph type="sldImg"/>
          </p:nvPr>
        </p:nvSpPr>
        <p:spPr>
          <a:xfrm>
            <a:off x="1143000" y="685800"/>
            <a:ext cx="4572000" cy="3429000"/>
          </a:xfrm>
          <a:ln/>
        </p:spPr>
      </p:sp>
      <p:sp>
        <p:nvSpPr>
          <p:cNvPr id="19459" name="Rectangle 1027"/>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altLang="ja-JP">
                <a:latin typeface="Arial" charset="0"/>
                <a:ea typeface="ＭＳ Ｐゴシック" charset="0"/>
                <a:cs typeface="ＭＳ Ｐゴシック" charset="0"/>
              </a:rPr>
              <a:t>Pressure wave problem and cavitation problem were predicted by G. Baure and J. Carpenter in 95 and 96.</a:t>
            </a:r>
          </a:p>
          <a:p>
            <a:pPr eaLnBrk="1" hangingPunct="1"/>
            <a:r>
              <a:rPr lang="en-US" altLang="ja-JP">
                <a:latin typeface="Arial" charset="0"/>
                <a:ea typeface="ＭＳ Ｐゴシック" charset="0"/>
                <a:cs typeface="ＭＳ Ｐゴシック" charset="0"/>
              </a:rPr>
              <a:t>Relating to the pressure waves, ASTE was carried out under the international collaboration.</a:t>
            </a:r>
          </a:p>
          <a:p>
            <a:pPr eaLnBrk="1" hangingPunct="1"/>
            <a:r>
              <a:rPr lang="en-US" altLang="ja-JP">
                <a:latin typeface="Arial" charset="0"/>
                <a:ea typeface="ＭＳ Ｐゴシック" charset="0"/>
                <a:cs typeface="ＭＳ Ｐゴシック" charset="0"/>
              </a:rPr>
              <a:t>2000, the pitting was observed by mechanical impact pressure test at JAERI.</a:t>
            </a:r>
          </a:p>
          <a:p>
            <a:pPr eaLnBrk="1" hangingPunct="1"/>
            <a:r>
              <a:rPr lang="en-US" altLang="ja-JP">
                <a:latin typeface="Arial" charset="0"/>
                <a:ea typeface="ＭＳ Ｐゴシック" charset="0"/>
                <a:cs typeface="ＭＳ Ｐゴシック" charset="0"/>
              </a:rPr>
              <a:t>This is the first observed pitting monster.   </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Master" Target="../slideMasters/slideMaster15.xml"/><Relationship Id="rId1" Type="http://schemas.openxmlformats.org/officeDocument/2006/relationships/vmlDrawing" Target="../drawings/vmlDrawing1.vml"/><Relationship Id="rId4" Type="http://schemas.openxmlformats.org/officeDocument/2006/relationships/image" Target="../media/image11.png"/></Relationships>
</file>

<file path=ppt/slideLayouts/_rels/slideLayout17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gif"/><Relationship Id="rId1" Type="http://schemas.openxmlformats.org/officeDocument/2006/relationships/slideMaster" Target="../slideMasters/slideMaster15.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5.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621"/>
            <a:ext cx="7772400" cy="1470025"/>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17D8210A-D0C8-FF42-A34E-BEFFA9641428}" type="datetimeFigureOut">
              <a:rPr kumimoji="1" lang="ja-JP" altLang="en-US" smtClean="0"/>
              <a:t>2019/7/11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96867D2-AF31-7C46-8830-8A775AD4D59A}" type="slidenum">
              <a:rPr kumimoji="1" lang="ja-JP" altLang="en-US" smtClean="0"/>
              <a:t>‹#›</a:t>
            </a:fld>
            <a:endParaRPr kumimoji="1" lang="ja-JP" altLang="en-US"/>
          </a:p>
        </p:txBody>
      </p:sp>
    </p:spTree>
    <p:extLst>
      <p:ext uri="{BB962C8B-B14F-4D97-AF65-F5344CB8AC3E}">
        <p14:creationId xmlns:p14="http://schemas.microsoft.com/office/powerpoint/2010/main" val="40526341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17D8210A-D0C8-FF42-A34E-BEFFA9641428}" type="datetimeFigureOut">
              <a:rPr kumimoji="1" lang="ja-JP" altLang="en-US" smtClean="0"/>
              <a:t>2019/7/11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96867D2-AF31-7C46-8830-8A775AD4D59A}" type="slidenum">
              <a:rPr kumimoji="1" lang="ja-JP" altLang="en-US" smtClean="0"/>
              <a:t>‹#›</a:t>
            </a:fld>
            <a:endParaRPr kumimoji="1" lang="ja-JP" altLang="en-US"/>
          </a:p>
        </p:txBody>
      </p:sp>
    </p:spTree>
    <p:extLst>
      <p:ext uri="{BB962C8B-B14F-4D97-AF65-F5344CB8AC3E}">
        <p14:creationId xmlns:p14="http://schemas.microsoft.com/office/powerpoint/2010/main" val="2193605439"/>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97F44330-551F-D140-A533-B02670BECC3F}"/>
              </a:ext>
            </a:extLst>
          </p:cNvPr>
          <p:cNvSpPr>
            <a:spLocks noGrp="1" noChangeArrowheads="1"/>
          </p:cNvSpPr>
          <p:nvPr>
            <p:ph type="dt" sz="half" idx="10"/>
          </p:nvPr>
        </p:nvSpPr>
        <p:spPr>
          <a:ln/>
        </p:spPr>
        <p:txBody>
          <a:bodyPr/>
          <a:lstStyle>
            <a:lvl1pPr>
              <a:defRPr/>
            </a:lvl1pPr>
          </a:lstStyle>
          <a:p>
            <a:pPr>
              <a:defRPr/>
            </a:pPr>
            <a:endParaRPr lang="en-US" altLang="ja-JP">
              <a:solidFill>
                <a:srgbClr val="000000"/>
              </a:solidFill>
              <a:cs typeface="ＭＳ Ｐゴシック"/>
            </a:endParaRPr>
          </a:p>
        </p:txBody>
      </p:sp>
      <p:sp>
        <p:nvSpPr>
          <p:cNvPr id="3" name="Rectangle 5">
            <a:extLst>
              <a:ext uri="{FF2B5EF4-FFF2-40B4-BE49-F238E27FC236}">
                <a16:creationId xmlns:a16="http://schemas.microsoft.com/office/drawing/2014/main" id="{F12739E0-170E-4C4D-ABA5-FCC4375F53B8}"/>
              </a:ext>
            </a:extLst>
          </p:cNvPr>
          <p:cNvSpPr>
            <a:spLocks noGrp="1" noChangeArrowheads="1"/>
          </p:cNvSpPr>
          <p:nvPr>
            <p:ph type="ftr" sz="quarter" idx="11"/>
          </p:nvPr>
        </p:nvSpPr>
        <p:spPr>
          <a:ln/>
        </p:spPr>
        <p:txBody>
          <a:bodyPr/>
          <a:lstStyle>
            <a:lvl1pPr>
              <a:defRPr/>
            </a:lvl1pPr>
          </a:lstStyle>
          <a:p>
            <a:pPr>
              <a:defRPr/>
            </a:pPr>
            <a:endParaRPr lang="en-US" altLang="ja-JP">
              <a:solidFill>
                <a:srgbClr val="000000"/>
              </a:solidFill>
              <a:cs typeface="ＭＳ Ｐゴシック"/>
            </a:endParaRPr>
          </a:p>
        </p:txBody>
      </p:sp>
      <p:sp>
        <p:nvSpPr>
          <p:cNvPr id="4" name="Rectangle 6">
            <a:extLst>
              <a:ext uri="{FF2B5EF4-FFF2-40B4-BE49-F238E27FC236}">
                <a16:creationId xmlns:a16="http://schemas.microsoft.com/office/drawing/2014/main" id="{043B70BD-77B4-D74A-88F5-B482F637A036}"/>
              </a:ext>
            </a:extLst>
          </p:cNvPr>
          <p:cNvSpPr>
            <a:spLocks noGrp="1" noChangeArrowheads="1"/>
          </p:cNvSpPr>
          <p:nvPr>
            <p:ph type="sldNum" sz="quarter" idx="12"/>
          </p:nvPr>
        </p:nvSpPr>
        <p:spPr>
          <a:ln/>
        </p:spPr>
        <p:txBody>
          <a:bodyPr/>
          <a:lstStyle>
            <a:lvl1pPr>
              <a:defRPr/>
            </a:lvl1pPr>
          </a:lstStyle>
          <a:p>
            <a:fld id="{3CDF3D2D-D613-EE4F-9F31-DEC43AB8E181}" type="slidenum">
              <a:rPr lang="en-US" altLang="ja-JP">
                <a:solidFill>
                  <a:srgbClr val="000000"/>
                </a:solidFill>
                <a:latin typeface="Arial"/>
                <a:ea typeface="ＭＳ Ｐゴシック"/>
                <a:cs typeface="ＭＳ Ｐゴシック"/>
              </a:rPr>
              <a:pPr/>
              <a:t>‹#›</a:t>
            </a:fld>
            <a:endParaRPr lang="en-US" altLang="ja-JP">
              <a:solidFill>
                <a:srgbClr val="000000"/>
              </a:solidFill>
              <a:latin typeface="Arial"/>
              <a:ea typeface="ＭＳ Ｐゴシック"/>
              <a:cs typeface="ＭＳ Ｐゴシック"/>
            </a:endParaRPr>
          </a:p>
        </p:txBody>
      </p:sp>
    </p:spTree>
    <p:extLst>
      <p:ext uri="{BB962C8B-B14F-4D97-AF65-F5344CB8AC3E}">
        <p14:creationId xmlns:p14="http://schemas.microsoft.com/office/powerpoint/2010/main" val="3395186614"/>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2" y="273050"/>
            <a:ext cx="3008313" cy="1162050"/>
          </a:xfrm>
        </p:spPr>
        <p:txBody>
          <a:bodyPr anchor="b"/>
          <a:lstStyle>
            <a:lvl1pPr algn="l">
              <a:defRPr sz="2000" b="1"/>
            </a:lvl1pPr>
          </a:lstStyle>
          <a:p>
            <a:r>
              <a:rPr lang="ja-JP" altLang="en-US"/>
              <a:t>マスタ タイトルの書式設定</a:t>
            </a:r>
          </a:p>
        </p:txBody>
      </p:sp>
      <p:sp>
        <p:nvSpPr>
          <p:cNvPr id="3" name="コンテンツ プレースホルダ 2"/>
          <p:cNvSpPr>
            <a:spLocks noGrp="1"/>
          </p:cNvSpPr>
          <p:nvPr>
            <p:ph idx="1"/>
          </p:nvPr>
        </p:nvSpPr>
        <p:spPr>
          <a:xfrm>
            <a:off x="3575050" y="273194"/>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57202"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Rectangle 4">
            <a:extLst>
              <a:ext uri="{FF2B5EF4-FFF2-40B4-BE49-F238E27FC236}">
                <a16:creationId xmlns:a16="http://schemas.microsoft.com/office/drawing/2014/main" id="{97F44330-551F-D140-A533-B02670BECC3F}"/>
              </a:ext>
            </a:extLst>
          </p:cNvPr>
          <p:cNvSpPr>
            <a:spLocks noGrp="1" noChangeArrowheads="1"/>
          </p:cNvSpPr>
          <p:nvPr>
            <p:ph type="dt" sz="half" idx="10"/>
          </p:nvPr>
        </p:nvSpPr>
        <p:spPr>
          <a:ln/>
        </p:spPr>
        <p:txBody>
          <a:bodyPr/>
          <a:lstStyle>
            <a:lvl1pPr>
              <a:defRPr/>
            </a:lvl1pPr>
          </a:lstStyle>
          <a:p>
            <a:pPr>
              <a:defRPr/>
            </a:pPr>
            <a:endParaRPr lang="en-US" altLang="ja-JP">
              <a:solidFill>
                <a:srgbClr val="000000"/>
              </a:solidFill>
              <a:cs typeface="ＭＳ Ｐゴシック"/>
            </a:endParaRPr>
          </a:p>
        </p:txBody>
      </p:sp>
      <p:sp>
        <p:nvSpPr>
          <p:cNvPr id="6" name="Rectangle 5">
            <a:extLst>
              <a:ext uri="{FF2B5EF4-FFF2-40B4-BE49-F238E27FC236}">
                <a16:creationId xmlns:a16="http://schemas.microsoft.com/office/drawing/2014/main" id="{F12739E0-170E-4C4D-ABA5-FCC4375F53B8}"/>
              </a:ext>
            </a:extLst>
          </p:cNvPr>
          <p:cNvSpPr>
            <a:spLocks noGrp="1" noChangeArrowheads="1"/>
          </p:cNvSpPr>
          <p:nvPr>
            <p:ph type="ftr" sz="quarter" idx="11"/>
          </p:nvPr>
        </p:nvSpPr>
        <p:spPr>
          <a:ln/>
        </p:spPr>
        <p:txBody>
          <a:bodyPr/>
          <a:lstStyle>
            <a:lvl1pPr>
              <a:defRPr/>
            </a:lvl1pPr>
          </a:lstStyle>
          <a:p>
            <a:pPr>
              <a:defRPr/>
            </a:pPr>
            <a:endParaRPr lang="en-US" altLang="ja-JP">
              <a:solidFill>
                <a:srgbClr val="000000"/>
              </a:solidFill>
              <a:cs typeface="ＭＳ Ｐゴシック"/>
            </a:endParaRPr>
          </a:p>
        </p:txBody>
      </p:sp>
      <p:sp>
        <p:nvSpPr>
          <p:cNvPr id="7" name="Rectangle 6">
            <a:extLst>
              <a:ext uri="{FF2B5EF4-FFF2-40B4-BE49-F238E27FC236}">
                <a16:creationId xmlns:a16="http://schemas.microsoft.com/office/drawing/2014/main" id="{043B70BD-77B4-D74A-88F5-B482F637A036}"/>
              </a:ext>
            </a:extLst>
          </p:cNvPr>
          <p:cNvSpPr>
            <a:spLocks noGrp="1" noChangeArrowheads="1"/>
          </p:cNvSpPr>
          <p:nvPr>
            <p:ph type="sldNum" sz="quarter" idx="12"/>
          </p:nvPr>
        </p:nvSpPr>
        <p:spPr>
          <a:ln/>
        </p:spPr>
        <p:txBody>
          <a:bodyPr/>
          <a:lstStyle>
            <a:lvl1pPr>
              <a:defRPr/>
            </a:lvl1pPr>
          </a:lstStyle>
          <a:p>
            <a:fld id="{2066E0EC-AAAB-E244-AB0A-F30BCAD0BE49}" type="slidenum">
              <a:rPr lang="en-US" altLang="ja-JP">
                <a:solidFill>
                  <a:srgbClr val="000000"/>
                </a:solidFill>
                <a:latin typeface="Arial"/>
                <a:ea typeface="ＭＳ Ｐゴシック"/>
                <a:cs typeface="ＭＳ Ｐゴシック"/>
              </a:rPr>
              <a:pPr/>
              <a:t>‹#›</a:t>
            </a:fld>
            <a:endParaRPr lang="en-US" altLang="ja-JP">
              <a:solidFill>
                <a:srgbClr val="000000"/>
              </a:solidFill>
              <a:latin typeface="Arial"/>
              <a:ea typeface="ＭＳ Ｐゴシック"/>
              <a:cs typeface="ＭＳ Ｐゴシック"/>
            </a:endParaRPr>
          </a:p>
        </p:txBody>
      </p:sp>
    </p:spTree>
    <p:extLst>
      <p:ext uri="{BB962C8B-B14F-4D97-AF65-F5344CB8AC3E}">
        <p14:creationId xmlns:p14="http://schemas.microsoft.com/office/powerpoint/2010/main" val="2046424692"/>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picTx" preserve="1">
  <p:cSld name="タイトルと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Rectangle 4">
            <a:extLst>
              <a:ext uri="{FF2B5EF4-FFF2-40B4-BE49-F238E27FC236}">
                <a16:creationId xmlns:a16="http://schemas.microsoft.com/office/drawing/2014/main" id="{97F44330-551F-D140-A533-B02670BECC3F}"/>
              </a:ext>
            </a:extLst>
          </p:cNvPr>
          <p:cNvSpPr>
            <a:spLocks noGrp="1" noChangeArrowheads="1"/>
          </p:cNvSpPr>
          <p:nvPr>
            <p:ph type="dt" sz="half" idx="10"/>
          </p:nvPr>
        </p:nvSpPr>
        <p:spPr>
          <a:ln/>
        </p:spPr>
        <p:txBody>
          <a:bodyPr/>
          <a:lstStyle>
            <a:lvl1pPr>
              <a:defRPr/>
            </a:lvl1pPr>
          </a:lstStyle>
          <a:p>
            <a:pPr>
              <a:defRPr/>
            </a:pPr>
            <a:endParaRPr lang="en-US" altLang="ja-JP">
              <a:solidFill>
                <a:srgbClr val="000000"/>
              </a:solidFill>
              <a:cs typeface="ＭＳ Ｐゴシック"/>
            </a:endParaRPr>
          </a:p>
        </p:txBody>
      </p:sp>
      <p:sp>
        <p:nvSpPr>
          <p:cNvPr id="6" name="Rectangle 5">
            <a:extLst>
              <a:ext uri="{FF2B5EF4-FFF2-40B4-BE49-F238E27FC236}">
                <a16:creationId xmlns:a16="http://schemas.microsoft.com/office/drawing/2014/main" id="{F12739E0-170E-4C4D-ABA5-FCC4375F53B8}"/>
              </a:ext>
            </a:extLst>
          </p:cNvPr>
          <p:cNvSpPr>
            <a:spLocks noGrp="1" noChangeArrowheads="1"/>
          </p:cNvSpPr>
          <p:nvPr>
            <p:ph type="ftr" sz="quarter" idx="11"/>
          </p:nvPr>
        </p:nvSpPr>
        <p:spPr>
          <a:ln/>
        </p:spPr>
        <p:txBody>
          <a:bodyPr/>
          <a:lstStyle>
            <a:lvl1pPr>
              <a:defRPr/>
            </a:lvl1pPr>
          </a:lstStyle>
          <a:p>
            <a:pPr>
              <a:defRPr/>
            </a:pPr>
            <a:endParaRPr lang="en-US" altLang="ja-JP">
              <a:solidFill>
                <a:srgbClr val="000000"/>
              </a:solidFill>
              <a:cs typeface="ＭＳ Ｐゴシック"/>
            </a:endParaRPr>
          </a:p>
        </p:txBody>
      </p:sp>
      <p:sp>
        <p:nvSpPr>
          <p:cNvPr id="7" name="Rectangle 6">
            <a:extLst>
              <a:ext uri="{FF2B5EF4-FFF2-40B4-BE49-F238E27FC236}">
                <a16:creationId xmlns:a16="http://schemas.microsoft.com/office/drawing/2014/main" id="{043B70BD-77B4-D74A-88F5-B482F637A036}"/>
              </a:ext>
            </a:extLst>
          </p:cNvPr>
          <p:cNvSpPr>
            <a:spLocks noGrp="1" noChangeArrowheads="1"/>
          </p:cNvSpPr>
          <p:nvPr>
            <p:ph type="sldNum" sz="quarter" idx="12"/>
          </p:nvPr>
        </p:nvSpPr>
        <p:spPr>
          <a:ln/>
        </p:spPr>
        <p:txBody>
          <a:bodyPr/>
          <a:lstStyle>
            <a:lvl1pPr>
              <a:defRPr/>
            </a:lvl1pPr>
          </a:lstStyle>
          <a:p>
            <a:fld id="{EC6C6375-C312-CD45-B85D-CE3355D77508}" type="slidenum">
              <a:rPr lang="en-US" altLang="ja-JP">
                <a:solidFill>
                  <a:srgbClr val="000000"/>
                </a:solidFill>
                <a:latin typeface="Arial"/>
                <a:ea typeface="ＭＳ Ｐゴシック"/>
                <a:cs typeface="ＭＳ Ｐゴシック"/>
              </a:rPr>
              <a:pPr/>
              <a:t>‹#›</a:t>
            </a:fld>
            <a:endParaRPr lang="en-US" altLang="ja-JP">
              <a:solidFill>
                <a:srgbClr val="000000"/>
              </a:solidFill>
              <a:latin typeface="Arial"/>
              <a:ea typeface="ＭＳ Ｐゴシック"/>
              <a:cs typeface="ＭＳ Ｐゴシック"/>
            </a:endParaRPr>
          </a:p>
        </p:txBody>
      </p:sp>
    </p:spTree>
    <p:extLst>
      <p:ext uri="{BB962C8B-B14F-4D97-AF65-F5344CB8AC3E}">
        <p14:creationId xmlns:p14="http://schemas.microsoft.com/office/powerpoint/2010/main" val="3820636201"/>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a:extLst>
              <a:ext uri="{FF2B5EF4-FFF2-40B4-BE49-F238E27FC236}">
                <a16:creationId xmlns:a16="http://schemas.microsoft.com/office/drawing/2014/main" id="{97F44330-551F-D140-A533-B02670BECC3F}"/>
              </a:ext>
            </a:extLst>
          </p:cNvPr>
          <p:cNvSpPr>
            <a:spLocks noGrp="1" noChangeArrowheads="1"/>
          </p:cNvSpPr>
          <p:nvPr>
            <p:ph type="dt" sz="half" idx="10"/>
          </p:nvPr>
        </p:nvSpPr>
        <p:spPr>
          <a:ln/>
        </p:spPr>
        <p:txBody>
          <a:bodyPr/>
          <a:lstStyle>
            <a:lvl1pPr>
              <a:defRPr/>
            </a:lvl1pPr>
          </a:lstStyle>
          <a:p>
            <a:pPr>
              <a:defRPr/>
            </a:pPr>
            <a:endParaRPr lang="en-US" altLang="ja-JP">
              <a:solidFill>
                <a:srgbClr val="000000"/>
              </a:solidFill>
              <a:cs typeface="ＭＳ Ｐゴシック"/>
            </a:endParaRPr>
          </a:p>
        </p:txBody>
      </p:sp>
      <p:sp>
        <p:nvSpPr>
          <p:cNvPr id="5" name="Rectangle 5">
            <a:extLst>
              <a:ext uri="{FF2B5EF4-FFF2-40B4-BE49-F238E27FC236}">
                <a16:creationId xmlns:a16="http://schemas.microsoft.com/office/drawing/2014/main" id="{F12739E0-170E-4C4D-ABA5-FCC4375F53B8}"/>
              </a:ext>
            </a:extLst>
          </p:cNvPr>
          <p:cNvSpPr>
            <a:spLocks noGrp="1" noChangeArrowheads="1"/>
          </p:cNvSpPr>
          <p:nvPr>
            <p:ph type="ftr" sz="quarter" idx="11"/>
          </p:nvPr>
        </p:nvSpPr>
        <p:spPr>
          <a:ln/>
        </p:spPr>
        <p:txBody>
          <a:bodyPr/>
          <a:lstStyle>
            <a:lvl1pPr>
              <a:defRPr/>
            </a:lvl1pPr>
          </a:lstStyle>
          <a:p>
            <a:pPr>
              <a:defRPr/>
            </a:pPr>
            <a:endParaRPr lang="en-US" altLang="ja-JP">
              <a:solidFill>
                <a:srgbClr val="000000"/>
              </a:solidFill>
              <a:cs typeface="ＭＳ Ｐゴシック"/>
            </a:endParaRPr>
          </a:p>
        </p:txBody>
      </p:sp>
      <p:sp>
        <p:nvSpPr>
          <p:cNvPr id="6" name="Rectangle 6">
            <a:extLst>
              <a:ext uri="{FF2B5EF4-FFF2-40B4-BE49-F238E27FC236}">
                <a16:creationId xmlns:a16="http://schemas.microsoft.com/office/drawing/2014/main" id="{043B70BD-77B4-D74A-88F5-B482F637A036}"/>
              </a:ext>
            </a:extLst>
          </p:cNvPr>
          <p:cNvSpPr>
            <a:spLocks noGrp="1" noChangeArrowheads="1"/>
          </p:cNvSpPr>
          <p:nvPr>
            <p:ph type="sldNum" sz="quarter" idx="12"/>
          </p:nvPr>
        </p:nvSpPr>
        <p:spPr>
          <a:ln/>
        </p:spPr>
        <p:txBody>
          <a:bodyPr/>
          <a:lstStyle>
            <a:lvl1pPr>
              <a:defRPr/>
            </a:lvl1pPr>
          </a:lstStyle>
          <a:p>
            <a:fld id="{7294C652-06A0-144A-BBBC-8B7350D576D9}" type="slidenum">
              <a:rPr lang="en-US" altLang="ja-JP">
                <a:solidFill>
                  <a:srgbClr val="000000"/>
                </a:solidFill>
                <a:latin typeface="Arial"/>
                <a:ea typeface="ＭＳ Ｐゴシック"/>
                <a:cs typeface="ＭＳ Ｐゴシック"/>
              </a:rPr>
              <a:pPr/>
              <a:t>‹#›</a:t>
            </a:fld>
            <a:endParaRPr lang="en-US" altLang="ja-JP">
              <a:solidFill>
                <a:srgbClr val="000000"/>
              </a:solidFill>
              <a:latin typeface="Arial"/>
              <a:ea typeface="ＭＳ Ｐゴシック"/>
              <a:cs typeface="ＭＳ Ｐゴシック"/>
            </a:endParaRPr>
          </a:p>
        </p:txBody>
      </p:sp>
    </p:spTree>
    <p:extLst>
      <p:ext uri="{BB962C8B-B14F-4D97-AF65-F5344CB8AC3E}">
        <p14:creationId xmlns:p14="http://schemas.microsoft.com/office/powerpoint/2010/main" val="2025589630"/>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vertTitleAndTx" preserve="1">
  <p:cSld name="縦書きタイトル/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515100" y="609600"/>
            <a:ext cx="1943100" cy="5486400"/>
          </a:xfr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685800" y="609600"/>
            <a:ext cx="5676900" cy="5486400"/>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a:extLst>
              <a:ext uri="{FF2B5EF4-FFF2-40B4-BE49-F238E27FC236}">
                <a16:creationId xmlns:a16="http://schemas.microsoft.com/office/drawing/2014/main" id="{97F44330-551F-D140-A533-B02670BECC3F}"/>
              </a:ext>
            </a:extLst>
          </p:cNvPr>
          <p:cNvSpPr>
            <a:spLocks noGrp="1" noChangeArrowheads="1"/>
          </p:cNvSpPr>
          <p:nvPr>
            <p:ph type="dt" sz="half" idx="10"/>
          </p:nvPr>
        </p:nvSpPr>
        <p:spPr>
          <a:ln/>
        </p:spPr>
        <p:txBody>
          <a:bodyPr/>
          <a:lstStyle>
            <a:lvl1pPr>
              <a:defRPr/>
            </a:lvl1pPr>
          </a:lstStyle>
          <a:p>
            <a:pPr>
              <a:defRPr/>
            </a:pPr>
            <a:endParaRPr lang="en-US" altLang="ja-JP">
              <a:solidFill>
                <a:srgbClr val="000000"/>
              </a:solidFill>
              <a:cs typeface="ＭＳ Ｐゴシック"/>
            </a:endParaRPr>
          </a:p>
        </p:txBody>
      </p:sp>
      <p:sp>
        <p:nvSpPr>
          <p:cNvPr id="5" name="Rectangle 5">
            <a:extLst>
              <a:ext uri="{FF2B5EF4-FFF2-40B4-BE49-F238E27FC236}">
                <a16:creationId xmlns:a16="http://schemas.microsoft.com/office/drawing/2014/main" id="{F12739E0-170E-4C4D-ABA5-FCC4375F53B8}"/>
              </a:ext>
            </a:extLst>
          </p:cNvPr>
          <p:cNvSpPr>
            <a:spLocks noGrp="1" noChangeArrowheads="1"/>
          </p:cNvSpPr>
          <p:nvPr>
            <p:ph type="ftr" sz="quarter" idx="11"/>
          </p:nvPr>
        </p:nvSpPr>
        <p:spPr>
          <a:ln/>
        </p:spPr>
        <p:txBody>
          <a:bodyPr/>
          <a:lstStyle>
            <a:lvl1pPr>
              <a:defRPr/>
            </a:lvl1pPr>
          </a:lstStyle>
          <a:p>
            <a:pPr>
              <a:defRPr/>
            </a:pPr>
            <a:endParaRPr lang="en-US" altLang="ja-JP">
              <a:solidFill>
                <a:srgbClr val="000000"/>
              </a:solidFill>
              <a:cs typeface="ＭＳ Ｐゴシック"/>
            </a:endParaRPr>
          </a:p>
        </p:txBody>
      </p:sp>
      <p:sp>
        <p:nvSpPr>
          <p:cNvPr id="6" name="Rectangle 6">
            <a:extLst>
              <a:ext uri="{FF2B5EF4-FFF2-40B4-BE49-F238E27FC236}">
                <a16:creationId xmlns:a16="http://schemas.microsoft.com/office/drawing/2014/main" id="{043B70BD-77B4-D74A-88F5-B482F637A036}"/>
              </a:ext>
            </a:extLst>
          </p:cNvPr>
          <p:cNvSpPr>
            <a:spLocks noGrp="1" noChangeArrowheads="1"/>
          </p:cNvSpPr>
          <p:nvPr>
            <p:ph type="sldNum" sz="quarter" idx="12"/>
          </p:nvPr>
        </p:nvSpPr>
        <p:spPr>
          <a:ln/>
        </p:spPr>
        <p:txBody>
          <a:bodyPr/>
          <a:lstStyle>
            <a:lvl1pPr>
              <a:defRPr/>
            </a:lvl1pPr>
          </a:lstStyle>
          <a:p>
            <a:fld id="{A9DFBAE5-44E1-104A-B099-FE33C09BEBA0}" type="slidenum">
              <a:rPr lang="en-US" altLang="ja-JP">
                <a:solidFill>
                  <a:srgbClr val="000000"/>
                </a:solidFill>
                <a:latin typeface="Arial"/>
                <a:ea typeface="ＭＳ Ｐゴシック"/>
                <a:cs typeface="ＭＳ Ｐゴシック"/>
              </a:rPr>
              <a:pPr/>
              <a:t>‹#›</a:t>
            </a:fld>
            <a:endParaRPr lang="en-US" altLang="ja-JP">
              <a:solidFill>
                <a:srgbClr val="000000"/>
              </a:solidFill>
              <a:latin typeface="Arial"/>
              <a:ea typeface="ＭＳ Ｐゴシック"/>
              <a:cs typeface="ＭＳ Ｐゴシック"/>
            </a:endParaRPr>
          </a:p>
        </p:txBody>
      </p:sp>
    </p:spTree>
    <p:extLst>
      <p:ext uri="{BB962C8B-B14F-4D97-AF65-F5344CB8AC3E}">
        <p14:creationId xmlns:p14="http://schemas.microsoft.com/office/powerpoint/2010/main" val="3568325479"/>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a:t>マスター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a:t>マスター サブタイトルの書式設定</a:t>
            </a:r>
          </a:p>
        </p:txBody>
      </p:sp>
      <p:sp>
        <p:nvSpPr>
          <p:cNvPr id="4" name="日付プレースホルダー 3"/>
          <p:cNvSpPr>
            <a:spLocks noGrp="1"/>
          </p:cNvSpPr>
          <p:nvPr>
            <p:ph type="dt" sz="half" idx="10"/>
          </p:nvPr>
        </p:nvSpPr>
        <p:spPr/>
        <p:txBody>
          <a:bodyPr/>
          <a:lstStyle>
            <a:lvl1pPr>
              <a:defRPr/>
            </a:lvl1pPr>
          </a:lstStyle>
          <a:p>
            <a:endParaRPr lang="en-US" altLang="ja-JP">
              <a:solidFill>
                <a:srgbClr val="000000"/>
              </a:solidFill>
            </a:endParaRPr>
          </a:p>
        </p:txBody>
      </p:sp>
      <p:sp>
        <p:nvSpPr>
          <p:cNvPr id="5" name="フッター プレースホルダー 4"/>
          <p:cNvSpPr>
            <a:spLocks noGrp="1"/>
          </p:cNvSpPr>
          <p:nvPr>
            <p:ph type="ftr" sz="quarter" idx="11"/>
          </p:nvPr>
        </p:nvSpPr>
        <p:spPr/>
        <p:txBody>
          <a:bodyPr/>
          <a:lstStyle>
            <a:lvl1pPr>
              <a:defRPr/>
            </a:lvl1pPr>
          </a:lstStyle>
          <a:p>
            <a:endParaRPr lang="en-US" altLang="ja-JP">
              <a:solidFill>
                <a:srgbClr val="000000"/>
              </a:solidFill>
            </a:endParaRPr>
          </a:p>
        </p:txBody>
      </p:sp>
      <p:sp>
        <p:nvSpPr>
          <p:cNvPr id="6" name="スライド番号プレースホルダー 5"/>
          <p:cNvSpPr>
            <a:spLocks noGrp="1"/>
          </p:cNvSpPr>
          <p:nvPr>
            <p:ph type="sldNum" sz="quarter" idx="12"/>
          </p:nvPr>
        </p:nvSpPr>
        <p:spPr/>
        <p:txBody>
          <a:bodyPr/>
          <a:lstStyle>
            <a:lvl1pPr>
              <a:defRPr/>
            </a:lvl1pPr>
          </a:lstStyle>
          <a:p>
            <a:fld id="{99CD0595-2B01-ED49-A874-8F36CE85ECBD}" type="slidenum">
              <a:rPr lang="en-US" altLang="ja-JP">
                <a:solidFill>
                  <a:srgbClr val="000000"/>
                </a:solidFill>
              </a:rPr>
              <a:pPr/>
              <a:t>‹#›</a:t>
            </a:fld>
            <a:endParaRPr lang="en-US" altLang="ja-JP">
              <a:solidFill>
                <a:srgbClr val="000000"/>
              </a:solidFill>
            </a:endParaRPr>
          </a:p>
        </p:txBody>
      </p:sp>
    </p:spTree>
    <p:extLst>
      <p:ext uri="{BB962C8B-B14F-4D97-AF65-F5344CB8AC3E}">
        <p14:creationId xmlns:p14="http://schemas.microsoft.com/office/powerpoint/2010/main" val="104772563"/>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endParaRPr lang="en-US" altLang="ja-JP">
              <a:solidFill>
                <a:srgbClr val="000000"/>
              </a:solidFill>
            </a:endParaRPr>
          </a:p>
        </p:txBody>
      </p:sp>
      <p:sp>
        <p:nvSpPr>
          <p:cNvPr id="5" name="フッター プレースホルダー 4"/>
          <p:cNvSpPr>
            <a:spLocks noGrp="1"/>
          </p:cNvSpPr>
          <p:nvPr>
            <p:ph type="ftr" sz="quarter" idx="11"/>
          </p:nvPr>
        </p:nvSpPr>
        <p:spPr/>
        <p:txBody>
          <a:bodyPr/>
          <a:lstStyle>
            <a:lvl1pPr>
              <a:defRPr/>
            </a:lvl1pPr>
          </a:lstStyle>
          <a:p>
            <a:endParaRPr lang="en-US" altLang="ja-JP">
              <a:solidFill>
                <a:srgbClr val="000000"/>
              </a:solidFill>
            </a:endParaRPr>
          </a:p>
        </p:txBody>
      </p:sp>
      <p:sp>
        <p:nvSpPr>
          <p:cNvPr id="6" name="スライド番号プレースホルダー 5"/>
          <p:cNvSpPr>
            <a:spLocks noGrp="1"/>
          </p:cNvSpPr>
          <p:nvPr>
            <p:ph type="sldNum" sz="quarter" idx="12"/>
          </p:nvPr>
        </p:nvSpPr>
        <p:spPr/>
        <p:txBody>
          <a:bodyPr/>
          <a:lstStyle>
            <a:lvl1pPr>
              <a:defRPr/>
            </a:lvl1pPr>
          </a:lstStyle>
          <a:p>
            <a:fld id="{61956B3B-8F4B-A94B-A47B-39875C006376}" type="slidenum">
              <a:rPr lang="en-US" altLang="ja-JP">
                <a:solidFill>
                  <a:srgbClr val="000000"/>
                </a:solidFill>
              </a:rPr>
              <a:pPr/>
              <a:t>‹#›</a:t>
            </a:fld>
            <a:endParaRPr lang="en-US" altLang="ja-JP">
              <a:solidFill>
                <a:srgbClr val="000000"/>
              </a:solidFill>
            </a:endParaRPr>
          </a:p>
        </p:txBody>
      </p:sp>
    </p:spTree>
    <p:extLst>
      <p:ext uri="{BB962C8B-B14F-4D97-AF65-F5344CB8AC3E}">
        <p14:creationId xmlns:p14="http://schemas.microsoft.com/office/powerpoint/2010/main" val="2286092492"/>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a:t>マスター タイトルの書式設定</a:t>
            </a:r>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マスター テキストの書式設定</a:t>
            </a:r>
          </a:p>
        </p:txBody>
      </p:sp>
      <p:sp>
        <p:nvSpPr>
          <p:cNvPr id="4" name="日付プレースホルダー 3"/>
          <p:cNvSpPr>
            <a:spLocks noGrp="1"/>
          </p:cNvSpPr>
          <p:nvPr>
            <p:ph type="dt" sz="half" idx="10"/>
          </p:nvPr>
        </p:nvSpPr>
        <p:spPr/>
        <p:txBody>
          <a:bodyPr/>
          <a:lstStyle>
            <a:lvl1pPr>
              <a:defRPr/>
            </a:lvl1pPr>
          </a:lstStyle>
          <a:p>
            <a:endParaRPr lang="en-US" altLang="ja-JP">
              <a:solidFill>
                <a:srgbClr val="000000"/>
              </a:solidFill>
            </a:endParaRPr>
          </a:p>
        </p:txBody>
      </p:sp>
      <p:sp>
        <p:nvSpPr>
          <p:cNvPr id="5" name="フッター プレースホルダー 4"/>
          <p:cNvSpPr>
            <a:spLocks noGrp="1"/>
          </p:cNvSpPr>
          <p:nvPr>
            <p:ph type="ftr" sz="quarter" idx="11"/>
          </p:nvPr>
        </p:nvSpPr>
        <p:spPr/>
        <p:txBody>
          <a:bodyPr/>
          <a:lstStyle>
            <a:lvl1pPr>
              <a:defRPr/>
            </a:lvl1pPr>
          </a:lstStyle>
          <a:p>
            <a:endParaRPr lang="en-US" altLang="ja-JP">
              <a:solidFill>
                <a:srgbClr val="000000"/>
              </a:solidFill>
            </a:endParaRPr>
          </a:p>
        </p:txBody>
      </p:sp>
      <p:sp>
        <p:nvSpPr>
          <p:cNvPr id="6" name="スライド番号プレースホルダー 5"/>
          <p:cNvSpPr>
            <a:spLocks noGrp="1"/>
          </p:cNvSpPr>
          <p:nvPr>
            <p:ph type="sldNum" sz="quarter" idx="12"/>
          </p:nvPr>
        </p:nvSpPr>
        <p:spPr/>
        <p:txBody>
          <a:bodyPr/>
          <a:lstStyle>
            <a:lvl1pPr>
              <a:defRPr/>
            </a:lvl1pPr>
          </a:lstStyle>
          <a:p>
            <a:fld id="{06930AF8-4CB3-1E4F-ABAF-4A9E471BF4BD}" type="slidenum">
              <a:rPr lang="en-US" altLang="ja-JP">
                <a:solidFill>
                  <a:srgbClr val="000000"/>
                </a:solidFill>
              </a:rPr>
              <a:pPr/>
              <a:t>‹#›</a:t>
            </a:fld>
            <a:endParaRPr lang="en-US" altLang="ja-JP">
              <a:solidFill>
                <a:srgbClr val="000000"/>
              </a:solidFill>
            </a:endParaRPr>
          </a:p>
        </p:txBody>
      </p:sp>
    </p:spTree>
    <p:extLst>
      <p:ext uri="{BB962C8B-B14F-4D97-AF65-F5344CB8AC3E}">
        <p14:creationId xmlns:p14="http://schemas.microsoft.com/office/powerpoint/2010/main" val="3900047178"/>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ー 4"/>
          <p:cNvSpPr>
            <a:spLocks noGrp="1"/>
          </p:cNvSpPr>
          <p:nvPr>
            <p:ph type="dt" sz="half" idx="10"/>
          </p:nvPr>
        </p:nvSpPr>
        <p:spPr/>
        <p:txBody>
          <a:bodyPr/>
          <a:lstStyle>
            <a:lvl1pPr>
              <a:defRPr/>
            </a:lvl1pPr>
          </a:lstStyle>
          <a:p>
            <a:endParaRPr lang="en-US" altLang="ja-JP">
              <a:solidFill>
                <a:srgbClr val="000000"/>
              </a:solidFill>
            </a:endParaRPr>
          </a:p>
        </p:txBody>
      </p:sp>
      <p:sp>
        <p:nvSpPr>
          <p:cNvPr id="6" name="フッター プレースホルダー 5"/>
          <p:cNvSpPr>
            <a:spLocks noGrp="1"/>
          </p:cNvSpPr>
          <p:nvPr>
            <p:ph type="ftr" sz="quarter" idx="11"/>
          </p:nvPr>
        </p:nvSpPr>
        <p:spPr/>
        <p:txBody>
          <a:bodyPr/>
          <a:lstStyle>
            <a:lvl1pPr>
              <a:defRPr/>
            </a:lvl1pPr>
          </a:lstStyle>
          <a:p>
            <a:endParaRPr lang="en-US" altLang="ja-JP">
              <a:solidFill>
                <a:srgbClr val="000000"/>
              </a:solidFill>
            </a:endParaRPr>
          </a:p>
        </p:txBody>
      </p:sp>
      <p:sp>
        <p:nvSpPr>
          <p:cNvPr id="7" name="スライド番号プレースホルダー 6"/>
          <p:cNvSpPr>
            <a:spLocks noGrp="1"/>
          </p:cNvSpPr>
          <p:nvPr>
            <p:ph type="sldNum" sz="quarter" idx="12"/>
          </p:nvPr>
        </p:nvSpPr>
        <p:spPr/>
        <p:txBody>
          <a:bodyPr/>
          <a:lstStyle>
            <a:lvl1pPr>
              <a:defRPr/>
            </a:lvl1pPr>
          </a:lstStyle>
          <a:p>
            <a:fld id="{05DC0C7C-8E93-5641-9BC0-974A15AB292D}" type="slidenum">
              <a:rPr lang="en-US" altLang="ja-JP">
                <a:solidFill>
                  <a:srgbClr val="000000"/>
                </a:solidFill>
              </a:rPr>
              <a:pPr/>
              <a:t>‹#›</a:t>
            </a:fld>
            <a:endParaRPr lang="en-US" altLang="ja-JP">
              <a:solidFill>
                <a:srgbClr val="000000"/>
              </a:solidFill>
            </a:endParaRPr>
          </a:p>
        </p:txBody>
      </p:sp>
    </p:spTree>
    <p:extLst>
      <p:ext uri="{BB962C8B-B14F-4D97-AF65-F5344CB8AC3E}">
        <p14:creationId xmlns:p14="http://schemas.microsoft.com/office/powerpoint/2010/main" val="3404066115"/>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a:t>マスター タイトルの書式設定</a:t>
            </a:r>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ー 6"/>
          <p:cNvSpPr>
            <a:spLocks noGrp="1"/>
          </p:cNvSpPr>
          <p:nvPr>
            <p:ph type="dt" sz="half" idx="10"/>
          </p:nvPr>
        </p:nvSpPr>
        <p:spPr/>
        <p:txBody>
          <a:bodyPr/>
          <a:lstStyle>
            <a:lvl1pPr>
              <a:defRPr/>
            </a:lvl1pPr>
          </a:lstStyle>
          <a:p>
            <a:endParaRPr lang="en-US" altLang="ja-JP">
              <a:solidFill>
                <a:srgbClr val="000000"/>
              </a:solidFill>
            </a:endParaRPr>
          </a:p>
        </p:txBody>
      </p:sp>
      <p:sp>
        <p:nvSpPr>
          <p:cNvPr id="8" name="フッター プレースホルダー 7"/>
          <p:cNvSpPr>
            <a:spLocks noGrp="1"/>
          </p:cNvSpPr>
          <p:nvPr>
            <p:ph type="ftr" sz="quarter" idx="11"/>
          </p:nvPr>
        </p:nvSpPr>
        <p:spPr/>
        <p:txBody>
          <a:bodyPr/>
          <a:lstStyle>
            <a:lvl1pPr>
              <a:defRPr/>
            </a:lvl1pPr>
          </a:lstStyle>
          <a:p>
            <a:endParaRPr lang="en-US" altLang="ja-JP">
              <a:solidFill>
                <a:srgbClr val="000000"/>
              </a:solidFill>
            </a:endParaRPr>
          </a:p>
        </p:txBody>
      </p:sp>
      <p:sp>
        <p:nvSpPr>
          <p:cNvPr id="9" name="スライド番号プレースホルダー 8"/>
          <p:cNvSpPr>
            <a:spLocks noGrp="1"/>
          </p:cNvSpPr>
          <p:nvPr>
            <p:ph type="sldNum" sz="quarter" idx="12"/>
          </p:nvPr>
        </p:nvSpPr>
        <p:spPr/>
        <p:txBody>
          <a:bodyPr/>
          <a:lstStyle>
            <a:lvl1pPr>
              <a:defRPr/>
            </a:lvl1pPr>
          </a:lstStyle>
          <a:p>
            <a:fld id="{6F34AEEE-42D9-E74C-81A8-72EB5B40E91F}" type="slidenum">
              <a:rPr lang="en-US" altLang="ja-JP">
                <a:solidFill>
                  <a:srgbClr val="000000"/>
                </a:solidFill>
              </a:rPr>
              <a:pPr/>
              <a:t>‹#›</a:t>
            </a:fld>
            <a:endParaRPr lang="en-US" altLang="ja-JP">
              <a:solidFill>
                <a:srgbClr val="000000"/>
              </a:solidFill>
            </a:endParaRPr>
          </a:p>
        </p:txBody>
      </p:sp>
    </p:spTree>
    <p:extLst>
      <p:ext uri="{BB962C8B-B14F-4D97-AF65-F5344CB8AC3E}">
        <p14:creationId xmlns:p14="http://schemas.microsoft.com/office/powerpoint/2010/main" val="34417363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834"/>
            <a:ext cx="2057400" cy="5851525"/>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57200" y="274834"/>
            <a:ext cx="6019800" cy="5851525"/>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17D8210A-D0C8-FF42-A34E-BEFFA9641428}" type="datetimeFigureOut">
              <a:rPr kumimoji="1" lang="ja-JP" altLang="en-US" smtClean="0"/>
              <a:t>2019/7/11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96867D2-AF31-7C46-8830-8A775AD4D59A}" type="slidenum">
              <a:rPr kumimoji="1" lang="ja-JP" altLang="en-US" smtClean="0"/>
              <a:t>‹#›</a:t>
            </a:fld>
            <a:endParaRPr kumimoji="1" lang="ja-JP" altLang="en-US"/>
          </a:p>
        </p:txBody>
      </p:sp>
    </p:spTree>
    <p:extLst>
      <p:ext uri="{BB962C8B-B14F-4D97-AF65-F5344CB8AC3E}">
        <p14:creationId xmlns:p14="http://schemas.microsoft.com/office/powerpoint/2010/main" val="4002898945"/>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日付プレースホルダー 2"/>
          <p:cNvSpPr>
            <a:spLocks noGrp="1"/>
          </p:cNvSpPr>
          <p:nvPr>
            <p:ph type="dt" sz="half" idx="10"/>
          </p:nvPr>
        </p:nvSpPr>
        <p:spPr/>
        <p:txBody>
          <a:bodyPr/>
          <a:lstStyle>
            <a:lvl1pPr>
              <a:defRPr/>
            </a:lvl1pPr>
          </a:lstStyle>
          <a:p>
            <a:endParaRPr lang="en-US" altLang="ja-JP">
              <a:solidFill>
                <a:srgbClr val="000000"/>
              </a:solidFill>
            </a:endParaRPr>
          </a:p>
        </p:txBody>
      </p:sp>
      <p:sp>
        <p:nvSpPr>
          <p:cNvPr id="4" name="フッター プレースホルダー 3"/>
          <p:cNvSpPr>
            <a:spLocks noGrp="1"/>
          </p:cNvSpPr>
          <p:nvPr>
            <p:ph type="ftr" sz="quarter" idx="11"/>
          </p:nvPr>
        </p:nvSpPr>
        <p:spPr/>
        <p:txBody>
          <a:bodyPr/>
          <a:lstStyle>
            <a:lvl1pPr>
              <a:defRPr/>
            </a:lvl1pPr>
          </a:lstStyle>
          <a:p>
            <a:endParaRPr lang="en-US" altLang="ja-JP">
              <a:solidFill>
                <a:srgbClr val="000000"/>
              </a:solidFill>
            </a:endParaRPr>
          </a:p>
        </p:txBody>
      </p:sp>
      <p:sp>
        <p:nvSpPr>
          <p:cNvPr id="5" name="スライド番号プレースホルダー 4"/>
          <p:cNvSpPr>
            <a:spLocks noGrp="1"/>
          </p:cNvSpPr>
          <p:nvPr>
            <p:ph type="sldNum" sz="quarter" idx="12"/>
          </p:nvPr>
        </p:nvSpPr>
        <p:spPr/>
        <p:txBody>
          <a:bodyPr/>
          <a:lstStyle>
            <a:lvl1pPr>
              <a:defRPr/>
            </a:lvl1pPr>
          </a:lstStyle>
          <a:p>
            <a:fld id="{40F8CF90-CCF4-8344-9545-98D6666EECE7}" type="slidenum">
              <a:rPr lang="en-US" altLang="ja-JP">
                <a:solidFill>
                  <a:srgbClr val="000000"/>
                </a:solidFill>
              </a:rPr>
              <a:pPr/>
              <a:t>‹#›</a:t>
            </a:fld>
            <a:endParaRPr lang="en-US" altLang="ja-JP">
              <a:solidFill>
                <a:srgbClr val="000000"/>
              </a:solidFill>
            </a:endParaRPr>
          </a:p>
        </p:txBody>
      </p:sp>
    </p:spTree>
    <p:extLst>
      <p:ext uri="{BB962C8B-B14F-4D97-AF65-F5344CB8AC3E}">
        <p14:creationId xmlns:p14="http://schemas.microsoft.com/office/powerpoint/2010/main" val="3714570801"/>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lvl1pPr>
              <a:defRPr/>
            </a:lvl1pPr>
          </a:lstStyle>
          <a:p>
            <a:endParaRPr lang="en-US" altLang="ja-JP">
              <a:solidFill>
                <a:srgbClr val="000000"/>
              </a:solidFill>
            </a:endParaRPr>
          </a:p>
        </p:txBody>
      </p:sp>
      <p:sp>
        <p:nvSpPr>
          <p:cNvPr id="3" name="フッター プレースホルダー 2"/>
          <p:cNvSpPr>
            <a:spLocks noGrp="1"/>
          </p:cNvSpPr>
          <p:nvPr>
            <p:ph type="ftr" sz="quarter" idx="11"/>
          </p:nvPr>
        </p:nvSpPr>
        <p:spPr/>
        <p:txBody>
          <a:bodyPr/>
          <a:lstStyle>
            <a:lvl1pPr>
              <a:defRPr/>
            </a:lvl1pPr>
          </a:lstStyle>
          <a:p>
            <a:endParaRPr lang="en-US" altLang="ja-JP">
              <a:solidFill>
                <a:srgbClr val="000000"/>
              </a:solidFill>
            </a:endParaRPr>
          </a:p>
        </p:txBody>
      </p:sp>
      <p:sp>
        <p:nvSpPr>
          <p:cNvPr id="4" name="スライド番号プレースホルダー 3"/>
          <p:cNvSpPr>
            <a:spLocks noGrp="1"/>
          </p:cNvSpPr>
          <p:nvPr>
            <p:ph type="sldNum" sz="quarter" idx="12"/>
          </p:nvPr>
        </p:nvSpPr>
        <p:spPr/>
        <p:txBody>
          <a:bodyPr/>
          <a:lstStyle>
            <a:lvl1pPr>
              <a:defRPr/>
            </a:lvl1pPr>
          </a:lstStyle>
          <a:p>
            <a:fld id="{64A9CF38-DB79-7D42-A05C-FE24C5E94DD4}" type="slidenum">
              <a:rPr lang="en-US" altLang="ja-JP">
                <a:solidFill>
                  <a:srgbClr val="000000"/>
                </a:solidFill>
              </a:rPr>
              <a:pPr/>
              <a:t>‹#›</a:t>
            </a:fld>
            <a:endParaRPr lang="en-US" altLang="ja-JP">
              <a:solidFill>
                <a:srgbClr val="000000"/>
              </a:solidFill>
            </a:endParaRPr>
          </a:p>
        </p:txBody>
      </p:sp>
    </p:spTree>
    <p:extLst>
      <p:ext uri="{BB962C8B-B14F-4D97-AF65-F5344CB8AC3E}">
        <p14:creationId xmlns:p14="http://schemas.microsoft.com/office/powerpoint/2010/main" val="60199947"/>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a:t>マスター タイトルの書式設定</a:t>
            </a:r>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solidFill>
                <a:srgbClr val="000000"/>
              </a:solidFill>
            </a:endParaRPr>
          </a:p>
        </p:txBody>
      </p:sp>
      <p:sp>
        <p:nvSpPr>
          <p:cNvPr id="6" name="フッター プレースホルダー 5"/>
          <p:cNvSpPr>
            <a:spLocks noGrp="1"/>
          </p:cNvSpPr>
          <p:nvPr>
            <p:ph type="ftr" sz="quarter" idx="11"/>
          </p:nvPr>
        </p:nvSpPr>
        <p:spPr/>
        <p:txBody>
          <a:bodyPr/>
          <a:lstStyle>
            <a:lvl1pPr>
              <a:defRPr/>
            </a:lvl1pPr>
          </a:lstStyle>
          <a:p>
            <a:endParaRPr lang="en-US" altLang="ja-JP">
              <a:solidFill>
                <a:srgbClr val="000000"/>
              </a:solidFill>
            </a:endParaRPr>
          </a:p>
        </p:txBody>
      </p:sp>
      <p:sp>
        <p:nvSpPr>
          <p:cNvPr id="7" name="スライド番号プレースホルダー 6"/>
          <p:cNvSpPr>
            <a:spLocks noGrp="1"/>
          </p:cNvSpPr>
          <p:nvPr>
            <p:ph type="sldNum" sz="quarter" idx="12"/>
          </p:nvPr>
        </p:nvSpPr>
        <p:spPr/>
        <p:txBody>
          <a:bodyPr/>
          <a:lstStyle>
            <a:lvl1pPr>
              <a:defRPr/>
            </a:lvl1pPr>
          </a:lstStyle>
          <a:p>
            <a:fld id="{059A0C3A-FB5B-8D4B-ACEE-0D4F50033874}" type="slidenum">
              <a:rPr lang="en-US" altLang="ja-JP">
                <a:solidFill>
                  <a:srgbClr val="000000"/>
                </a:solidFill>
              </a:rPr>
              <a:pPr/>
              <a:t>‹#›</a:t>
            </a:fld>
            <a:endParaRPr lang="en-US" altLang="ja-JP">
              <a:solidFill>
                <a:srgbClr val="000000"/>
              </a:solidFill>
            </a:endParaRPr>
          </a:p>
        </p:txBody>
      </p:sp>
    </p:spTree>
    <p:extLst>
      <p:ext uri="{BB962C8B-B14F-4D97-AF65-F5344CB8AC3E}">
        <p14:creationId xmlns:p14="http://schemas.microsoft.com/office/powerpoint/2010/main" val="2098950344"/>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a:t>マスター タイトルの書式設定</a:t>
            </a:r>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solidFill>
                <a:srgbClr val="000000"/>
              </a:solidFill>
            </a:endParaRPr>
          </a:p>
        </p:txBody>
      </p:sp>
      <p:sp>
        <p:nvSpPr>
          <p:cNvPr id="6" name="フッター プレースホルダー 5"/>
          <p:cNvSpPr>
            <a:spLocks noGrp="1"/>
          </p:cNvSpPr>
          <p:nvPr>
            <p:ph type="ftr" sz="quarter" idx="11"/>
          </p:nvPr>
        </p:nvSpPr>
        <p:spPr/>
        <p:txBody>
          <a:bodyPr/>
          <a:lstStyle>
            <a:lvl1pPr>
              <a:defRPr/>
            </a:lvl1pPr>
          </a:lstStyle>
          <a:p>
            <a:endParaRPr lang="en-US" altLang="ja-JP">
              <a:solidFill>
                <a:srgbClr val="000000"/>
              </a:solidFill>
            </a:endParaRPr>
          </a:p>
        </p:txBody>
      </p:sp>
      <p:sp>
        <p:nvSpPr>
          <p:cNvPr id="7" name="スライド番号プレースホルダー 6"/>
          <p:cNvSpPr>
            <a:spLocks noGrp="1"/>
          </p:cNvSpPr>
          <p:nvPr>
            <p:ph type="sldNum" sz="quarter" idx="12"/>
          </p:nvPr>
        </p:nvSpPr>
        <p:spPr/>
        <p:txBody>
          <a:bodyPr/>
          <a:lstStyle>
            <a:lvl1pPr>
              <a:defRPr/>
            </a:lvl1pPr>
          </a:lstStyle>
          <a:p>
            <a:fld id="{251DC4B7-FABD-3849-B165-60649ADB7FAF}" type="slidenum">
              <a:rPr lang="en-US" altLang="ja-JP">
                <a:solidFill>
                  <a:srgbClr val="000000"/>
                </a:solidFill>
              </a:rPr>
              <a:pPr/>
              <a:t>‹#›</a:t>
            </a:fld>
            <a:endParaRPr lang="en-US" altLang="ja-JP">
              <a:solidFill>
                <a:srgbClr val="000000"/>
              </a:solidFill>
            </a:endParaRPr>
          </a:p>
        </p:txBody>
      </p:sp>
    </p:spTree>
    <p:extLst>
      <p:ext uri="{BB962C8B-B14F-4D97-AF65-F5344CB8AC3E}">
        <p14:creationId xmlns:p14="http://schemas.microsoft.com/office/powerpoint/2010/main" val="3138492397"/>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endParaRPr lang="en-US" altLang="ja-JP">
              <a:solidFill>
                <a:srgbClr val="000000"/>
              </a:solidFill>
            </a:endParaRPr>
          </a:p>
        </p:txBody>
      </p:sp>
      <p:sp>
        <p:nvSpPr>
          <p:cNvPr id="5" name="フッター プレースホルダー 4"/>
          <p:cNvSpPr>
            <a:spLocks noGrp="1"/>
          </p:cNvSpPr>
          <p:nvPr>
            <p:ph type="ftr" sz="quarter" idx="11"/>
          </p:nvPr>
        </p:nvSpPr>
        <p:spPr/>
        <p:txBody>
          <a:bodyPr/>
          <a:lstStyle>
            <a:lvl1pPr>
              <a:defRPr/>
            </a:lvl1pPr>
          </a:lstStyle>
          <a:p>
            <a:endParaRPr lang="en-US" altLang="ja-JP">
              <a:solidFill>
                <a:srgbClr val="000000"/>
              </a:solidFill>
            </a:endParaRPr>
          </a:p>
        </p:txBody>
      </p:sp>
      <p:sp>
        <p:nvSpPr>
          <p:cNvPr id="6" name="スライド番号プレースホルダー 5"/>
          <p:cNvSpPr>
            <a:spLocks noGrp="1"/>
          </p:cNvSpPr>
          <p:nvPr>
            <p:ph type="sldNum" sz="quarter" idx="12"/>
          </p:nvPr>
        </p:nvSpPr>
        <p:spPr/>
        <p:txBody>
          <a:bodyPr/>
          <a:lstStyle>
            <a:lvl1pPr>
              <a:defRPr/>
            </a:lvl1pPr>
          </a:lstStyle>
          <a:p>
            <a:fld id="{15C93501-B2A2-B949-97D7-B2D58AD29B89}" type="slidenum">
              <a:rPr lang="en-US" altLang="ja-JP">
                <a:solidFill>
                  <a:srgbClr val="000000"/>
                </a:solidFill>
              </a:rPr>
              <a:pPr/>
              <a:t>‹#›</a:t>
            </a:fld>
            <a:endParaRPr lang="en-US" altLang="ja-JP">
              <a:solidFill>
                <a:srgbClr val="000000"/>
              </a:solidFill>
            </a:endParaRPr>
          </a:p>
        </p:txBody>
      </p:sp>
    </p:spTree>
    <p:extLst>
      <p:ext uri="{BB962C8B-B14F-4D97-AF65-F5344CB8AC3E}">
        <p14:creationId xmlns:p14="http://schemas.microsoft.com/office/powerpoint/2010/main" val="572324871"/>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515100" y="609600"/>
            <a:ext cx="1943100" cy="5486400"/>
          </a:xfrm>
        </p:spPr>
        <p:txBody>
          <a:bodyPr vert="eaVert"/>
          <a:lstStyle/>
          <a:p>
            <a:r>
              <a:rPr lang="ja-JP" altLang="en-US"/>
              <a:t>マスター タイトルの書式設定</a:t>
            </a:r>
          </a:p>
        </p:txBody>
      </p:sp>
      <p:sp>
        <p:nvSpPr>
          <p:cNvPr id="3" name="縦書きテキスト プレースホルダー 2"/>
          <p:cNvSpPr>
            <a:spLocks noGrp="1"/>
          </p:cNvSpPr>
          <p:nvPr>
            <p:ph type="body" orient="vert" idx="1"/>
          </p:nvPr>
        </p:nvSpPr>
        <p:spPr>
          <a:xfrm>
            <a:off x="685800" y="609600"/>
            <a:ext cx="5676900" cy="5486400"/>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endParaRPr lang="en-US" altLang="ja-JP">
              <a:solidFill>
                <a:srgbClr val="000000"/>
              </a:solidFill>
            </a:endParaRPr>
          </a:p>
        </p:txBody>
      </p:sp>
      <p:sp>
        <p:nvSpPr>
          <p:cNvPr id="5" name="フッター プレースホルダー 4"/>
          <p:cNvSpPr>
            <a:spLocks noGrp="1"/>
          </p:cNvSpPr>
          <p:nvPr>
            <p:ph type="ftr" sz="quarter" idx="11"/>
          </p:nvPr>
        </p:nvSpPr>
        <p:spPr/>
        <p:txBody>
          <a:bodyPr/>
          <a:lstStyle>
            <a:lvl1pPr>
              <a:defRPr/>
            </a:lvl1pPr>
          </a:lstStyle>
          <a:p>
            <a:endParaRPr lang="en-US" altLang="ja-JP">
              <a:solidFill>
                <a:srgbClr val="000000"/>
              </a:solidFill>
            </a:endParaRPr>
          </a:p>
        </p:txBody>
      </p:sp>
      <p:sp>
        <p:nvSpPr>
          <p:cNvPr id="6" name="スライド番号プレースホルダー 5"/>
          <p:cNvSpPr>
            <a:spLocks noGrp="1"/>
          </p:cNvSpPr>
          <p:nvPr>
            <p:ph type="sldNum" sz="quarter" idx="12"/>
          </p:nvPr>
        </p:nvSpPr>
        <p:spPr/>
        <p:txBody>
          <a:bodyPr/>
          <a:lstStyle>
            <a:lvl1pPr>
              <a:defRPr/>
            </a:lvl1pPr>
          </a:lstStyle>
          <a:p>
            <a:fld id="{FBB323E9-BFF1-E546-B741-08F697B85938}" type="slidenum">
              <a:rPr lang="en-US" altLang="ja-JP">
                <a:solidFill>
                  <a:srgbClr val="000000"/>
                </a:solidFill>
              </a:rPr>
              <a:pPr/>
              <a:t>‹#›</a:t>
            </a:fld>
            <a:endParaRPr lang="en-US" altLang="ja-JP">
              <a:solidFill>
                <a:srgbClr val="000000"/>
              </a:solidFill>
            </a:endParaRPr>
          </a:p>
        </p:txBody>
      </p:sp>
    </p:spTree>
    <p:extLst>
      <p:ext uri="{BB962C8B-B14F-4D97-AF65-F5344CB8AC3E}">
        <p14:creationId xmlns:p14="http://schemas.microsoft.com/office/powerpoint/2010/main" val="763594766"/>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objOnly" preserve="1">
  <p:cSld name="コンテンツ">
    <p:spTree>
      <p:nvGrpSpPr>
        <p:cNvPr id="1" name=""/>
        <p:cNvGrpSpPr/>
        <p:nvPr/>
      </p:nvGrpSpPr>
      <p:grpSpPr>
        <a:xfrm>
          <a:off x="0" y="0"/>
          <a:ext cx="0" cy="0"/>
          <a:chOff x="0" y="0"/>
          <a:chExt cx="0" cy="0"/>
        </a:xfrm>
      </p:grpSpPr>
      <p:sp>
        <p:nvSpPr>
          <p:cNvPr id="2" name="コンテンツ プレースホルダー 1"/>
          <p:cNvSpPr>
            <a:spLocks noGrp="1"/>
          </p:cNvSpPr>
          <p:nvPr>
            <p:ph/>
          </p:nvPr>
        </p:nvSpPr>
        <p:spPr>
          <a:xfrm>
            <a:off x="685800" y="609600"/>
            <a:ext cx="7772400" cy="548640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3" name="日付プレースホルダー 2"/>
          <p:cNvSpPr>
            <a:spLocks noGrp="1"/>
          </p:cNvSpPr>
          <p:nvPr>
            <p:ph type="dt" sz="half" idx="10"/>
          </p:nvPr>
        </p:nvSpPr>
        <p:spPr>
          <a:xfrm>
            <a:off x="685800" y="6248400"/>
            <a:ext cx="1905000" cy="457200"/>
          </a:xfrm>
        </p:spPr>
        <p:txBody>
          <a:bodyPr/>
          <a:lstStyle>
            <a:lvl1pPr>
              <a:defRPr/>
            </a:lvl1pPr>
          </a:lstStyle>
          <a:p>
            <a:endParaRPr lang="en-US" altLang="ja-JP">
              <a:solidFill>
                <a:srgbClr val="000000"/>
              </a:solidFill>
            </a:endParaRPr>
          </a:p>
        </p:txBody>
      </p:sp>
      <p:sp>
        <p:nvSpPr>
          <p:cNvPr id="4" name="フッター プレースホルダー 3"/>
          <p:cNvSpPr>
            <a:spLocks noGrp="1"/>
          </p:cNvSpPr>
          <p:nvPr>
            <p:ph type="ftr" sz="quarter" idx="11"/>
          </p:nvPr>
        </p:nvSpPr>
        <p:spPr>
          <a:xfrm>
            <a:off x="3124200" y="6248400"/>
            <a:ext cx="2895600" cy="457200"/>
          </a:xfrm>
        </p:spPr>
        <p:txBody>
          <a:bodyPr/>
          <a:lstStyle>
            <a:lvl1pPr>
              <a:defRPr/>
            </a:lvl1pPr>
          </a:lstStyle>
          <a:p>
            <a:endParaRPr lang="en-US" altLang="ja-JP">
              <a:solidFill>
                <a:srgbClr val="000000"/>
              </a:solidFill>
            </a:endParaRPr>
          </a:p>
        </p:txBody>
      </p:sp>
      <p:sp>
        <p:nvSpPr>
          <p:cNvPr id="5" name="スライド番号プレースホルダー 4"/>
          <p:cNvSpPr>
            <a:spLocks noGrp="1"/>
          </p:cNvSpPr>
          <p:nvPr>
            <p:ph type="sldNum" sz="quarter" idx="12"/>
          </p:nvPr>
        </p:nvSpPr>
        <p:spPr>
          <a:xfrm>
            <a:off x="6553200" y="6248400"/>
            <a:ext cx="1905000" cy="457200"/>
          </a:xfrm>
        </p:spPr>
        <p:txBody>
          <a:bodyPr/>
          <a:lstStyle>
            <a:lvl1pPr>
              <a:defRPr/>
            </a:lvl1pPr>
          </a:lstStyle>
          <a:p>
            <a:fld id="{5170BF68-E71F-AA45-A717-171E572BE748}" type="slidenum">
              <a:rPr lang="en-US" altLang="ja-JP">
                <a:solidFill>
                  <a:srgbClr val="000000"/>
                </a:solidFill>
              </a:rPr>
              <a:pPr/>
              <a:t>‹#›</a:t>
            </a:fld>
            <a:endParaRPr lang="en-US" altLang="ja-JP">
              <a:solidFill>
                <a:srgbClr val="000000"/>
              </a:solidFill>
            </a:endParaRPr>
          </a:p>
        </p:txBody>
      </p:sp>
    </p:spTree>
    <p:extLst>
      <p:ext uri="{BB962C8B-B14F-4D97-AF65-F5344CB8AC3E}">
        <p14:creationId xmlns:p14="http://schemas.microsoft.com/office/powerpoint/2010/main" val="621063138"/>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a:t>マスター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a:t>マスター サブタイトルの書式設定</a:t>
            </a:r>
          </a:p>
        </p:txBody>
      </p:sp>
      <p:sp>
        <p:nvSpPr>
          <p:cNvPr id="4" name="日付プレースホルダー 3"/>
          <p:cNvSpPr>
            <a:spLocks noGrp="1"/>
          </p:cNvSpPr>
          <p:nvPr>
            <p:ph type="dt" sz="half" idx="10"/>
          </p:nvPr>
        </p:nvSpPr>
        <p:spPr/>
        <p:txBody>
          <a:bodyPr/>
          <a:lstStyle>
            <a:lvl1pPr>
              <a:defRPr/>
            </a:lvl1pPr>
          </a:lstStyle>
          <a:p>
            <a:endParaRPr lang="en-US" altLang="ja-JP">
              <a:solidFill>
                <a:srgbClr val="000000"/>
              </a:solidFill>
            </a:endParaRPr>
          </a:p>
        </p:txBody>
      </p:sp>
      <p:sp>
        <p:nvSpPr>
          <p:cNvPr id="5" name="フッター プレースホルダー 4"/>
          <p:cNvSpPr>
            <a:spLocks noGrp="1"/>
          </p:cNvSpPr>
          <p:nvPr>
            <p:ph type="ftr" sz="quarter" idx="11"/>
          </p:nvPr>
        </p:nvSpPr>
        <p:spPr/>
        <p:txBody>
          <a:bodyPr/>
          <a:lstStyle>
            <a:lvl1pPr>
              <a:defRPr/>
            </a:lvl1pPr>
          </a:lstStyle>
          <a:p>
            <a:endParaRPr lang="en-US" altLang="ja-JP">
              <a:solidFill>
                <a:srgbClr val="000000"/>
              </a:solidFill>
            </a:endParaRPr>
          </a:p>
        </p:txBody>
      </p:sp>
      <p:sp>
        <p:nvSpPr>
          <p:cNvPr id="6" name="スライド番号プレースホルダー 5"/>
          <p:cNvSpPr>
            <a:spLocks noGrp="1"/>
          </p:cNvSpPr>
          <p:nvPr>
            <p:ph type="sldNum" sz="quarter" idx="12"/>
          </p:nvPr>
        </p:nvSpPr>
        <p:spPr/>
        <p:txBody>
          <a:bodyPr/>
          <a:lstStyle>
            <a:lvl1pPr>
              <a:defRPr/>
            </a:lvl1pPr>
          </a:lstStyle>
          <a:p>
            <a:fld id="{99CD0595-2B01-ED49-A874-8F36CE85ECBD}" type="slidenum">
              <a:rPr lang="en-US" altLang="ja-JP">
                <a:solidFill>
                  <a:srgbClr val="000000"/>
                </a:solidFill>
              </a:rPr>
              <a:pPr/>
              <a:t>‹#›</a:t>
            </a:fld>
            <a:endParaRPr lang="en-US" altLang="ja-JP">
              <a:solidFill>
                <a:srgbClr val="000000"/>
              </a:solidFill>
            </a:endParaRPr>
          </a:p>
        </p:txBody>
      </p:sp>
    </p:spTree>
    <p:extLst>
      <p:ext uri="{BB962C8B-B14F-4D97-AF65-F5344CB8AC3E}">
        <p14:creationId xmlns:p14="http://schemas.microsoft.com/office/powerpoint/2010/main" val="108650365"/>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endParaRPr lang="en-US" altLang="ja-JP">
              <a:solidFill>
                <a:srgbClr val="000000"/>
              </a:solidFill>
            </a:endParaRPr>
          </a:p>
        </p:txBody>
      </p:sp>
      <p:sp>
        <p:nvSpPr>
          <p:cNvPr id="5" name="フッター プレースホルダー 4"/>
          <p:cNvSpPr>
            <a:spLocks noGrp="1"/>
          </p:cNvSpPr>
          <p:nvPr>
            <p:ph type="ftr" sz="quarter" idx="11"/>
          </p:nvPr>
        </p:nvSpPr>
        <p:spPr/>
        <p:txBody>
          <a:bodyPr/>
          <a:lstStyle>
            <a:lvl1pPr>
              <a:defRPr/>
            </a:lvl1pPr>
          </a:lstStyle>
          <a:p>
            <a:endParaRPr lang="en-US" altLang="ja-JP">
              <a:solidFill>
                <a:srgbClr val="000000"/>
              </a:solidFill>
            </a:endParaRPr>
          </a:p>
        </p:txBody>
      </p:sp>
      <p:sp>
        <p:nvSpPr>
          <p:cNvPr id="6" name="スライド番号プレースホルダー 5"/>
          <p:cNvSpPr>
            <a:spLocks noGrp="1"/>
          </p:cNvSpPr>
          <p:nvPr>
            <p:ph type="sldNum" sz="quarter" idx="12"/>
          </p:nvPr>
        </p:nvSpPr>
        <p:spPr/>
        <p:txBody>
          <a:bodyPr/>
          <a:lstStyle>
            <a:lvl1pPr>
              <a:defRPr/>
            </a:lvl1pPr>
          </a:lstStyle>
          <a:p>
            <a:fld id="{61956B3B-8F4B-A94B-A47B-39875C006376}" type="slidenum">
              <a:rPr lang="en-US" altLang="ja-JP">
                <a:solidFill>
                  <a:srgbClr val="000000"/>
                </a:solidFill>
              </a:rPr>
              <a:pPr/>
              <a:t>‹#›</a:t>
            </a:fld>
            <a:endParaRPr lang="en-US" altLang="ja-JP">
              <a:solidFill>
                <a:srgbClr val="000000"/>
              </a:solidFill>
            </a:endParaRPr>
          </a:p>
        </p:txBody>
      </p:sp>
    </p:spTree>
    <p:extLst>
      <p:ext uri="{BB962C8B-B14F-4D97-AF65-F5344CB8AC3E}">
        <p14:creationId xmlns:p14="http://schemas.microsoft.com/office/powerpoint/2010/main" val="976193281"/>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a:t>マスター タイトルの書式設定</a:t>
            </a:r>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マスター テキストの書式設定</a:t>
            </a:r>
          </a:p>
        </p:txBody>
      </p:sp>
      <p:sp>
        <p:nvSpPr>
          <p:cNvPr id="4" name="日付プレースホルダー 3"/>
          <p:cNvSpPr>
            <a:spLocks noGrp="1"/>
          </p:cNvSpPr>
          <p:nvPr>
            <p:ph type="dt" sz="half" idx="10"/>
          </p:nvPr>
        </p:nvSpPr>
        <p:spPr/>
        <p:txBody>
          <a:bodyPr/>
          <a:lstStyle>
            <a:lvl1pPr>
              <a:defRPr/>
            </a:lvl1pPr>
          </a:lstStyle>
          <a:p>
            <a:endParaRPr lang="en-US" altLang="ja-JP">
              <a:solidFill>
                <a:srgbClr val="000000"/>
              </a:solidFill>
            </a:endParaRPr>
          </a:p>
        </p:txBody>
      </p:sp>
      <p:sp>
        <p:nvSpPr>
          <p:cNvPr id="5" name="フッター プレースホルダー 4"/>
          <p:cNvSpPr>
            <a:spLocks noGrp="1"/>
          </p:cNvSpPr>
          <p:nvPr>
            <p:ph type="ftr" sz="quarter" idx="11"/>
          </p:nvPr>
        </p:nvSpPr>
        <p:spPr/>
        <p:txBody>
          <a:bodyPr/>
          <a:lstStyle>
            <a:lvl1pPr>
              <a:defRPr/>
            </a:lvl1pPr>
          </a:lstStyle>
          <a:p>
            <a:endParaRPr lang="en-US" altLang="ja-JP">
              <a:solidFill>
                <a:srgbClr val="000000"/>
              </a:solidFill>
            </a:endParaRPr>
          </a:p>
        </p:txBody>
      </p:sp>
      <p:sp>
        <p:nvSpPr>
          <p:cNvPr id="6" name="スライド番号プレースホルダー 5"/>
          <p:cNvSpPr>
            <a:spLocks noGrp="1"/>
          </p:cNvSpPr>
          <p:nvPr>
            <p:ph type="sldNum" sz="quarter" idx="12"/>
          </p:nvPr>
        </p:nvSpPr>
        <p:spPr/>
        <p:txBody>
          <a:bodyPr/>
          <a:lstStyle>
            <a:lvl1pPr>
              <a:defRPr/>
            </a:lvl1pPr>
          </a:lstStyle>
          <a:p>
            <a:fld id="{06930AF8-4CB3-1E4F-ABAF-4A9E471BF4BD}" type="slidenum">
              <a:rPr lang="en-US" altLang="ja-JP">
                <a:solidFill>
                  <a:srgbClr val="000000"/>
                </a:solidFill>
              </a:rPr>
              <a:pPr/>
              <a:t>‹#›</a:t>
            </a:fld>
            <a:endParaRPr lang="en-US" altLang="ja-JP">
              <a:solidFill>
                <a:srgbClr val="000000"/>
              </a:solidFill>
            </a:endParaRPr>
          </a:p>
        </p:txBody>
      </p:sp>
    </p:spTree>
    <p:extLst>
      <p:ext uri="{BB962C8B-B14F-4D97-AF65-F5344CB8AC3E}">
        <p14:creationId xmlns:p14="http://schemas.microsoft.com/office/powerpoint/2010/main" val="290391435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コンテンツ">
    <p:spTree>
      <p:nvGrpSpPr>
        <p:cNvPr id="1" name=""/>
        <p:cNvGrpSpPr/>
        <p:nvPr/>
      </p:nvGrpSpPr>
      <p:grpSpPr>
        <a:xfrm>
          <a:off x="0" y="0"/>
          <a:ext cx="0" cy="0"/>
          <a:chOff x="0" y="0"/>
          <a:chExt cx="0" cy="0"/>
        </a:xfrm>
      </p:grpSpPr>
      <p:sp>
        <p:nvSpPr>
          <p:cNvPr id="2" name="コンテンツ プレースホルダー 1"/>
          <p:cNvSpPr>
            <a:spLocks noGrp="1"/>
          </p:cNvSpPr>
          <p:nvPr>
            <p:ph/>
          </p:nvPr>
        </p:nvSpPr>
        <p:spPr>
          <a:xfrm>
            <a:off x="685800" y="609600"/>
            <a:ext cx="7772400" cy="548640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3" name="日付プレースホルダー 2"/>
          <p:cNvSpPr>
            <a:spLocks noGrp="1"/>
          </p:cNvSpPr>
          <p:nvPr>
            <p:ph type="dt" sz="half" idx="10"/>
          </p:nvPr>
        </p:nvSpPr>
        <p:spPr>
          <a:xfrm>
            <a:off x="685800" y="6248400"/>
            <a:ext cx="1905000" cy="457200"/>
          </a:xfrm>
        </p:spPr>
        <p:txBody>
          <a:bodyPr/>
          <a:lstStyle>
            <a:lvl1pPr>
              <a:defRPr/>
            </a:lvl1pPr>
          </a:lstStyle>
          <a:p>
            <a:endParaRPr lang="en-US" altLang="ja-JP">
              <a:solidFill>
                <a:srgbClr val="000000"/>
              </a:solidFill>
            </a:endParaRPr>
          </a:p>
        </p:txBody>
      </p:sp>
      <p:sp>
        <p:nvSpPr>
          <p:cNvPr id="4" name="フッター プレースホルダー 3"/>
          <p:cNvSpPr>
            <a:spLocks noGrp="1"/>
          </p:cNvSpPr>
          <p:nvPr>
            <p:ph type="ftr" sz="quarter" idx="11"/>
          </p:nvPr>
        </p:nvSpPr>
        <p:spPr>
          <a:xfrm>
            <a:off x="3124200" y="6248400"/>
            <a:ext cx="2895600" cy="457200"/>
          </a:xfrm>
        </p:spPr>
        <p:txBody>
          <a:bodyPr/>
          <a:lstStyle>
            <a:lvl1pPr>
              <a:defRPr/>
            </a:lvl1pPr>
          </a:lstStyle>
          <a:p>
            <a:endParaRPr lang="en-US" altLang="ja-JP">
              <a:solidFill>
                <a:srgbClr val="000000"/>
              </a:solidFill>
            </a:endParaRPr>
          </a:p>
        </p:txBody>
      </p:sp>
      <p:sp>
        <p:nvSpPr>
          <p:cNvPr id="5" name="スライド番号プレースホルダー 4"/>
          <p:cNvSpPr>
            <a:spLocks noGrp="1"/>
          </p:cNvSpPr>
          <p:nvPr>
            <p:ph type="sldNum" sz="quarter" idx="12"/>
          </p:nvPr>
        </p:nvSpPr>
        <p:spPr>
          <a:xfrm>
            <a:off x="6553200" y="6248400"/>
            <a:ext cx="1905000" cy="457200"/>
          </a:xfrm>
        </p:spPr>
        <p:txBody>
          <a:bodyPr/>
          <a:lstStyle>
            <a:lvl1pPr>
              <a:defRPr/>
            </a:lvl1pPr>
          </a:lstStyle>
          <a:p>
            <a:fld id="{5170BF68-E71F-AA45-A717-171E572BE748}" type="slidenum">
              <a:rPr lang="en-US" altLang="ja-JP">
                <a:solidFill>
                  <a:srgbClr val="000000"/>
                </a:solidFill>
              </a:rPr>
              <a:pPr/>
              <a:t>‹#›</a:t>
            </a:fld>
            <a:endParaRPr lang="en-US" altLang="ja-JP">
              <a:solidFill>
                <a:srgbClr val="000000"/>
              </a:solidFill>
            </a:endParaRPr>
          </a:p>
        </p:txBody>
      </p:sp>
    </p:spTree>
    <p:extLst>
      <p:ext uri="{BB962C8B-B14F-4D97-AF65-F5344CB8AC3E}">
        <p14:creationId xmlns:p14="http://schemas.microsoft.com/office/powerpoint/2010/main" val="2661617750"/>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ー 4"/>
          <p:cNvSpPr>
            <a:spLocks noGrp="1"/>
          </p:cNvSpPr>
          <p:nvPr>
            <p:ph type="dt" sz="half" idx="10"/>
          </p:nvPr>
        </p:nvSpPr>
        <p:spPr/>
        <p:txBody>
          <a:bodyPr/>
          <a:lstStyle>
            <a:lvl1pPr>
              <a:defRPr/>
            </a:lvl1pPr>
          </a:lstStyle>
          <a:p>
            <a:endParaRPr lang="en-US" altLang="ja-JP">
              <a:solidFill>
                <a:srgbClr val="000000"/>
              </a:solidFill>
            </a:endParaRPr>
          </a:p>
        </p:txBody>
      </p:sp>
      <p:sp>
        <p:nvSpPr>
          <p:cNvPr id="6" name="フッター プレースホルダー 5"/>
          <p:cNvSpPr>
            <a:spLocks noGrp="1"/>
          </p:cNvSpPr>
          <p:nvPr>
            <p:ph type="ftr" sz="quarter" idx="11"/>
          </p:nvPr>
        </p:nvSpPr>
        <p:spPr/>
        <p:txBody>
          <a:bodyPr/>
          <a:lstStyle>
            <a:lvl1pPr>
              <a:defRPr/>
            </a:lvl1pPr>
          </a:lstStyle>
          <a:p>
            <a:endParaRPr lang="en-US" altLang="ja-JP">
              <a:solidFill>
                <a:srgbClr val="000000"/>
              </a:solidFill>
            </a:endParaRPr>
          </a:p>
        </p:txBody>
      </p:sp>
      <p:sp>
        <p:nvSpPr>
          <p:cNvPr id="7" name="スライド番号プレースホルダー 6"/>
          <p:cNvSpPr>
            <a:spLocks noGrp="1"/>
          </p:cNvSpPr>
          <p:nvPr>
            <p:ph type="sldNum" sz="quarter" idx="12"/>
          </p:nvPr>
        </p:nvSpPr>
        <p:spPr/>
        <p:txBody>
          <a:bodyPr/>
          <a:lstStyle>
            <a:lvl1pPr>
              <a:defRPr/>
            </a:lvl1pPr>
          </a:lstStyle>
          <a:p>
            <a:fld id="{05DC0C7C-8E93-5641-9BC0-974A15AB292D}" type="slidenum">
              <a:rPr lang="en-US" altLang="ja-JP">
                <a:solidFill>
                  <a:srgbClr val="000000"/>
                </a:solidFill>
              </a:rPr>
              <a:pPr/>
              <a:t>‹#›</a:t>
            </a:fld>
            <a:endParaRPr lang="en-US" altLang="ja-JP">
              <a:solidFill>
                <a:srgbClr val="000000"/>
              </a:solidFill>
            </a:endParaRPr>
          </a:p>
        </p:txBody>
      </p:sp>
    </p:spTree>
    <p:extLst>
      <p:ext uri="{BB962C8B-B14F-4D97-AF65-F5344CB8AC3E}">
        <p14:creationId xmlns:p14="http://schemas.microsoft.com/office/powerpoint/2010/main" val="1907600556"/>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a:t>マスター タイトルの書式設定</a:t>
            </a:r>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ー 6"/>
          <p:cNvSpPr>
            <a:spLocks noGrp="1"/>
          </p:cNvSpPr>
          <p:nvPr>
            <p:ph type="dt" sz="half" idx="10"/>
          </p:nvPr>
        </p:nvSpPr>
        <p:spPr/>
        <p:txBody>
          <a:bodyPr/>
          <a:lstStyle>
            <a:lvl1pPr>
              <a:defRPr/>
            </a:lvl1pPr>
          </a:lstStyle>
          <a:p>
            <a:endParaRPr lang="en-US" altLang="ja-JP">
              <a:solidFill>
                <a:srgbClr val="000000"/>
              </a:solidFill>
            </a:endParaRPr>
          </a:p>
        </p:txBody>
      </p:sp>
      <p:sp>
        <p:nvSpPr>
          <p:cNvPr id="8" name="フッター プレースホルダー 7"/>
          <p:cNvSpPr>
            <a:spLocks noGrp="1"/>
          </p:cNvSpPr>
          <p:nvPr>
            <p:ph type="ftr" sz="quarter" idx="11"/>
          </p:nvPr>
        </p:nvSpPr>
        <p:spPr/>
        <p:txBody>
          <a:bodyPr/>
          <a:lstStyle>
            <a:lvl1pPr>
              <a:defRPr/>
            </a:lvl1pPr>
          </a:lstStyle>
          <a:p>
            <a:endParaRPr lang="en-US" altLang="ja-JP">
              <a:solidFill>
                <a:srgbClr val="000000"/>
              </a:solidFill>
            </a:endParaRPr>
          </a:p>
        </p:txBody>
      </p:sp>
      <p:sp>
        <p:nvSpPr>
          <p:cNvPr id="9" name="スライド番号プレースホルダー 8"/>
          <p:cNvSpPr>
            <a:spLocks noGrp="1"/>
          </p:cNvSpPr>
          <p:nvPr>
            <p:ph type="sldNum" sz="quarter" idx="12"/>
          </p:nvPr>
        </p:nvSpPr>
        <p:spPr/>
        <p:txBody>
          <a:bodyPr/>
          <a:lstStyle>
            <a:lvl1pPr>
              <a:defRPr/>
            </a:lvl1pPr>
          </a:lstStyle>
          <a:p>
            <a:fld id="{6F34AEEE-42D9-E74C-81A8-72EB5B40E91F}" type="slidenum">
              <a:rPr lang="en-US" altLang="ja-JP">
                <a:solidFill>
                  <a:srgbClr val="000000"/>
                </a:solidFill>
              </a:rPr>
              <a:pPr/>
              <a:t>‹#›</a:t>
            </a:fld>
            <a:endParaRPr lang="en-US" altLang="ja-JP">
              <a:solidFill>
                <a:srgbClr val="000000"/>
              </a:solidFill>
            </a:endParaRPr>
          </a:p>
        </p:txBody>
      </p:sp>
    </p:spTree>
    <p:extLst>
      <p:ext uri="{BB962C8B-B14F-4D97-AF65-F5344CB8AC3E}">
        <p14:creationId xmlns:p14="http://schemas.microsoft.com/office/powerpoint/2010/main" val="4114403808"/>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日付プレースホルダー 2"/>
          <p:cNvSpPr>
            <a:spLocks noGrp="1"/>
          </p:cNvSpPr>
          <p:nvPr>
            <p:ph type="dt" sz="half" idx="10"/>
          </p:nvPr>
        </p:nvSpPr>
        <p:spPr/>
        <p:txBody>
          <a:bodyPr/>
          <a:lstStyle>
            <a:lvl1pPr>
              <a:defRPr/>
            </a:lvl1pPr>
          </a:lstStyle>
          <a:p>
            <a:endParaRPr lang="en-US" altLang="ja-JP">
              <a:solidFill>
                <a:srgbClr val="000000"/>
              </a:solidFill>
            </a:endParaRPr>
          </a:p>
        </p:txBody>
      </p:sp>
      <p:sp>
        <p:nvSpPr>
          <p:cNvPr id="4" name="フッター プレースホルダー 3"/>
          <p:cNvSpPr>
            <a:spLocks noGrp="1"/>
          </p:cNvSpPr>
          <p:nvPr>
            <p:ph type="ftr" sz="quarter" idx="11"/>
          </p:nvPr>
        </p:nvSpPr>
        <p:spPr/>
        <p:txBody>
          <a:bodyPr/>
          <a:lstStyle>
            <a:lvl1pPr>
              <a:defRPr/>
            </a:lvl1pPr>
          </a:lstStyle>
          <a:p>
            <a:endParaRPr lang="en-US" altLang="ja-JP">
              <a:solidFill>
                <a:srgbClr val="000000"/>
              </a:solidFill>
            </a:endParaRPr>
          </a:p>
        </p:txBody>
      </p:sp>
      <p:sp>
        <p:nvSpPr>
          <p:cNvPr id="5" name="スライド番号プレースホルダー 4"/>
          <p:cNvSpPr>
            <a:spLocks noGrp="1"/>
          </p:cNvSpPr>
          <p:nvPr>
            <p:ph type="sldNum" sz="quarter" idx="12"/>
          </p:nvPr>
        </p:nvSpPr>
        <p:spPr/>
        <p:txBody>
          <a:bodyPr/>
          <a:lstStyle>
            <a:lvl1pPr>
              <a:defRPr/>
            </a:lvl1pPr>
          </a:lstStyle>
          <a:p>
            <a:fld id="{40F8CF90-CCF4-8344-9545-98D6666EECE7}" type="slidenum">
              <a:rPr lang="en-US" altLang="ja-JP">
                <a:solidFill>
                  <a:srgbClr val="000000"/>
                </a:solidFill>
              </a:rPr>
              <a:pPr/>
              <a:t>‹#›</a:t>
            </a:fld>
            <a:endParaRPr lang="en-US" altLang="ja-JP">
              <a:solidFill>
                <a:srgbClr val="000000"/>
              </a:solidFill>
            </a:endParaRPr>
          </a:p>
        </p:txBody>
      </p:sp>
    </p:spTree>
    <p:extLst>
      <p:ext uri="{BB962C8B-B14F-4D97-AF65-F5344CB8AC3E}">
        <p14:creationId xmlns:p14="http://schemas.microsoft.com/office/powerpoint/2010/main" val="2201918478"/>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lvl1pPr>
              <a:defRPr/>
            </a:lvl1pPr>
          </a:lstStyle>
          <a:p>
            <a:endParaRPr lang="en-US" altLang="ja-JP">
              <a:solidFill>
                <a:srgbClr val="000000"/>
              </a:solidFill>
            </a:endParaRPr>
          </a:p>
        </p:txBody>
      </p:sp>
      <p:sp>
        <p:nvSpPr>
          <p:cNvPr id="3" name="フッター プレースホルダー 2"/>
          <p:cNvSpPr>
            <a:spLocks noGrp="1"/>
          </p:cNvSpPr>
          <p:nvPr>
            <p:ph type="ftr" sz="quarter" idx="11"/>
          </p:nvPr>
        </p:nvSpPr>
        <p:spPr/>
        <p:txBody>
          <a:bodyPr/>
          <a:lstStyle>
            <a:lvl1pPr>
              <a:defRPr/>
            </a:lvl1pPr>
          </a:lstStyle>
          <a:p>
            <a:endParaRPr lang="en-US" altLang="ja-JP">
              <a:solidFill>
                <a:srgbClr val="000000"/>
              </a:solidFill>
            </a:endParaRPr>
          </a:p>
        </p:txBody>
      </p:sp>
      <p:sp>
        <p:nvSpPr>
          <p:cNvPr id="4" name="スライド番号プレースホルダー 3"/>
          <p:cNvSpPr>
            <a:spLocks noGrp="1"/>
          </p:cNvSpPr>
          <p:nvPr>
            <p:ph type="sldNum" sz="quarter" idx="12"/>
          </p:nvPr>
        </p:nvSpPr>
        <p:spPr/>
        <p:txBody>
          <a:bodyPr/>
          <a:lstStyle>
            <a:lvl1pPr>
              <a:defRPr/>
            </a:lvl1pPr>
          </a:lstStyle>
          <a:p>
            <a:fld id="{64A9CF38-DB79-7D42-A05C-FE24C5E94DD4}" type="slidenum">
              <a:rPr lang="en-US" altLang="ja-JP">
                <a:solidFill>
                  <a:srgbClr val="000000"/>
                </a:solidFill>
              </a:rPr>
              <a:pPr/>
              <a:t>‹#›</a:t>
            </a:fld>
            <a:endParaRPr lang="en-US" altLang="ja-JP">
              <a:solidFill>
                <a:srgbClr val="000000"/>
              </a:solidFill>
            </a:endParaRPr>
          </a:p>
        </p:txBody>
      </p:sp>
    </p:spTree>
    <p:extLst>
      <p:ext uri="{BB962C8B-B14F-4D97-AF65-F5344CB8AC3E}">
        <p14:creationId xmlns:p14="http://schemas.microsoft.com/office/powerpoint/2010/main" val="1979374713"/>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a:t>マスター タイトルの書式設定</a:t>
            </a:r>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solidFill>
                <a:srgbClr val="000000"/>
              </a:solidFill>
            </a:endParaRPr>
          </a:p>
        </p:txBody>
      </p:sp>
      <p:sp>
        <p:nvSpPr>
          <p:cNvPr id="6" name="フッター プレースホルダー 5"/>
          <p:cNvSpPr>
            <a:spLocks noGrp="1"/>
          </p:cNvSpPr>
          <p:nvPr>
            <p:ph type="ftr" sz="quarter" idx="11"/>
          </p:nvPr>
        </p:nvSpPr>
        <p:spPr/>
        <p:txBody>
          <a:bodyPr/>
          <a:lstStyle>
            <a:lvl1pPr>
              <a:defRPr/>
            </a:lvl1pPr>
          </a:lstStyle>
          <a:p>
            <a:endParaRPr lang="en-US" altLang="ja-JP">
              <a:solidFill>
                <a:srgbClr val="000000"/>
              </a:solidFill>
            </a:endParaRPr>
          </a:p>
        </p:txBody>
      </p:sp>
      <p:sp>
        <p:nvSpPr>
          <p:cNvPr id="7" name="スライド番号プレースホルダー 6"/>
          <p:cNvSpPr>
            <a:spLocks noGrp="1"/>
          </p:cNvSpPr>
          <p:nvPr>
            <p:ph type="sldNum" sz="quarter" idx="12"/>
          </p:nvPr>
        </p:nvSpPr>
        <p:spPr/>
        <p:txBody>
          <a:bodyPr/>
          <a:lstStyle>
            <a:lvl1pPr>
              <a:defRPr/>
            </a:lvl1pPr>
          </a:lstStyle>
          <a:p>
            <a:fld id="{059A0C3A-FB5B-8D4B-ACEE-0D4F50033874}" type="slidenum">
              <a:rPr lang="en-US" altLang="ja-JP">
                <a:solidFill>
                  <a:srgbClr val="000000"/>
                </a:solidFill>
              </a:rPr>
              <a:pPr/>
              <a:t>‹#›</a:t>
            </a:fld>
            <a:endParaRPr lang="en-US" altLang="ja-JP">
              <a:solidFill>
                <a:srgbClr val="000000"/>
              </a:solidFill>
            </a:endParaRPr>
          </a:p>
        </p:txBody>
      </p:sp>
    </p:spTree>
    <p:extLst>
      <p:ext uri="{BB962C8B-B14F-4D97-AF65-F5344CB8AC3E}">
        <p14:creationId xmlns:p14="http://schemas.microsoft.com/office/powerpoint/2010/main" val="4130663634"/>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a:t>マスター タイトルの書式設定</a:t>
            </a:r>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solidFill>
                <a:srgbClr val="000000"/>
              </a:solidFill>
            </a:endParaRPr>
          </a:p>
        </p:txBody>
      </p:sp>
      <p:sp>
        <p:nvSpPr>
          <p:cNvPr id="6" name="フッター プレースホルダー 5"/>
          <p:cNvSpPr>
            <a:spLocks noGrp="1"/>
          </p:cNvSpPr>
          <p:nvPr>
            <p:ph type="ftr" sz="quarter" idx="11"/>
          </p:nvPr>
        </p:nvSpPr>
        <p:spPr/>
        <p:txBody>
          <a:bodyPr/>
          <a:lstStyle>
            <a:lvl1pPr>
              <a:defRPr/>
            </a:lvl1pPr>
          </a:lstStyle>
          <a:p>
            <a:endParaRPr lang="en-US" altLang="ja-JP">
              <a:solidFill>
                <a:srgbClr val="000000"/>
              </a:solidFill>
            </a:endParaRPr>
          </a:p>
        </p:txBody>
      </p:sp>
      <p:sp>
        <p:nvSpPr>
          <p:cNvPr id="7" name="スライド番号プレースホルダー 6"/>
          <p:cNvSpPr>
            <a:spLocks noGrp="1"/>
          </p:cNvSpPr>
          <p:nvPr>
            <p:ph type="sldNum" sz="quarter" idx="12"/>
          </p:nvPr>
        </p:nvSpPr>
        <p:spPr/>
        <p:txBody>
          <a:bodyPr/>
          <a:lstStyle>
            <a:lvl1pPr>
              <a:defRPr/>
            </a:lvl1pPr>
          </a:lstStyle>
          <a:p>
            <a:fld id="{251DC4B7-FABD-3849-B165-60649ADB7FAF}" type="slidenum">
              <a:rPr lang="en-US" altLang="ja-JP">
                <a:solidFill>
                  <a:srgbClr val="000000"/>
                </a:solidFill>
              </a:rPr>
              <a:pPr/>
              <a:t>‹#›</a:t>
            </a:fld>
            <a:endParaRPr lang="en-US" altLang="ja-JP">
              <a:solidFill>
                <a:srgbClr val="000000"/>
              </a:solidFill>
            </a:endParaRPr>
          </a:p>
        </p:txBody>
      </p:sp>
    </p:spTree>
    <p:extLst>
      <p:ext uri="{BB962C8B-B14F-4D97-AF65-F5344CB8AC3E}">
        <p14:creationId xmlns:p14="http://schemas.microsoft.com/office/powerpoint/2010/main" val="1279349597"/>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endParaRPr lang="en-US" altLang="ja-JP">
              <a:solidFill>
                <a:srgbClr val="000000"/>
              </a:solidFill>
            </a:endParaRPr>
          </a:p>
        </p:txBody>
      </p:sp>
      <p:sp>
        <p:nvSpPr>
          <p:cNvPr id="5" name="フッター プレースホルダー 4"/>
          <p:cNvSpPr>
            <a:spLocks noGrp="1"/>
          </p:cNvSpPr>
          <p:nvPr>
            <p:ph type="ftr" sz="quarter" idx="11"/>
          </p:nvPr>
        </p:nvSpPr>
        <p:spPr/>
        <p:txBody>
          <a:bodyPr/>
          <a:lstStyle>
            <a:lvl1pPr>
              <a:defRPr/>
            </a:lvl1pPr>
          </a:lstStyle>
          <a:p>
            <a:endParaRPr lang="en-US" altLang="ja-JP">
              <a:solidFill>
                <a:srgbClr val="000000"/>
              </a:solidFill>
            </a:endParaRPr>
          </a:p>
        </p:txBody>
      </p:sp>
      <p:sp>
        <p:nvSpPr>
          <p:cNvPr id="6" name="スライド番号プレースホルダー 5"/>
          <p:cNvSpPr>
            <a:spLocks noGrp="1"/>
          </p:cNvSpPr>
          <p:nvPr>
            <p:ph type="sldNum" sz="quarter" idx="12"/>
          </p:nvPr>
        </p:nvSpPr>
        <p:spPr/>
        <p:txBody>
          <a:bodyPr/>
          <a:lstStyle>
            <a:lvl1pPr>
              <a:defRPr/>
            </a:lvl1pPr>
          </a:lstStyle>
          <a:p>
            <a:fld id="{15C93501-B2A2-B949-97D7-B2D58AD29B89}" type="slidenum">
              <a:rPr lang="en-US" altLang="ja-JP">
                <a:solidFill>
                  <a:srgbClr val="000000"/>
                </a:solidFill>
              </a:rPr>
              <a:pPr/>
              <a:t>‹#›</a:t>
            </a:fld>
            <a:endParaRPr lang="en-US" altLang="ja-JP">
              <a:solidFill>
                <a:srgbClr val="000000"/>
              </a:solidFill>
            </a:endParaRPr>
          </a:p>
        </p:txBody>
      </p:sp>
    </p:spTree>
    <p:extLst>
      <p:ext uri="{BB962C8B-B14F-4D97-AF65-F5344CB8AC3E}">
        <p14:creationId xmlns:p14="http://schemas.microsoft.com/office/powerpoint/2010/main" val="1830735826"/>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515100" y="609600"/>
            <a:ext cx="1943100" cy="5486400"/>
          </a:xfrm>
        </p:spPr>
        <p:txBody>
          <a:bodyPr vert="eaVert"/>
          <a:lstStyle/>
          <a:p>
            <a:r>
              <a:rPr lang="ja-JP" altLang="en-US"/>
              <a:t>マスター タイトルの書式設定</a:t>
            </a:r>
          </a:p>
        </p:txBody>
      </p:sp>
      <p:sp>
        <p:nvSpPr>
          <p:cNvPr id="3" name="縦書きテキスト プレースホルダー 2"/>
          <p:cNvSpPr>
            <a:spLocks noGrp="1"/>
          </p:cNvSpPr>
          <p:nvPr>
            <p:ph type="body" orient="vert" idx="1"/>
          </p:nvPr>
        </p:nvSpPr>
        <p:spPr>
          <a:xfrm>
            <a:off x="685800" y="609600"/>
            <a:ext cx="5676900" cy="5486400"/>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endParaRPr lang="en-US" altLang="ja-JP">
              <a:solidFill>
                <a:srgbClr val="000000"/>
              </a:solidFill>
            </a:endParaRPr>
          </a:p>
        </p:txBody>
      </p:sp>
      <p:sp>
        <p:nvSpPr>
          <p:cNvPr id="5" name="フッター プレースホルダー 4"/>
          <p:cNvSpPr>
            <a:spLocks noGrp="1"/>
          </p:cNvSpPr>
          <p:nvPr>
            <p:ph type="ftr" sz="quarter" idx="11"/>
          </p:nvPr>
        </p:nvSpPr>
        <p:spPr/>
        <p:txBody>
          <a:bodyPr/>
          <a:lstStyle>
            <a:lvl1pPr>
              <a:defRPr/>
            </a:lvl1pPr>
          </a:lstStyle>
          <a:p>
            <a:endParaRPr lang="en-US" altLang="ja-JP">
              <a:solidFill>
                <a:srgbClr val="000000"/>
              </a:solidFill>
            </a:endParaRPr>
          </a:p>
        </p:txBody>
      </p:sp>
      <p:sp>
        <p:nvSpPr>
          <p:cNvPr id="6" name="スライド番号プレースホルダー 5"/>
          <p:cNvSpPr>
            <a:spLocks noGrp="1"/>
          </p:cNvSpPr>
          <p:nvPr>
            <p:ph type="sldNum" sz="quarter" idx="12"/>
          </p:nvPr>
        </p:nvSpPr>
        <p:spPr/>
        <p:txBody>
          <a:bodyPr/>
          <a:lstStyle>
            <a:lvl1pPr>
              <a:defRPr/>
            </a:lvl1pPr>
          </a:lstStyle>
          <a:p>
            <a:fld id="{FBB323E9-BFF1-E546-B741-08F697B85938}" type="slidenum">
              <a:rPr lang="en-US" altLang="ja-JP">
                <a:solidFill>
                  <a:srgbClr val="000000"/>
                </a:solidFill>
              </a:rPr>
              <a:pPr/>
              <a:t>‹#›</a:t>
            </a:fld>
            <a:endParaRPr lang="en-US" altLang="ja-JP">
              <a:solidFill>
                <a:srgbClr val="000000"/>
              </a:solidFill>
            </a:endParaRPr>
          </a:p>
        </p:txBody>
      </p:sp>
    </p:spTree>
    <p:extLst>
      <p:ext uri="{BB962C8B-B14F-4D97-AF65-F5344CB8AC3E}">
        <p14:creationId xmlns:p14="http://schemas.microsoft.com/office/powerpoint/2010/main" val="723490200"/>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objOnly" preserve="1">
  <p:cSld name="コンテンツ">
    <p:spTree>
      <p:nvGrpSpPr>
        <p:cNvPr id="1" name=""/>
        <p:cNvGrpSpPr/>
        <p:nvPr/>
      </p:nvGrpSpPr>
      <p:grpSpPr>
        <a:xfrm>
          <a:off x="0" y="0"/>
          <a:ext cx="0" cy="0"/>
          <a:chOff x="0" y="0"/>
          <a:chExt cx="0" cy="0"/>
        </a:xfrm>
      </p:grpSpPr>
      <p:sp>
        <p:nvSpPr>
          <p:cNvPr id="2" name="コンテンツ プレースホルダー 1"/>
          <p:cNvSpPr>
            <a:spLocks noGrp="1"/>
          </p:cNvSpPr>
          <p:nvPr>
            <p:ph/>
          </p:nvPr>
        </p:nvSpPr>
        <p:spPr>
          <a:xfrm>
            <a:off x="685800" y="609600"/>
            <a:ext cx="7772400" cy="548640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3" name="日付プレースホルダー 2"/>
          <p:cNvSpPr>
            <a:spLocks noGrp="1"/>
          </p:cNvSpPr>
          <p:nvPr>
            <p:ph type="dt" sz="half" idx="10"/>
          </p:nvPr>
        </p:nvSpPr>
        <p:spPr>
          <a:xfrm>
            <a:off x="685800" y="6248400"/>
            <a:ext cx="1905000" cy="457200"/>
          </a:xfrm>
        </p:spPr>
        <p:txBody>
          <a:bodyPr/>
          <a:lstStyle>
            <a:lvl1pPr>
              <a:defRPr/>
            </a:lvl1pPr>
          </a:lstStyle>
          <a:p>
            <a:endParaRPr lang="en-US" altLang="ja-JP">
              <a:solidFill>
                <a:srgbClr val="000000"/>
              </a:solidFill>
            </a:endParaRPr>
          </a:p>
        </p:txBody>
      </p:sp>
      <p:sp>
        <p:nvSpPr>
          <p:cNvPr id="4" name="フッター プレースホルダー 3"/>
          <p:cNvSpPr>
            <a:spLocks noGrp="1"/>
          </p:cNvSpPr>
          <p:nvPr>
            <p:ph type="ftr" sz="quarter" idx="11"/>
          </p:nvPr>
        </p:nvSpPr>
        <p:spPr>
          <a:xfrm>
            <a:off x="3124200" y="6248400"/>
            <a:ext cx="2895600" cy="457200"/>
          </a:xfrm>
        </p:spPr>
        <p:txBody>
          <a:bodyPr/>
          <a:lstStyle>
            <a:lvl1pPr>
              <a:defRPr/>
            </a:lvl1pPr>
          </a:lstStyle>
          <a:p>
            <a:endParaRPr lang="en-US" altLang="ja-JP">
              <a:solidFill>
                <a:srgbClr val="000000"/>
              </a:solidFill>
            </a:endParaRPr>
          </a:p>
        </p:txBody>
      </p:sp>
      <p:sp>
        <p:nvSpPr>
          <p:cNvPr id="5" name="スライド番号プレースホルダー 4"/>
          <p:cNvSpPr>
            <a:spLocks noGrp="1"/>
          </p:cNvSpPr>
          <p:nvPr>
            <p:ph type="sldNum" sz="quarter" idx="12"/>
          </p:nvPr>
        </p:nvSpPr>
        <p:spPr>
          <a:xfrm>
            <a:off x="6553200" y="6248400"/>
            <a:ext cx="1905000" cy="457200"/>
          </a:xfrm>
        </p:spPr>
        <p:txBody>
          <a:bodyPr/>
          <a:lstStyle>
            <a:lvl1pPr>
              <a:defRPr/>
            </a:lvl1pPr>
          </a:lstStyle>
          <a:p>
            <a:fld id="{5170BF68-E71F-AA45-A717-171E572BE748}" type="slidenum">
              <a:rPr lang="en-US" altLang="ja-JP">
                <a:solidFill>
                  <a:srgbClr val="000000"/>
                </a:solidFill>
              </a:rPr>
              <a:pPr/>
              <a:t>‹#›</a:t>
            </a:fld>
            <a:endParaRPr lang="en-US" altLang="ja-JP">
              <a:solidFill>
                <a:srgbClr val="000000"/>
              </a:solidFill>
            </a:endParaRPr>
          </a:p>
        </p:txBody>
      </p:sp>
    </p:spTree>
    <p:extLst>
      <p:ext uri="{BB962C8B-B14F-4D97-AF65-F5344CB8AC3E}">
        <p14:creationId xmlns:p14="http://schemas.microsoft.com/office/powerpoint/2010/main" val="2889937414"/>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45"/>
            <a:ext cx="7772400" cy="1470025"/>
          </a:xfrm>
        </p:spPr>
        <p:txBody>
          <a:bodyPr/>
          <a:lstStyle/>
          <a:p>
            <a:r>
              <a:rPr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 サブタイトルの書式設定</a:t>
            </a:r>
          </a:p>
        </p:txBody>
      </p:sp>
      <p:sp>
        <p:nvSpPr>
          <p:cNvPr id="4" name="日付プレースホルダ 3"/>
          <p:cNvSpPr>
            <a:spLocks noGrp="1"/>
          </p:cNvSpPr>
          <p:nvPr>
            <p:ph type="dt" sz="half" idx="10"/>
          </p:nvPr>
        </p:nvSpPr>
        <p:spPr/>
        <p:txBody>
          <a:bodyPr/>
          <a:lstStyle>
            <a:lvl1pPr>
              <a:defRPr/>
            </a:lvl1pPr>
          </a:lstStyle>
          <a:p>
            <a:pPr>
              <a:defRPr/>
            </a:pPr>
            <a:fld id="{DAF11D86-F23A-485B-811F-AA7264E5394A}" type="datetimeFigureOut">
              <a:rPr lang="ja-JP" altLang="en-US">
                <a:solidFill>
                  <a:prstClr val="black">
                    <a:tint val="75000"/>
                  </a:prstClr>
                </a:solidFill>
                <a:latin typeface="Calibri"/>
                <a:ea typeface="ＭＳ Ｐゴシック"/>
              </a:rPr>
              <a:pPr>
                <a:defRPr/>
              </a:pPr>
              <a:t>2019/7/11</a:t>
            </a:fld>
            <a:endParaRPr lang="ja-JP" altLang="en-US">
              <a:solidFill>
                <a:prstClr val="black">
                  <a:tint val="75000"/>
                </a:prstClr>
              </a:solidFill>
              <a:latin typeface="Calibri"/>
              <a:ea typeface="ＭＳ Ｐゴシック"/>
            </a:endParaRPr>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solidFill>
                <a:prstClr val="black">
                  <a:tint val="75000"/>
                </a:prstClr>
              </a:solidFill>
              <a:latin typeface="Calibri"/>
              <a:ea typeface="ＭＳ Ｐゴシック"/>
            </a:endParaRPr>
          </a:p>
        </p:txBody>
      </p:sp>
      <p:sp>
        <p:nvSpPr>
          <p:cNvPr id="6" name="スライド番号プレースホルダ 5"/>
          <p:cNvSpPr>
            <a:spLocks noGrp="1"/>
          </p:cNvSpPr>
          <p:nvPr>
            <p:ph type="sldNum" sz="quarter" idx="12"/>
          </p:nvPr>
        </p:nvSpPr>
        <p:spPr/>
        <p:txBody>
          <a:bodyPr/>
          <a:lstStyle>
            <a:lvl1pPr>
              <a:defRPr/>
            </a:lvl1pPr>
          </a:lstStyle>
          <a:p>
            <a:pPr>
              <a:defRPr/>
            </a:pPr>
            <a:fld id="{DEC255E5-847E-428B-B91A-C6150B0BBD0D}" type="slidenum">
              <a:rPr lang="ja-JP" altLang="en-US">
                <a:solidFill>
                  <a:prstClr val="black">
                    <a:tint val="75000"/>
                  </a:prstClr>
                </a:solidFill>
                <a:latin typeface="Calibri"/>
                <a:ea typeface="ＭＳ Ｐゴシック"/>
              </a:rPr>
              <a:pPr>
                <a:def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40358289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コンテンツ 0">
    <p:spTree>
      <p:nvGrpSpPr>
        <p:cNvPr id="1" name=""/>
        <p:cNvGrpSpPr/>
        <p:nvPr/>
      </p:nvGrpSpPr>
      <p:grpSpPr>
        <a:xfrm>
          <a:off x="0" y="0"/>
          <a:ext cx="0" cy="0"/>
          <a:chOff x="0" y="0"/>
          <a:chExt cx="0" cy="0"/>
        </a:xfrm>
      </p:grpSpPr>
      <p:sp>
        <p:nvSpPr>
          <p:cNvPr id="137" name="本文レベル1…"/>
          <p:cNvSpPr txBox="1">
            <a:spLocks noGrp="1"/>
          </p:cNvSpPr>
          <p:nvPr>
            <p:ph type="body" idx="1"/>
          </p:nvPr>
        </p:nvSpPr>
        <p:spPr>
          <a:xfrm>
            <a:off x="685800" y="609600"/>
            <a:ext cx="7772400" cy="5486400"/>
          </a:xfrm>
          <a:prstGeom prst="rect">
            <a:avLst/>
          </a:prstGeom>
        </p:spPr>
        <p:txBody>
          <a:bodyPr>
            <a:normAutofit/>
          </a:bodyPr>
          <a:lstStyle/>
          <a:p>
            <a:r>
              <a:t>本文レベル1</a:t>
            </a:r>
          </a:p>
          <a:p>
            <a:pPr lvl="1"/>
            <a:r>
              <a:t>本文レベル2</a:t>
            </a:r>
          </a:p>
          <a:p>
            <a:pPr lvl="2"/>
            <a:r>
              <a:t>本文レベル3</a:t>
            </a:r>
          </a:p>
          <a:p>
            <a:pPr lvl="3"/>
            <a:r>
              <a:t>本文レベル4</a:t>
            </a:r>
          </a:p>
          <a:p>
            <a:pPr lvl="4"/>
            <a:r>
              <a:t>本文レベル5</a:t>
            </a:r>
          </a:p>
        </p:txBody>
      </p:sp>
      <p:sp>
        <p:nvSpPr>
          <p:cNvPr id="138" name="スライド番号"/>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650517329"/>
      </p:ext>
    </p:extLst>
  </p:cSld>
  <p:clrMapOvr>
    <a:masterClrMapping/>
  </p:clrMapOvr>
  <p:transition spd="med"/>
</p:sldLayout>
</file>

<file path=ppt/slideLayouts/slideLayout130.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778098"/>
          </a:xfrm>
        </p:spPr>
        <p:txBody>
          <a:bodyPr/>
          <a:lstStyle>
            <a:lvl1pPr>
              <a:defRPr sz="4000">
                <a:latin typeface="+mn-lt"/>
              </a:defRPr>
            </a:lvl1pPr>
          </a:lstStyle>
          <a:p>
            <a:r>
              <a:rPr lang="ja-JP" altLang="en-US" dirty="0"/>
              <a:t>マスタ タイトルの書式設定</a:t>
            </a:r>
          </a:p>
        </p:txBody>
      </p:sp>
      <p:sp>
        <p:nvSpPr>
          <p:cNvPr id="3" name="コンテンツ プレースホルダ 2"/>
          <p:cNvSpPr>
            <a:spLocks noGrp="1"/>
          </p:cNvSpPr>
          <p:nvPr>
            <p:ph idx="1"/>
          </p:nvPr>
        </p:nvSpPr>
        <p:spPr>
          <a:xfrm>
            <a:off x="457200" y="1268760"/>
            <a:ext cx="8229600" cy="4857403"/>
          </a:xfrm>
        </p:spPr>
        <p:txBody>
          <a:bodyPr/>
          <a:lstStyle>
            <a:lvl1pPr marL="447675" indent="-447675">
              <a:buFont typeface="Wingdings" pitchFamily="2" charset="2"/>
              <a:buChar char="p"/>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ja-JP" altLang="en-US" dirty="0"/>
              <a:t>マスタ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p>
        </p:txBody>
      </p:sp>
      <p:sp>
        <p:nvSpPr>
          <p:cNvPr id="4" name="日付プレースホルダ 3"/>
          <p:cNvSpPr>
            <a:spLocks noGrp="1"/>
          </p:cNvSpPr>
          <p:nvPr>
            <p:ph type="dt" sz="half" idx="10"/>
          </p:nvPr>
        </p:nvSpPr>
        <p:spPr/>
        <p:txBody>
          <a:bodyPr/>
          <a:lstStyle>
            <a:lvl1pPr>
              <a:defRPr/>
            </a:lvl1pPr>
          </a:lstStyle>
          <a:p>
            <a:pPr>
              <a:defRPr/>
            </a:pPr>
            <a:fld id="{1A623CD3-B663-483B-961D-BC60DAB2E3E4}" type="datetimeFigureOut">
              <a:rPr lang="ja-JP" altLang="en-US">
                <a:solidFill>
                  <a:prstClr val="black">
                    <a:tint val="75000"/>
                  </a:prstClr>
                </a:solidFill>
                <a:latin typeface="Calibri"/>
                <a:ea typeface="ＭＳ Ｐゴシック"/>
              </a:rPr>
              <a:pPr>
                <a:defRPr/>
              </a:pPr>
              <a:t>2019/7/11</a:t>
            </a:fld>
            <a:endParaRPr lang="ja-JP" altLang="en-US">
              <a:solidFill>
                <a:prstClr val="black">
                  <a:tint val="75000"/>
                </a:prstClr>
              </a:solidFill>
              <a:latin typeface="Calibri"/>
              <a:ea typeface="ＭＳ Ｐゴシック"/>
            </a:endParaRPr>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solidFill>
                <a:prstClr val="black">
                  <a:tint val="75000"/>
                </a:prstClr>
              </a:solidFill>
              <a:latin typeface="Calibri"/>
              <a:ea typeface="ＭＳ Ｐゴシック"/>
            </a:endParaRPr>
          </a:p>
        </p:txBody>
      </p:sp>
      <p:sp>
        <p:nvSpPr>
          <p:cNvPr id="6" name="スライド番号プレースホルダ 5"/>
          <p:cNvSpPr>
            <a:spLocks noGrp="1"/>
          </p:cNvSpPr>
          <p:nvPr>
            <p:ph type="sldNum" sz="quarter" idx="12"/>
          </p:nvPr>
        </p:nvSpPr>
        <p:spPr/>
        <p:txBody>
          <a:bodyPr/>
          <a:lstStyle>
            <a:lvl1pPr>
              <a:defRPr/>
            </a:lvl1pPr>
          </a:lstStyle>
          <a:p>
            <a:pPr>
              <a:defRPr/>
            </a:pPr>
            <a:fld id="{F31FC94C-728F-45A0-9D78-3A11A514B8BD}" type="slidenum">
              <a:rPr lang="ja-JP" altLang="en-US">
                <a:solidFill>
                  <a:prstClr val="black">
                    <a:tint val="75000"/>
                  </a:prstClr>
                </a:solidFill>
                <a:latin typeface="Calibri"/>
                <a:ea typeface="ＭＳ Ｐゴシック"/>
              </a:rPr>
              <a:pPr>
                <a:def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2559340311"/>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20"/>
            <a:ext cx="7772400" cy="1362075"/>
          </a:xfrm>
        </p:spPr>
        <p:txBody>
          <a:bodyPr anchor="t"/>
          <a:lstStyle>
            <a:lvl1pPr algn="l">
              <a:defRPr sz="4000" b="1" cap="all"/>
            </a:lvl1pPr>
          </a:lstStyle>
          <a:p>
            <a:r>
              <a:rPr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 テキストの書式設定</a:t>
            </a:r>
          </a:p>
        </p:txBody>
      </p:sp>
      <p:sp>
        <p:nvSpPr>
          <p:cNvPr id="4" name="日付プレースホルダ 3"/>
          <p:cNvSpPr>
            <a:spLocks noGrp="1"/>
          </p:cNvSpPr>
          <p:nvPr>
            <p:ph type="dt" sz="half" idx="10"/>
          </p:nvPr>
        </p:nvSpPr>
        <p:spPr/>
        <p:txBody>
          <a:bodyPr/>
          <a:lstStyle>
            <a:lvl1pPr>
              <a:defRPr/>
            </a:lvl1pPr>
          </a:lstStyle>
          <a:p>
            <a:pPr>
              <a:defRPr/>
            </a:pPr>
            <a:fld id="{D2C745FF-F011-4733-9D61-9DC77684F1D1}" type="datetimeFigureOut">
              <a:rPr lang="ja-JP" altLang="en-US">
                <a:solidFill>
                  <a:prstClr val="black">
                    <a:tint val="75000"/>
                  </a:prstClr>
                </a:solidFill>
                <a:latin typeface="Calibri"/>
                <a:ea typeface="ＭＳ Ｐゴシック"/>
              </a:rPr>
              <a:pPr>
                <a:defRPr/>
              </a:pPr>
              <a:t>2019/7/11</a:t>
            </a:fld>
            <a:endParaRPr lang="ja-JP" altLang="en-US">
              <a:solidFill>
                <a:prstClr val="black">
                  <a:tint val="75000"/>
                </a:prstClr>
              </a:solidFill>
              <a:latin typeface="Calibri"/>
              <a:ea typeface="ＭＳ Ｐゴシック"/>
            </a:endParaRPr>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solidFill>
                <a:prstClr val="black">
                  <a:tint val="75000"/>
                </a:prstClr>
              </a:solidFill>
              <a:latin typeface="Calibri"/>
              <a:ea typeface="ＭＳ Ｐゴシック"/>
            </a:endParaRPr>
          </a:p>
        </p:txBody>
      </p:sp>
      <p:sp>
        <p:nvSpPr>
          <p:cNvPr id="6" name="スライド番号プレースホルダ 5"/>
          <p:cNvSpPr>
            <a:spLocks noGrp="1"/>
          </p:cNvSpPr>
          <p:nvPr>
            <p:ph type="sldNum" sz="quarter" idx="12"/>
          </p:nvPr>
        </p:nvSpPr>
        <p:spPr/>
        <p:txBody>
          <a:bodyPr/>
          <a:lstStyle>
            <a:lvl1pPr>
              <a:defRPr/>
            </a:lvl1pPr>
          </a:lstStyle>
          <a:p>
            <a:pPr>
              <a:defRPr/>
            </a:pPr>
            <a:fld id="{76CD3F83-5ABC-44B7-8526-38E76E54C445}" type="slidenum">
              <a:rPr lang="ja-JP" altLang="en-US">
                <a:solidFill>
                  <a:prstClr val="black">
                    <a:tint val="75000"/>
                  </a:prstClr>
                </a:solidFill>
                <a:latin typeface="Calibri"/>
                <a:ea typeface="ＭＳ Ｐゴシック"/>
              </a:rPr>
              <a:pPr>
                <a:def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3281135263"/>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457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4648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 3"/>
          <p:cNvSpPr>
            <a:spLocks noGrp="1"/>
          </p:cNvSpPr>
          <p:nvPr>
            <p:ph type="dt" sz="half" idx="10"/>
          </p:nvPr>
        </p:nvSpPr>
        <p:spPr/>
        <p:txBody>
          <a:bodyPr/>
          <a:lstStyle>
            <a:lvl1pPr>
              <a:defRPr/>
            </a:lvl1pPr>
          </a:lstStyle>
          <a:p>
            <a:pPr>
              <a:defRPr/>
            </a:pPr>
            <a:fld id="{F64E8B9B-7681-4EB3-A321-D81D0E59FCE8}" type="datetimeFigureOut">
              <a:rPr lang="ja-JP" altLang="en-US">
                <a:solidFill>
                  <a:prstClr val="black">
                    <a:tint val="75000"/>
                  </a:prstClr>
                </a:solidFill>
                <a:latin typeface="Calibri"/>
                <a:ea typeface="ＭＳ Ｐゴシック"/>
              </a:rPr>
              <a:pPr>
                <a:defRPr/>
              </a:pPr>
              <a:t>2019/7/11</a:t>
            </a:fld>
            <a:endParaRPr lang="ja-JP" altLang="en-US">
              <a:solidFill>
                <a:prstClr val="black">
                  <a:tint val="75000"/>
                </a:prstClr>
              </a:solidFill>
              <a:latin typeface="Calibri"/>
              <a:ea typeface="ＭＳ Ｐゴシック"/>
            </a:endParaRPr>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solidFill>
                <a:prstClr val="black">
                  <a:tint val="75000"/>
                </a:prstClr>
              </a:solidFill>
              <a:latin typeface="Calibri"/>
              <a:ea typeface="ＭＳ Ｐゴシック"/>
            </a:endParaRPr>
          </a:p>
        </p:txBody>
      </p:sp>
      <p:sp>
        <p:nvSpPr>
          <p:cNvPr id="7" name="スライド番号プレースホルダ 5"/>
          <p:cNvSpPr>
            <a:spLocks noGrp="1"/>
          </p:cNvSpPr>
          <p:nvPr>
            <p:ph type="sldNum" sz="quarter" idx="12"/>
          </p:nvPr>
        </p:nvSpPr>
        <p:spPr/>
        <p:txBody>
          <a:bodyPr/>
          <a:lstStyle>
            <a:lvl1pPr>
              <a:defRPr/>
            </a:lvl1pPr>
          </a:lstStyle>
          <a:p>
            <a:pPr>
              <a:defRPr/>
            </a:pPr>
            <a:fld id="{754A51D3-3332-4292-95C6-428696E9BB7B}" type="slidenum">
              <a:rPr lang="ja-JP" altLang="en-US">
                <a:solidFill>
                  <a:prstClr val="black">
                    <a:tint val="75000"/>
                  </a:prstClr>
                </a:solidFill>
                <a:latin typeface="Calibri"/>
                <a:ea typeface="ＭＳ Ｐゴシック"/>
              </a:rPr>
              <a:pPr>
                <a:def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900805509"/>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4645033"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4645033"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 3"/>
          <p:cNvSpPr>
            <a:spLocks noGrp="1"/>
          </p:cNvSpPr>
          <p:nvPr>
            <p:ph type="dt" sz="half" idx="10"/>
          </p:nvPr>
        </p:nvSpPr>
        <p:spPr/>
        <p:txBody>
          <a:bodyPr/>
          <a:lstStyle>
            <a:lvl1pPr>
              <a:defRPr/>
            </a:lvl1pPr>
          </a:lstStyle>
          <a:p>
            <a:pPr>
              <a:defRPr/>
            </a:pPr>
            <a:fld id="{6D1AA80E-A0AE-48F6-86B9-ED456696268D}" type="datetimeFigureOut">
              <a:rPr lang="ja-JP" altLang="en-US">
                <a:solidFill>
                  <a:prstClr val="black">
                    <a:tint val="75000"/>
                  </a:prstClr>
                </a:solidFill>
                <a:latin typeface="Calibri"/>
                <a:ea typeface="ＭＳ Ｐゴシック"/>
              </a:rPr>
              <a:pPr>
                <a:defRPr/>
              </a:pPr>
              <a:t>2019/7/11</a:t>
            </a:fld>
            <a:endParaRPr lang="ja-JP" altLang="en-US">
              <a:solidFill>
                <a:prstClr val="black">
                  <a:tint val="75000"/>
                </a:prstClr>
              </a:solidFill>
              <a:latin typeface="Calibri"/>
              <a:ea typeface="ＭＳ Ｐゴシック"/>
            </a:endParaRPr>
          </a:p>
        </p:txBody>
      </p:sp>
      <p:sp>
        <p:nvSpPr>
          <p:cNvPr id="8" name="フッター プレースホルダ 4"/>
          <p:cNvSpPr>
            <a:spLocks noGrp="1"/>
          </p:cNvSpPr>
          <p:nvPr>
            <p:ph type="ftr" sz="quarter" idx="11"/>
          </p:nvPr>
        </p:nvSpPr>
        <p:spPr/>
        <p:txBody>
          <a:bodyPr/>
          <a:lstStyle>
            <a:lvl1pPr>
              <a:defRPr/>
            </a:lvl1pPr>
          </a:lstStyle>
          <a:p>
            <a:pPr>
              <a:defRPr/>
            </a:pPr>
            <a:endParaRPr lang="ja-JP" altLang="en-US">
              <a:solidFill>
                <a:prstClr val="black">
                  <a:tint val="75000"/>
                </a:prstClr>
              </a:solidFill>
              <a:latin typeface="Calibri"/>
              <a:ea typeface="ＭＳ Ｐゴシック"/>
            </a:endParaRPr>
          </a:p>
        </p:txBody>
      </p:sp>
      <p:sp>
        <p:nvSpPr>
          <p:cNvPr id="9" name="スライド番号プレースホルダ 5"/>
          <p:cNvSpPr>
            <a:spLocks noGrp="1"/>
          </p:cNvSpPr>
          <p:nvPr>
            <p:ph type="sldNum" sz="quarter" idx="12"/>
          </p:nvPr>
        </p:nvSpPr>
        <p:spPr/>
        <p:txBody>
          <a:bodyPr/>
          <a:lstStyle>
            <a:lvl1pPr>
              <a:defRPr/>
            </a:lvl1pPr>
          </a:lstStyle>
          <a:p>
            <a:pPr>
              <a:defRPr/>
            </a:pPr>
            <a:fld id="{C0E05F62-EB2B-4D84-A408-85C99638D34E}" type="slidenum">
              <a:rPr lang="ja-JP" altLang="en-US">
                <a:solidFill>
                  <a:prstClr val="black">
                    <a:tint val="75000"/>
                  </a:prstClr>
                </a:solidFill>
                <a:latin typeface="Calibri"/>
                <a:ea typeface="ＭＳ Ｐゴシック"/>
              </a:rPr>
              <a:pPr>
                <a:def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3188750933"/>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日付プレースホルダ 3"/>
          <p:cNvSpPr>
            <a:spLocks noGrp="1"/>
          </p:cNvSpPr>
          <p:nvPr>
            <p:ph type="dt" sz="half" idx="10"/>
          </p:nvPr>
        </p:nvSpPr>
        <p:spPr/>
        <p:txBody>
          <a:bodyPr/>
          <a:lstStyle>
            <a:lvl1pPr>
              <a:defRPr/>
            </a:lvl1pPr>
          </a:lstStyle>
          <a:p>
            <a:pPr>
              <a:defRPr/>
            </a:pPr>
            <a:fld id="{E7476667-A366-4D88-BDA9-D460A1E8D5B5}" type="datetimeFigureOut">
              <a:rPr lang="ja-JP" altLang="en-US">
                <a:solidFill>
                  <a:prstClr val="black">
                    <a:tint val="75000"/>
                  </a:prstClr>
                </a:solidFill>
                <a:latin typeface="Calibri"/>
                <a:ea typeface="ＭＳ Ｐゴシック"/>
              </a:rPr>
              <a:pPr>
                <a:defRPr/>
              </a:pPr>
              <a:t>2019/7/11</a:t>
            </a:fld>
            <a:endParaRPr lang="ja-JP" altLang="en-US">
              <a:solidFill>
                <a:prstClr val="black">
                  <a:tint val="75000"/>
                </a:prstClr>
              </a:solidFill>
              <a:latin typeface="Calibri"/>
              <a:ea typeface="ＭＳ Ｐゴシック"/>
            </a:endParaRPr>
          </a:p>
        </p:txBody>
      </p:sp>
      <p:sp>
        <p:nvSpPr>
          <p:cNvPr id="4" name="フッター プレースホルダ 4"/>
          <p:cNvSpPr>
            <a:spLocks noGrp="1"/>
          </p:cNvSpPr>
          <p:nvPr>
            <p:ph type="ftr" sz="quarter" idx="11"/>
          </p:nvPr>
        </p:nvSpPr>
        <p:spPr/>
        <p:txBody>
          <a:bodyPr/>
          <a:lstStyle>
            <a:lvl1pPr>
              <a:defRPr/>
            </a:lvl1pPr>
          </a:lstStyle>
          <a:p>
            <a:pPr>
              <a:defRPr/>
            </a:pPr>
            <a:endParaRPr lang="ja-JP" altLang="en-US">
              <a:solidFill>
                <a:prstClr val="black">
                  <a:tint val="75000"/>
                </a:prstClr>
              </a:solidFill>
              <a:latin typeface="Calibri"/>
              <a:ea typeface="ＭＳ Ｐゴシック"/>
            </a:endParaRPr>
          </a:p>
        </p:txBody>
      </p:sp>
      <p:sp>
        <p:nvSpPr>
          <p:cNvPr id="5" name="スライド番号プレースホルダ 5"/>
          <p:cNvSpPr>
            <a:spLocks noGrp="1"/>
          </p:cNvSpPr>
          <p:nvPr>
            <p:ph type="sldNum" sz="quarter" idx="12"/>
          </p:nvPr>
        </p:nvSpPr>
        <p:spPr/>
        <p:txBody>
          <a:bodyPr/>
          <a:lstStyle>
            <a:lvl1pPr>
              <a:defRPr/>
            </a:lvl1pPr>
          </a:lstStyle>
          <a:p>
            <a:pPr>
              <a:defRPr/>
            </a:pPr>
            <a:fld id="{1EA4D4E9-2ED3-4198-976B-025C0126D368}" type="slidenum">
              <a:rPr lang="ja-JP" altLang="en-US">
                <a:solidFill>
                  <a:prstClr val="black">
                    <a:tint val="75000"/>
                  </a:prstClr>
                </a:solidFill>
                <a:latin typeface="Calibri"/>
                <a:ea typeface="ＭＳ Ｐゴシック"/>
              </a:rPr>
              <a:pPr>
                <a:def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2200595977"/>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3"/>
          <p:cNvSpPr>
            <a:spLocks noGrp="1"/>
          </p:cNvSpPr>
          <p:nvPr>
            <p:ph type="dt" sz="half" idx="10"/>
          </p:nvPr>
        </p:nvSpPr>
        <p:spPr/>
        <p:txBody>
          <a:bodyPr/>
          <a:lstStyle>
            <a:lvl1pPr>
              <a:defRPr/>
            </a:lvl1pPr>
          </a:lstStyle>
          <a:p>
            <a:pPr>
              <a:defRPr/>
            </a:pPr>
            <a:fld id="{6C98D211-EF8D-49BA-96A3-FDBDE5BC2768}" type="datetimeFigureOut">
              <a:rPr lang="ja-JP" altLang="en-US">
                <a:solidFill>
                  <a:prstClr val="black">
                    <a:tint val="75000"/>
                  </a:prstClr>
                </a:solidFill>
                <a:latin typeface="Calibri"/>
                <a:ea typeface="ＭＳ Ｐゴシック"/>
              </a:rPr>
              <a:pPr>
                <a:defRPr/>
              </a:pPr>
              <a:t>2019/7/11</a:t>
            </a:fld>
            <a:endParaRPr lang="ja-JP" altLang="en-US">
              <a:solidFill>
                <a:prstClr val="black">
                  <a:tint val="75000"/>
                </a:prstClr>
              </a:solidFill>
              <a:latin typeface="Calibri"/>
              <a:ea typeface="ＭＳ Ｐゴシック"/>
            </a:endParaRPr>
          </a:p>
        </p:txBody>
      </p:sp>
      <p:sp>
        <p:nvSpPr>
          <p:cNvPr id="3" name="フッター プレースホルダ 4"/>
          <p:cNvSpPr>
            <a:spLocks noGrp="1"/>
          </p:cNvSpPr>
          <p:nvPr>
            <p:ph type="ftr" sz="quarter" idx="11"/>
          </p:nvPr>
        </p:nvSpPr>
        <p:spPr/>
        <p:txBody>
          <a:bodyPr/>
          <a:lstStyle>
            <a:lvl1pPr>
              <a:defRPr/>
            </a:lvl1pPr>
          </a:lstStyle>
          <a:p>
            <a:pPr>
              <a:defRPr/>
            </a:pPr>
            <a:endParaRPr lang="ja-JP" altLang="en-US">
              <a:solidFill>
                <a:prstClr val="black">
                  <a:tint val="75000"/>
                </a:prstClr>
              </a:solidFill>
              <a:latin typeface="Calibri"/>
              <a:ea typeface="ＭＳ Ｐゴシック"/>
            </a:endParaRPr>
          </a:p>
        </p:txBody>
      </p:sp>
      <p:sp>
        <p:nvSpPr>
          <p:cNvPr id="4" name="スライド番号プレースホルダ 5"/>
          <p:cNvSpPr>
            <a:spLocks noGrp="1"/>
          </p:cNvSpPr>
          <p:nvPr>
            <p:ph type="sldNum" sz="quarter" idx="12"/>
          </p:nvPr>
        </p:nvSpPr>
        <p:spPr/>
        <p:txBody>
          <a:bodyPr/>
          <a:lstStyle>
            <a:lvl1pPr>
              <a:defRPr/>
            </a:lvl1pPr>
          </a:lstStyle>
          <a:p>
            <a:pPr>
              <a:defRPr/>
            </a:pPr>
            <a:fld id="{DE022354-339D-4E61-841A-5AC0777ACC91}" type="slidenum">
              <a:rPr lang="ja-JP" altLang="en-US">
                <a:solidFill>
                  <a:prstClr val="black">
                    <a:tint val="75000"/>
                  </a:prstClr>
                </a:solidFill>
                <a:latin typeface="Calibri"/>
                <a:ea typeface="ＭＳ Ｐゴシック"/>
              </a:rPr>
              <a:pPr>
                <a:def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4116202579"/>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2" y="273050"/>
            <a:ext cx="3008313" cy="1162050"/>
          </a:xfrm>
        </p:spPr>
        <p:txBody>
          <a:bodyPr anchor="b"/>
          <a:lstStyle>
            <a:lvl1pPr algn="l">
              <a:defRPr sz="2000" b="1"/>
            </a:lvl1pPr>
          </a:lstStyle>
          <a:p>
            <a:r>
              <a:rPr lang="ja-JP" altLang="en-US"/>
              <a:t>マスタ タイトルの書式設定</a:t>
            </a:r>
          </a:p>
        </p:txBody>
      </p:sp>
      <p:sp>
        <p:nvSpPr>
          <p:cNvPr id="3" name="コンテンツ プレースホルダ 2"/>
          <p:cNvSpPr>
            <a:spLocks noGrp="1"/>
          </p:cNvSpPr>
          <p:nvPr>
            <p:ph idx="1"/>
          </p:nvPr>
        </p:nvSpPr>
        <p:spPr>
          <a:xfrm>
            <a:off x="3575053" y="27307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57202"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fld id="{729D9424-326B-49C4-B0F3-C33F574C76BF}" type="datetimeFigureOut">
              <a:rPr lang="ja-JP" altLang="en-US">
                <a:solidFill>
                  <a:prstClr val="black">
                    <a:tint val="75000"/>
                  </a:prstClr>
                </a:solidFill>
                <a:latin typeface="Calibri"/>
                <a:ea typeface="ＭＳ Ｐゴシック"/>
              </a:rPr>
              <a:pPr>
                <a:defRPr/>
              </a:pPr>
              <a:t>2019/7/11</a:t>
            </a:fld>
            <a:endParaRPr lang="ja-JP" altLang="en-US">
              <a:solidFill>
                <a:prstClr val="black">
                  <a:tint val="75000"/>
                </a:prstClr>
              </a:solidFill>
              <a:latin typeface="Calibri"/>
              <a:ea typeface="ＭＳ Ｐゴシック"/>
            </a:endParaRPr>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solidFill>
                <a:prstClr val="black">
                  <a:tint val="75000"/>
                </a:prstClr>
              </a:solidFill>
              <a:latin typeface="Calibri"/>
              <a:ea typeface="ＭＳ Ｐゴシック"/>
            </a:endParaRPr>
          </a:p>
        </p:txBody>
      </p:sp>
      <p:sp>
        <p:nvSpPr>
          <p:cNvPr id="7" name="スライド番号プレースホルダ 5"/>
          <p:cNvSpPr>
            <a:spLocks noGrp="1"/>
          </p:cNvSpPr>
          <p:nvPr>
            <p:ph type="sldNum" sz="quarter" idx="12"/>
          </p:nvPr>
        </p:nvSpPr>
        <p:spPr/>
        <p:txBody>
          <a:bodyPr/>
          <a:lstStyle>
            <a:lvl1pPr>
              <a:defRPr/>
            </a:lvl1pPr>
          </a:lstStyle>
          <a:p>
            <a:pPr>
              <a:defRPr/>
            </a:pPr>
            <a:fld id="{BC0A8E4A-3FE9-493E-A705-9B29B0BF6397}" type="slidenum">
              <a:rPr lang="ja-JP" altLang="en-US">
                <a:solidFill>
                  <a:prstClr val="black">
                    <a:tint val="75000"/>
                  </a:prstClr>
                </a:solidFill>
                <a:latin typeface="Calibri"/>
                <a:ea typeface="ＭＳ Ｐゴシック"/>
              </a:rPr>
              <a:pPr>
                <a:def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3843943697"/>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fld id="{16396414-A8FE-4517-89F2-23DEFF3C2AFA}" type="datetimeFigureOut">
              <a:rPr lang="ja-JP" altLang="en-US">
                <a:solidFill>
                  <a:prstClr val="black">
                    <a:tint val="75000"/>
                  </a:prstClr>
                </a:solidFill>
                <a:latin typeface="Calibri"/>
                <a:ea typeface="ＭＳ Ｐゴシック"/>
              </a:rPr>
              <a:pPr>
                <a:defRPr/>
              </a:pPr>
              <a:t>2019/7/11</a:t>
            </a:fld>
            <a:endParaRPr lang="ja-JP" altLang="en-US">
              <a:solidFill>
                <a:prstClr val="black">
                  <a:tint val="75000"/>
                </a:prstClr>
              </a:solidFill>
              <a:latin typeface="Calibri"/>
              <a:ea typeface="ＭＳ Ｐゴシック"/>
            </a:endParaRPr>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solidFill>
                <a:prstClr val="black">
                  <a:tint val="75000"/>
                </a:prstClr>
              </a:solidFill>
              <a:latin typeface="Calibri"/>
              <a:ea typeface="ＭＳ Ｐゴシック"/>
            </a:endParaRPr>
          </a:p>
        </p:txBody>
      </p:sp>
      <p:sp>
        <p:nvSpPr>
          <p:cNvPr id="7" name="スライド番号プレースホルダ 5"/>
          <p:cNvSpPr>
            <a:spLocks noGrp="1"/>
          </p:cNvSpPr>
          <p:nvPr>
            <p:ph type="sldNum" sz="quarter" idx="12"/>
          </p:nvPr>
        </p:nvSpPr>
        <p:spPr/>
        <p:txBody>
          <a:bodyPr/>
          <a:lstStyle>
            <a:lvl1pPr>
              <a:defRPr/>
            </a:lvl1pPr>
          </a:lstStyle>
          <a:p>
            <a:pPr>
              <a:defRPr/>
            </a:pPr>
            <a:fld id="{822C5A5E-9959-47F9-A7E9-7315D86D272B}" type="slidenum">
              <a:rPr lang="ja-JP" altLang="en-US">
                <a:solidFill>
                  <a:prstClr val="black">
                    <a:tint val="75000"/>
                  </a:prstClr>
                </a:solidFill>
                <a:latin typeface="Calibri"/>
                <a:ea typeface="ＭＳ Ｐゴシック"/>
              </a:rPr>
              <a:pPr>
                <a:def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3473459087"/>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pPr>
              <a:defRPr/>
            </a:pPr>
            <a:fld id="{C189B6DF-4092-45EB-8F62-2613317DBA87}" type="datetimeFigureOut">
              <a:rPr lang="ja-JP" altLang="en-US">
                <a:solidFill>
                  <a:prstClr val="black">
                    <a:tint val="75000"/>
                  </a:prstClr>
                </a:solidFill>
                <a:latin typeface="Calibri"/>
                <a:ea typeface="ＭＳ Ｐゴシック"/>
              </a:rPr>
              <a:pPr>
                <a:defRPr/>
              </a:pPr>
              <a:t>2019/7/11</a:t>
            </a:fld>
            <a:endParaRPr lang="ja-JP" altLang="en-US">
              <a:solidFill>
                <a:prstClr val="black">
                  <a:tint val="75000"/>
                </a:prstClr>
              </a:solidFill>
              <a:latin typeface="Calibri"/>
              <a:ea typeface="ＭＳ Ｐゴシック"/>
            </a:endParaRPr>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solidFill>
                <a:prstClr val="black">
                  <a:tint val="75000"/>
                </a:prstClr>
              </a:solidFill>
              <a:latin typeface="Calibri"/>
              <a:ea typeface="ＭＳ Ｐゴシック"/>
            </a:endParaRPr>
          </a:p>
        </p:txBody>
      </p:sp>
      <p:sp>
        <p:nvSpPr>
          <p:cNvPr id="6" name="スライド番号プレースホルダ 5"/>
          <p:cNvSpPr>
            <a:spLocks noGrp="1"/>
          </p:cNvSpPr>
          <p:nvPr>
            <p:ph type="sldNum" sz="quarter" idx="12"/>
          </p:nvPr>
        </p:nvSpPr>
        <p:spPr/>
        <p:txBody>
          <a:bodyPr/>
          <a:lstStyle>
            <a:lvl1pPr>
              <a:defRPr/>
            </a:lvl1pPr>
          </a:lstStyle>
          <a:p>
            <a:pPr>
              <a:defRPr/>
            </a:pPr>
            <a:fld id="{6A69BD06-4376-4522-B544-A64D3A5AC25E}" type="slidenum">
              <a:rPr lang="ja-JP" altLang="en-US">
                <a:solidFill>
                  <a:prstClr val="black">
                    <a:tint val="75000"/>
                  </a:prstClr>
                </a:solidFill>
                <a:latin typeface="Calibri"/>
                <a:ea typeface="ＭＳ Ｐゴシック"/>
              </a:rPr>
              <a:pPr>
                <a:def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207972061"/>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58"/>
            <a:ext cx="2057400" cy="5851525"/>
          </a:xfr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457200" y="274658"/>
            <a:ext cx="6019800" cy="5851525"/>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pPr>
              <a:defRPr/>
            </a:pPr>
            <a:fld id="{549CDEB1-EC02-42A8-BD4B-AF5727C1A181}" type="datetimeFigureOut">
              <a:rPr lang="ja-JP" altLang="en-US">
                <a:solidFill>
                  <a:prstClr val="black">
                    <a:tint val="75000"/>
                  </a:prstClr>
                </a:solidFill>
                <a:latin typeface="Calibri"/>
                <a:ea typeface="ＭＳ Ｐゴシック"/>
              </a:rPr>
              <a:pPr>
                <a:defRPr/>
              </a:pPr>
              <a:t>2019/7/11</a:t>
            </a:fld>
            <a:endParaRPr lang="ja-JP" altLang="en-US">
              <a:solidFill>
                <a:prstClr val="black">
                  <a:tint val="75000"/>
                </a:prstClr>
              </a:solidFill>
              <a:latin typeface="Calibri"/>
              <a:ea typeface="ＭＳ Ｐゴシック"/>
            </a:endParaRPr>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solidFill>
                <a:prstClr val="black">
                  <a:tint val="75000"/>
                </a:prstClr>
              </a:solidFill>
              <a:latin typeface="Calibri"/>
              <a:ea typeface="ＭＳ Ｐゴシック"/>
            </a:endParaRPr>
          </a:p>
        </p:txBody>
      </p:sp>
      <p:sp>
        <p:nvSpPr>
          <p:cNvPr id="6" name="スライド番号プレースホルダ 5"/>
          <p:cNvSpPr>
            <a:spLocks noGrp="1"/>
          </p:cNvSpPr>
          <p:nvPr>
            <p:ph type="sldNum" sz="quarter" idx="12"/>
          </p:nvPr>
        </p:nvSpPr>
        <p:spPr/>
        <p:txBody>
          <a:bodyPr/>
          <a:lstStyle>
            <a:lvl1pPr>
              <a:defRPr/>
            </a:lvl1pPr>
          </a:lstStyle>
          <a:p>
            <a:pPr>
              <a:defRPr/>
            </a:pPr>
            <a:fld id="{BB888CE6-ADF9-4242-B339-7340C2EFB6AA}" type="slidenum">
              <a:rPr lang="ja-JP" altLang="en-US">
                <a:solidFill>
                  <a:prstClr val="black">
                    <a:tint val="75000"/>
                  </a:prstClr>
                </a:solidFill>
                <a:latin typeface="Calibri"/>
                <a:ea typeface="ＭＳ Ｐゴシック"/>
              </a:rPr>
              <a:pPr>
                <a:def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162519341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タイトルとコンテンツ 0">
    <p:spTree>
      <p:nvGrpSpPr>
        <p:cNvPr id="1" name=""/>
        <p:cNvGrpSpPr/>
        <p:nvPr/>
      </p:nvGrpSpPr>
      <p:grpSpPr>
        <a:xfrm>
          <a:off x="0" y="0"/>
          <a:ext cx="0" cy="0"/>
          <a:chOff x="0" y="0"/>
          <a:chExt cx="0" cy="0"/>
        </a:xfrm>
      </p:grpSpPr>
      <p:sp>
        <p:nvSpPr>
          <p:cNvPr id="39" name="タイトルテキスト"/>
          <p:cNvSpPr txBox="1">
            <a:spLocks noGrp="1"/>
          </p:cNvSpPr>
          <p:nvPr>
            <p:ph type="title"/>
          </p:nvPr>
        </p:nvSpPr>
        <p:spPr>
          <a:prstGeom prst="rect">
            <a:avLst/>
          </a:prstGeom>
        </p:spPr>
        <p:txBody>
          <a:bodyPr/>
          <a:lstStyle/>
          <a:p>
            <a:r>
              <a:t>タイトルテキスト</a:t>
            </a:r>
          </a:p>
        </p:txBody>
      </p:sp>
      <p:sp>
        <p:nvSpPr>
          <p:cNvPr id="40" name="本文レベル1…"/>
          <p:cNvSpPr txBox="1">
            <a:spLocks noGrp="1"/>
          </p:cNvSpPr>
          <p:nvPr>
            <p:ph type="body" idx="1"/>
          </p:nvPr>
        </p:nvSpPr>
        <p:spPr>
          <a:xfrm>
            <a:off x="685800" y="1981200"/>
            <a:ext cx="7772400" cy="4114800"/>
          </a:xfrm>
          <a:prstGeom prst="rect">
            <a:avLst/>
          </a:prstGeom>
        </p:spPr>
        <p:txBody>
          <a:bodyPr>
            <a:normAutofit/>
          </a:bodyPr>
          <a:lstStyle/>
          <a:p>
            <a:r>
              <a:t>本文レベル1</a:t>
            </a:r>
          </a:p>
          <a:p>
            <a:pPr lvl="1"/>
            <a:r>
              <a:t>本文レベル2</a:t>
            </a:r>
          </a:p>
          <a:p>
            <a:pPr lvl="2"/>
            <a:r>
              <a:t>本文レベル3</a:t>
            </a:r>
          </a:p>
          <a:p>
            <a:pPr lvl="3"/>
            <a:r>
              <a:t>本文レベル4</a:t>
            </a:r>
          </a:p>
          <a:p>
            <a:pPr lvl="4"/>
            <a:r>
              <a:t>本文レベル5</a:t>
            </a:r>
          </a:p>
        </p:txBody>
      </p:sp>
      <p:sp>
        <p:nvSpPr>
          <p:cNvPr id="41" name="スライド番号"/>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2963841829"/>
      </p:ext>
    </p:extLst>
  </p:cSld>
  <p:clrMapOvr>
    <a:masterClrMapping/>
  </p:clrMapOvr>
  <p:transition spd="med"/>
</p:sldLayout>
</file>

<file path=ppt/slideLayouts/slideLayout140.xml><?xml version="1.0" encoding="utf-8"?>
<p:sldLayout xmlns:a="http://schemas.openxmlformats.org/drawingml/2006/main" xmlns:r="http://schemas.openxmlformats.org/officeDocument/2006/relationships" xmlns:p="http://schemas.openxmlformats.org/presentationml/2006/main" type="objOnly">
  <p:cSld name="コンテンツ">
    <p:spTree>
      <p:nvGrpSpPr>
        <p:cNvPr id="1" name=""/>
        <p:cNvGrpSpPr/>
        <p:nvPr/>
      </p:nvGrpSpPr>
      <p:grpSpPr>
        <a:xfrm>
          <a:off x="0" y="0"/>
          <a:ext cx="0" cy="0"/>
          <a:chOff x="0" y="0"/>
          <a:chExt cx="0" cy="0"/>
        </a:xfrm>
      </p:grpSpPr>
      <p:sp>
        <p:nvSpPr>
          <p:cNvPr id="2" name="コンテンツ プレースホルダ 1"/>
          <p:cNvSpPr>
            <a:spLocks noGrp="1"/>
          </p:cNvSpPr>
          <p:nvPr>
            <p:ph/>
          </p:nvPr>
        </p:nvSpPr>
        <p:spPr>
          <a:xfrm>
            <a:off x="762000" y="381000"/>
            <a:ext cx="7848600" cy="5410200"/>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Tree>
    <p:extLst>
      <p:ext uri="{BB962C8B-B14F-4D97-AF65-F5344CB8AC3E}">
        <p14:creationId xmlns:p14="http://schemas.microsoft.com/office/powerpoint/2010/main" val="888525896"/>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a:t>マスター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a:t>マスター サブタイトルの書式設定</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99CD0595-2B01-ED49-A874-8F36CE85ECBD}" type="slidenum">
              <a:rPr lang="en-US" altLang="ja-JP"/>
              <a:pPr/>
              <a:t>‹#›</a:t>
            </a:fld>
            <a:endParaRPr lang="en-US" altLang="ja-JP"/>
          </a:p>
        </p:txBody>
      </p:sp>
    </p:spTree>
    <p:extLst>
      <p:ext uri="{BB962C8B-B14F-4D97-AF65-F5344CB8AC3E}">
        <p14:creationId xmlns:p14="http://schemas.microsoft.com/office/powerpoint/2010/main" val="59348117"/>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61956B3B-8F4B-A94B-A47B-39875C006376}" type="slidenum">
              <a:rPr lang="en-US" altLang="ja-JP"/>
              <a:pPr/>
              <a:t>‹#›</a:t>
            </a:fld>
            <a:endParaRPr lang="en-US" altLang="ja-JP"/>
          </a:p>
        </p:txBody>
      </p:sp>
    </p:spTree>
    <p:extLst>
      <p:ext uri="{BB962C8B-B14F-4D97-AF65-F5344CB8AC3E}">
        <p14:creationId xmlns:p14="http://schemas.microsoft.com/office/powerpoint/2010/main" val="1097799726"/>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a:t>マスター タイトルの書式設定</a:t>
            </a:r>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マスター テキストの書式設定</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06930AF8-4CB3-1E4F-ABAF-4A9E471BF4BD}" type="slidenum">
              <a:rPr lang="en-US" altLang="ja-JP"/>
              <a:pPr/>
              <a:t>‹#›</a:t>
            </a:fld>
            <a:endParaRPr lang="en-US" altLang="ja-JP"/>
          </a:p>
        </p:txBody>
      </p:sp>
    </p:spTree>
    <p:extLst>
      <p:ext uri="{BB962C8B-B14F-4D97-AF65-F5344CB8AC3E}">
        <p14:creationId xmlns:p14="http://schemas.microsoft.com/office/powerpoint/2010/main" val="86515677"/>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endParaRPr lang="en-US" altLang="ja-JP"/>
          </a:p>
        </p:txBody>
      </p:sp>
      <p:sp>
        <p:nvSpPr>
          <p:cNvPr id="7" name="スライド番号プレースホルダー 6"/>
          <p:cNvSpPr>
            <a:spLocks noGrp="1"/>
          </p:cNvSpPr>
          <p:nvPr>
            <p:ph type="sldNum" sz="quarter" idx="12"/>
          </p:nvPr>
        </p:nvSpPr>
        <p:spPr/>
        <p:txBody>
          <a:bodyPr/>
          <a:lstStyle>
            <a:lvl1pPr>
              <a:defRPr/>
            </a:lvl1pPr>
          </a:lstStyle>
          <a:p>
            <a:fld id="{05DC0C7C-8E93-5641-9BC0-974A15AB292D}" type="slidenum">
              <a:rPr lang="en-US" altLang="ja-JP"/>
              <a:pPr/>
              <a:t>‹#›</a:t>
            </a:fld>
            <a:endParaRPr lang="en-US" altLang="ja-JP"/>
          </a:p>
        </p:txBody>
      </p:sp>
    </p:spTree>
    <p:extLst>
      <p:ext uri="{BB962C8B-B14F-4D97-AF65-F5344CB8AC3E}">
        <p14:creationId xmlns:p14="http://schemas.microsoft.com/office/powerpoint/2010/main" val="2283109310"/>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a:t>マスター タイトルの書式設定</a:t>
            </a:r>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ー 6"/>
          <p:cNvSpPr>
            <a:spLocks noGrp="1"/>
          </p:cNvSpPr>
          <p:nvPr>
            <p:ph type="dt" sz="half" idx="10"/>
          </p:nvPr>
        </p:nvSpPr>
        <p:spPr/>
        <p:txBody>
          <a:bodyPr/>
          <a:lstStyle>
            <a:lvl1pPr>
              <a:defRPr/>
            </a:lvl1pPr>
          </a:lstStyle>
          <a:p>
            <a:endParaRPr lang="en-US" altLang="ja-JP"/>
          </a:p>
        </p:txBody>
      </p:sp>
      <p:sp>
        <p:nvSpPr>
          <p:cNvPr id="8" name="フッター プレースホルダー 7"/>
          <p:cNvSpPr>
            <a:spLocks noGrp="1"/>
          </p:cNvSpPr>
          <p:nvPr>
            <p:ph type="ftr" sz="quarter" idx="11"/>
          </p:nvPr>
        </p:nvSpPr>
        <p:spPr/>
        <p:txBody>
          <a:bodyPr/>
          <a:lstStyle>
            <a:lvl1pPr>
              <a:defRPr/>
            </a:lvl1pPr>
          </a:lstStyle>
          <a:p>
            <a:endParaRPr lang="en-US" altLang="ja-JP"/>
          </a:p>
        </p:txBody>
      </p:sp>
      <p:sp>
        <p:nvSpPr>
          <p:cNvPr id="9" name="スライド番号プレースホルダー 8"/>
          <p:cNvSpPr>
            <a:spLocks noGrp="1"/>
          </p:cNvSpPr>
          <p:nvPr>
            <p:ph type="sldNum" sz="quarter" idx="12"/>
          </p:nvPr>
        </p:nvSpPr>
        <p:spPr/>
        <p:txBody>
          <a:bodyPr/>
          <a:lstStyle>
            <a:lvl1pPr>
              <a:defRPr/>
            </a:lvl1pPr>
          </a:lstStyle>
          <a:p>
            <a:fld id="{6F34AEEE-42D9-E74C-81A8-72EB5B40E91F}" type="slidenum">
              <a:rPr lang="en-US" altLang="ja-JP"/>
              <a:pPr/>
              <a:t>‹#›</a:t>
            </a:fld>
            <a:endParaRPr lang="en-US" altLang="ja-JP"/>
          </a:p>
        </p:txBody>
      </p:sp>
    </p:spTree>
    <p:extLst>
      <p:ext uri="{BB962C8B-B14F-4D97-AF65-F5344CB8AC3E}">
        <p14:creationId xmlns:p14="http://schemas.microsoft.com/office/powerpoint/2010/main" val="2987422120"/>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日付プレースホルダー 2"/>
          <p:cNvSpPr>
            <a:spLocks noGrp="1"/>
          </p:cNvSpPr>
          <p:nvPr>
            <p:ph type="dt" sz="half" idx="10"/>
          </p:nvPr>
        </p:nvSpPr>
        <p:spPr/>
        <p:txBody>
          <a:bodyPr/>
          <a:lstStyle>
            <a:lvl1pPr>
              <a:defRPr/>
            </a:lvl1pPr>
          </a:lstStyle>
          <a:p>
            <a:endParaRPr lang="en-US" altLang="ja-JP"/>
          </a:p>
        </p:txBody>
      </p:sp>
      <p:sp>
        <p:nvSpPr>
          <p:cNvPr id="4" name="フッター プレースホルダー 3"/>
          <p:cNvSpPr>
            <a:spLocks noGrp="1"/>
          </p:cNvSpPr>
          <p:nvPr>
            <p:ph type="ftr" sz="quarter" idx="11"/>
          </p:nvPr>
        </p:nvSpPr>
        <p:spPr/>
        <p:txBody>
          <a:bodyPr/>
          <a:lstStyle>
            <a:lvl1pPr>
              <a:defRPr/>
            </a:lvl1pPr>
          </a:lstStyle>
          <a:p>
            <a:endParaRPr lang="en-US" altLang="ja-JP"/>
          </a:p>
        </p:txBody>
      </p:sp>
      <p:sp>
        <p:nvSpPr>
          <p:cNvPr id="5" name="スライド番号プレースホルダー 4"/>
          <p:cNvSpPr>
            <a:spLocks noGrp="1"/>
          </p:cNvSpPr>
          <p:nvPr>
            <p:ph type="sldNum" sz="quarter" idx="12"/>
          </p:nvPr>
        </p:nvSpPr>
        <p:spPr/>
        <p:txBody>
          <a:bodyPr/>
          <a:lstStyle>
            <a:lvl1pPr>
              <a:defRPr/>
            </a:lvl1pPr>
          </a:lstStyle>
          <a:p>
            <a:fld id="{40F8CF90-CCF4-8344-9545-98D6666EECE7}" type="slidenum">
              <a:rPr lang="en-US" altLang="ja-JP"/>
              <a:pPr/>
              <a:t>‹#›</a:t>
            </a:fld>
            <a:endParaRPr lang="en-US" altLang="ja-JP"/>
          </a:p>
        </p:txBody>
      </p:sp>
    </p:spTree>
    <p:extLst>
      <p:ext uri="{BB962C8B-B14F-4D97-AF65-F5344CB8AC3E}">
        <p14:creationId xmlns:p14="http://schemas.microsoft.com/office/powerpoint/2010/main" val="1796604337"/>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lvl1pPr>
              <a:defRPr/>
            </a:lvl1pPr>
          </a:lstStyle>
          <a:p>
            <a:endParaRPr lang="en-US" altLang="ja-JP"/>
          </a:p>
        </p:txBody>
      </p:sp>
      <p:sp>
        <p:nvSpPr>
          <p:cNvPr id="3" name="フッター プレースホルダー 2"/>
          <p:cNvSpPr>
            <a:spLocks noGrp="1"/>
          </p:cNvSpPr>
          <p:nvPr>
            <p:ph type="ftr" sz="quarter" idx="11"/>
          </p:nvPr>
        </p:nvSpPr>
        <p:spPr/>
        <p:txBody>
          <a:bodyPr/>
          <a:lstStyle>
            <a:lvl1pPr>
              <a:defRPr/>
            </a:lvl1pPr>
          </a:lstStyle>
          <a:p>
            <a:endParaRPr lang="en-US" altLang="ja-JP"/>
          </a:p>
        </p:txBody>
      </p:sp>
      <p:sp>
        <p:nvSpPr>
          <p:cNvPr id="4" name="スライド番号プレースホルダー 3"/>
          <p:cNvSpPr>
            <a:spLocks noGrp="1"/>
          </p:cNvSpPr>
          <p:nvPr>
            <p:ph type="sldNum" sz="quarter" idx="12"/>
          </p:nvPr>
        </p:nvSpPr>
        <p:spPr/>
        <p:txBody>
          <a:bodyPr/>
          <a:lstStyle>
            <a:lvl1pPr>
              <a:defRPr/>
            </a:lvl1pPr>
          </a:lstStyle>
          <a:p>
            <a:fld id="{64A9CF38-DB79-7D42-A05C-FE24C5E94DD4}" type="slidenum">
              <a:rPr lang="en-US" altLang="ja-JP"/>
              <a:pPr/>
              <a:t>‹#›</a:t>
            </a:fld>
            <a:endParaRPr lang="en-US" altLang="ja-JP"/>
          </a:p>
        </p:txBody>
      </p:sp>
    </p:spTree>
    <p:extLst>
      <p:ext uri="{BB962C8B-B14F-4D97-AF65-F5344CB8AC3E}">
        <p14:creationId xmlns:p14="http://schemas.microsoft.com/office/powerpoint/2010/main" val="1699493878"/>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a:t>マスター タイトルの書式設定</a:t>
            </a:r>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endParaRPr lang="en-US" altLang="ja-JP"/>
          </a:p>
        </p:txBody>
      </p:sp>
      <p:sp>
        <p:nvSpPr>
          <p:cNvPr id="7" name="スライド番号プレースホルダー 6"/>
          <p:cNvSpPr>
            <a:spLocks noGrp="1"/>
          </p:cNvSpPr>
          <p:nvPr>
            <p:ph type="sldNum" sz="quarter" idx="12"/>
          </p:nvPr>
        </p:nvSpPr>
        <p:spPr/>
        <p:txBody>
          <a:bodyPr/>
          <a:lstStyle>
            <a:lvl1pPr>
              <a:defRPr/>
            </a:lvl1pPr>
          </a:lstStyle>
          <a:p>
            <a:fld id="{059A0C3A-FB5B-8D4B-ACEE-0D4F50033874}" type="slidenum">
              <a:rPr lang="en-US" altLang="ja-JP"/>
              <a:pPr/>
              <a:t>‹#›</a:t>
            </a:fld>
            <a:endParaRPr lang="en-US" altLang="ja-JP"/>
          </a:p>
        </p:txBody>
      </p:sp>
    </p:spTree>
    <p:extLst>
      <p:ext uri="{BB962C8B-B14F-4D97-AF65-F5344CB8AC3E}">
        <p14:creationId xmlns:p14="http://schemas.microsoft.com/office/powerpoint/2010/main" val="1709365938"/>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a:t>マスター タイトルの書式設定</a:t>
            </a:r>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endParaRPr lang="en-US" altLang="ja-JP"/>
          </a:p>
        </p:txBody>
      </p:sp>
      <p:sp>
        <p:nvSpPr>
          <p:cNvPr id="7" name="スライド番号プレースホルダー 6"/>
          <p:cNvSpPr>
            <a:spLocks noGrp="1"/>
          </p:cNvSpPr>
          <p:nvPr>
            <p:ph type="sldNum" sz="quarter" idx="12"/>
          </p:nvPr>
        </p:nvSpPr>
        <p:spPr/>
        <p:txBody>
          <a:bodyPr/>
          <a:lstStyle>
            <a:lvl1pPr>
              <a:defRPr/>
            </a:lvl1pPr>
          </a:lstStyle>
          <a:p>
            <a:fld id="{251DC4B7-FABD-3849-B165-60649ADB7FAF}" type="slidenum">
              <a:rPr lang="en-US" altLang="ja-JP"/>
              <a:pPr/>
              <a:t>‹#›</a:t>
            </a:fld>
            <a:endParaRPr lang="en-US" altLang="ja-JP"/>
          </a:p>
        </p:txBody>
      </p:sp>
    </p:spTree>
    <p:extLst>
      <p:ext uri="{BB962C8B-B14F-4D97-AF65-F5344CB8AC3E}">
        <p14:creationId xmlns:p14="http://schemas.microsoft.com/office/powerpoint/2010/main" val="128199457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623"/>
            <a:ext cx="7772400" cy="1470025"/>
          </a:xfrm>
        </p:spPr>
        <p:txBody>
          <a:bodyPr/>
          <a:lstStyle/>
          <a:p>
            <a:r>
              <a:rPr lang="ja-JP" altLang="en-US"/>
              <a:t>マスター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マスター サブタイトルの書式設定</a:t>
            </a:r>
          </a:p>
        </p:txBody>
      </p:sp>
      <p:sp>
        <p:nvSpPr>
          <p:cNvPr id="4" name="日付プレースホルダー 3"/>
          <p:cNvSpPr>
            <a:spLocks noGrp="1"/>
          </p:cNvSpPr>
          <p:nvPr>
            <p:ph type="dt" sz="half" idx="10"/>
          </p:nvPr>
        </p:nvSpPr>
        <p:spPr/>
        <p:txBody>
          <a:bodyPr/>
          <a:lstStyle>
            <a:lvl1pPr>
              <a:defRPr/>
            </a:lvl1pPr>
          </a:lstStyle>
          <a:p>
            <a:pPr>
              <a:defRPr/>
            </a:pPr>
            <a:endParaRPr lang="en-US" altLang="ja-JP">
              <a:solidFill>
                <a:prstClr val="black">
                  <a:tint val="75000"/>
                </a:prstClr>
              </a:solidFill>
            </a:endParaRPr>
          </a:p>
        </p:txBody>
      </p:sp>
      <p:sp>
        <p:nvSpPr>
          <p:cNvPr id="5" name="フッター プレースホルダー 4"/>
          <p:cNvSpPr>
            <a:spLocks noGrp="1"/>
          </p:cNvSpPr>
          <p:nvPr>
            <p:ph type="ftr" sz="quarter" idx="11"/>
          </p:nvPr>
        </p:nvSpPr>
        <p:spPr/>
        <p:txBody>
          <a:bodyPr/>
          <a:lstStyle>
            <a:lvl1pPr>
              <a:defRPr/>
            </a:lvl1pPr>
          </a:lstStyle>
          <a:p>
            <a:pPr>
              <a:defRPr/>
            </a:pPr>
            <a:endParaRPr lang="en-US" altLang="ja-JP">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lvl1pPr>
              <a:defRPr/>
            </a:lvl1pPr>
          </a:lstStyle>
          <a:p>
            <a:pPr>
              <a:defRPr/>
            </a:pPr>
            <a:r>
              <a:rPr lang="en-US" altLang="ja-JP"/>
              <a:t>page</a:t>
            </a:r>
            <a:fld id="{775B4DE3-D5CD-AB4B-8AD8-B492161820BD}" type="slidenum">
              <a:rPr lang="en-US" altLang="ja-JP"/>
              <a:pPr>
                <a:defRPr/>
              </a:pPr>
              <a:t>‹#›</a:t>
            </a:fld>
            <a:endParaRPr lang="en-US" altLang="ja-JP"/>
          </a:p>
        </p:txBody>
      </p:sp>
    </p:spTree>
    <p:extLst>
      <p:ext uri="{BB962C8B-B14F-4D97-AF65-F5344CB8AC3E}">
        <p14:creationId xmlns:p14="http://schemas.microsoft.com/office/powerpoint/2010/main" val="4278497226"/>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15C93501-B2A2-B949-97D7-B2D58AD29B89}" type="slidenum">
              <a:rPr lang="en-US" altLang="ja-JP"/>
              <a:pPr/>
              <a:t>‹#›</a:t>
            </a:fld>
            <a:endParaRPr lang="en-US" altLang="ja-JP"/>
          </a:p>
        </p:txBody>
      </p:sp>
    </p:spTree>
    <p:extLst>
      <p:ext uri="{BB962C8B-B14F-4D97-AF65-F5344CB8AC3E}">
        <p14:creationId xmlns:p14="http://schemas.microsoft.com/office/powerpoint/2010/main" val="629597115"/>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515100" y="609600"/>
            <a:ext cx="1943100" cy="5486400"/>
          </a:xfrm>
        </p:spPr>
        <p:txBody>
          <a:bodyPr vert="eaVert"/>
          <a:lstStyle/>
          <a:p>
            <a:r>
              <a:rPr lang="ja-JP" altLang="en-US"/>
              <a:t>マスター タイトルの書式設定</a:t>
            </a:r>
          </a:p>
        </p:txBody>
      </p:sp>
      <p:sp>
        <p:nvSpPr>
          <p:cNvPr id="3" name="縦書きテキスト プレースホルダー 2"/>
          <p:cNvSpPr>
            <a:spLocks noGrp="1"/>
          </p:cNvSpPr>
          <p:nvPr>
            <p:ph type="body" orient="vert" idx="1"/>
          </p:nvPr>
        </p:nvSpPr>
        <p:spPr>
          <a:xfrm>
            <a:off x="685800" y="609600"/>
            <a:ext cx="5676900" cy="5486400"/>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FBB323E9-BFF1-E546-B741-08F697B85938}" type="slidenum">
              <a:rPr lang="en-US" altLang="ja-JP"/>
              <a:pPr/>
              <a:t>‹#›</a:t>
            </a:fld>
            <a:endParaRPr lang="en-US" altLang="ja-JP"/>
          </a:p>
        </p:txBody>
      </p:sp>
    </p:spTree>
    <p:extLst>
      <p:ext uri="{BB962C8B-B14F-4D97-AF65-F5344CB8AC3E}">
        <p14:creationId xmlns:p14="http://schemas.microsoft.com/office/powerpoint/2010/main" val="3513658892"/>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type="objOnly" preserve="1">
  <p:cSld name="コンテンツ">
    <p:spTree>
      <p:nvGrpSpPr>
        <p:cNvPr id="1" name=""/>
        <p:cNvGrpSpPr/>
        <p:nvPr/>
      </p:nvGrpSpPr>
      <p:grpSpPr>
        <a:xfrm>
          <a:off x="0" y="0"/>
          <a:ext cx="0" cy="0"/>
          <a:chOff x="0" y="0"/>
          <a:chExt cx="0" cy="0"/>
        </a:xfrm>
      </p:grpSpPr>
      <p:sp>
        <p:nvSpPr>
          <p:cNvPr id="2" name="コンテンツ プレースホルダー 1"/>
          <p:cNvSpPr>
            <a:spLocks noGrp="1"/>
          </p:cNvSpPr>
          <p:nvPr>
            <p:ph/>
          </p:nvPr>
        </p:nvSpPr>
        <p:spPr>
          <a:xfrm>
            <a:off x="685800" y="609600"/>
            <a:ext cx="7772400" cy="548640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3" name="日付プレースホルダー 2"/>
          <p:cNvSpPr>
            <a:spLocks noGrp="1"/>
          </p:cNvSpPr>
          <p:nvPr>
            <p:ph type="dt" sz="half" idx="10"/>
          </p:nvPr>
        </p:nvSpPr>
        <p:spPr>
          <a:xfrm>
            <a:off x="685800" y="6248400"/>
            <a:ext cx="1905000" cy="457200"/>
          </a:xfrm>
        </p:spPr>
        <p:txBody>
          <a:bodyPr/>
          <a:lstStyle>
            <a:lvl1pPr>
              <a:defRPr/>
            </a:lvl1pPr>
          </a:lstStyle>
          <a:p>
            <a:endParaRPr lang="en-US" altLang="ja-JP"/>
          </a:p>
        </p:txBody>
      </p:sp>
      <p:sp>
        <p:nvSpPr>
          <p:cNvPr id="4" name="フッター プレースホルダー 3"/>
          <p:cNvSpPr>
            <a:spLocks noGrp="1"/>
          </p:cNvSpPr>
          <p:nvPr>
            <p:ph type="ftr" sz="quarter" idx="11"/>
          </p:nvPr>
        </p:nvSpPr>
        <p:spPr>
          <a:xfrm>
            <a:off x="3124200" y="6248400"/>
            <a:ext cx="2895600" cy="457200"/>
          </a:xfrm>
        </p:spPr>
        <p:txBody>
          <a:bodyPr/>
          <a:lstStyle>
            <a:lvl1pPr>
              <a:defRPr/>
            </a:lvl1pPr>
          </a:lstStyle>
          <a:p>
            <a:endParaRPr lang="en-US" altLang="ja-JP"/>
          </a:p>
        </p:txBody>
      </p:sp>
      <p:sp>
        <p:nvSpPr>
          <p:cNvPr id="5" name="スライド番号プレースホルダー 4"/>
          <p:cNvSpPr>
            <a:spLocks noGrp="1"/>
          </p:cNvSpPr>
          <p:nvPr>
            <p:ph type="sldNum" sz="quarter" idx="12"/>
          </p:nvPr>
        </p:nvSpPr>
        <p:spPr>
          <a:xfrm>
            <a:off x="6553200" y="6248400"/>
            <a:ext cx="1905000" cy="457200"/>
          </a:xfrm>
        </p:spPr>
        <p:txBody>
          <a:bodyPr/>
          <a:lstStyle>
            <a:lvl1pPr>
              <a:defRPr/>
            </a:lvl1pPr>
          </a:lstStyle>
          <a:p>
            <a:fld id="{5170BF68-E71F-AA45-A717-171E572BE748}" type="slidenum">
              <a:rPr lang="en-US" altLang="ja-JP"/>
              <a:pPr/>
              <a:t>‹#›</a:t>
            </a:fld>
            <a:endParaRPr lang="en-US" altLang="ja-JP"/>
          </a:p>
        </p:txBody>
      </p:sp>
    </p:spTree>
    <p:extLst>
      <p:ext uri="{BB962C8B-B14F-4D97-AF65-F5344CB8AC3E}">
        <p14:creationId xmlns:p14="http://schemas.microsoft.com/office/powerpoint/2010/main" val="1962581771"/>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a:t>マスタ サブタイトルの書式設定</a:t>
            </a:r>
          </a:p>
        </p:txBody>
      </p:sp>
      <p:sp>
        <p:nvSpPr>
          <p:cNvPr id="4" name="Rectangle 6"/>
          <p:cNvSpPr>
            <a:spLocks noGrp="1" noChangeArrowheads="1"/>
          </p:cNvSpPr>
          <p:nvPr>
            <p:ph type="sldNum" sz="quarter" idx="10"/>
          </p:nvPr>
        </p:nvSpPr>
        <p:spPr>
          <a:ln/>
        </p:spPr>
        <p:txBody>
          <a:bodyPr/>
          <a:lstStyle>
            <a:lvl1pPr>
              <a:defRPr/>
            </a:lvl1pPr>
          </a:lstStyle>
          <a:p>
            <a:pPr>
              <a:defRPr/>
            </a:pPr>
            <a:fld id="{6ACB2953-A64D-426B-8524-AD9023F060EB}" type="slidenum">
              <a:rPr lang="ja-JP" altLang="en-US"/>
              <a:pPr>
                <a:defRPr/>
              </a:pPr>
              <a:t>‹#›</a:t>
            </a:fld>
            <a:endParaRPr lang="ja-JP" altLang="en-US" dirty="0"/>
          </a:p>
        </p:txBody>
      </p:sp>
    </p:spTree>
    <p:extLst>
      <p:ext uri="{BB962C8B-B14F-4D97-AF65-F5344CB8AC3E}">
        <p14:creationId xmlns:p14="http://schemas.microsoft.com/office/powerpoint/2010/main" val="3822533656"/>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95536" y="116632"/>
            <a:ext cx="7416824" cy="604838"/>
          </a:xfrm>
        </p:spPr>
        <p:txBody>
          <a:bodyPr/>
          <a:lstStyle>
            <a:lvl1pPr>
              <a:defRPr>
                <a:effectLst>
                  <a:outerShdw blurRad="38100" dist="38100" dir="2700000" algn="tl">
                    <a:srgbClr val="000000">
                      <a:alpha val="43137"/>
                    </a:srgbClr>
                  </a:outerShdw>
                </a:effectLst>
                <a:latin typeface="Britannic Bold" pitchFamily="34" charset="0"/>
              </a:defRPr>
            </a:lvl1pPr>
          </a:lstStyle>
          <a:p>
            <a:r>
              <a:rPr lang="ja-JP" altLang="en-US" dirty="0"/>
              <a:t>マスタ タイトルの書式設定</a:t>
            </a:r>
          </a:p>
        </p:txBody>
      </p:sp>
      <p:sp>
        <p:nvSpPr>
          <p:cNvPr id="3" name="コンテンツ プレースホルダ 2"/>
          <p:cNvSpPr>
            <a:spLocks noGrp="1"/>
          </p:cNvSpPr>
          <p:nvPr>
            <p:ph idx="1"/>
          </p:nvPr>
        </p:nvSpPr>
        <p:spPr/>
        <p:txBody>
          <a:bodyPr/>
          <a:lstStyle>
            <a:lvl1pPr>
              <a:defRPr>
                <a:latin typeface="Verdana" pitchFamily="34" charset="0"/>
                <a:cs typeface="Verdana" pitchFamily="34" charset="0"/>
              </a:defRPr>
            </a:lvl1pPr>
            <a:lvl2pPr>
              <a:defRPr>
                <a:latin typeface="Verdana" pitchFamily="34" charset="0"/>
                <a:cs typeface="Verdana" pitchFamily="34" charset="0"/>
              </a:defRPr>
            </a:lvl2pPr>
            <a:lvl3pPr>
              <a:defRPr>
                <a:latin typeface="Verdana" pitchFamily="34" charset="0"/>
                <a:cs typeface="Verdana" pitchFamily="34" charset="0"/>
              </a:defRPr>
            </a:lvl3pPr>
            <a:lvl4pPr>
              <a:defRPr>
                <a:latin typeface="Verdana" pitchFamily="34" charset="0"/>
                <a:cs typeface="Verdana" pitchFamily="34" charset="0"/>
              </a:defRPr>
            </a:lvl4pPr>
            <a:lvl5pPr>
              <a:defRPr>
                <a:latin typeface="Verdana" pitchFamily="34" charset="0"/>
                <a:cs typeface="Verdana" pitchFamily="34" charset="0"/>
              </a:defRPr>
            </a:lvl5pPr>
          </a:lstStyle>
          <a:p>
            <a:pPr lvl="0"/>
            <a:r>
              <a:rPr lang="ja-JP" altLang="en-US" dirty="0"/>
              <a:t>マスタ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p>
        </p:txBody>
      </p:sp>
      <p:sp>
        <p:nvSpPr>
          <p:cNvPr id="4" name="Rectangle 6"/>
          <p:cNvSpPr>
            <a:spLocks noGrp="1" noChangeArrowheads="1"/>
          </p:cNvSpPr>
          <p:nvPr>
            <p:ph type="sldNum" sz="quarter" idx="10"/>
          </p:nvPr>
        </p:nvSpPr>
        <p:spPr>
          <a:ln/>
        </p:spPr>
        <p:txBody>
          <a:bodyPr/>
          <a:lstStyle>
            <a:lvl1pPr>
              <a:defRPr/>
            </a:lvl1pPr>
          </a:lstStyle>
          <a:p>
            <a:pPr>
              <a:defRPr/>
            </a:pPr>
            <a:fld id="{9F116D1B-3857-46E4-969D-511DC8CE9295}" type="slidenum">
              <a:rPr lang="ja-JP" altLang="en-US"/>
              <a:pPr>
                <a:defRPr/>
              </a:pPr>
              <a:t>‹#›</a:t>
            </a:fld>
            <a:endParaRPr lang="ja-JP" altLang="en-US" dirty="0"/>
          </a:p>
        </p:txBody>
      </p:sp>
    </p:spTree>
    <p:extLst>
      <p:ext uri="{BB962C8B-B14F-4D97-AF65-F5344CB8AC3E}">
        <p14:creationId xmlns:p14="http://schemas.microsoft.com/office/powerpoint/2010/main" val="312320278"/>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 テキストの書式設定</a:t>
            </a:r>
          </a:p>
        </p:txBody>
      </p:sp>
      <p:sp>
        <p:nvSpPr>
          <p:cNvPr id="4" name="Rectangle 6"/>
          <p:cNvSpPr>
            <a:spLocks noGrp="1" noChangeArrowheads="1"/>
          </p:cNvSpPr>
          <p:nvPr>
            <p:ph type="sldNum" sz="quarter" idx="10"/>
          </p:nvPr>
        </p:nvSpPr>
        <p:spPr>
          <a:ln/>
        </p:spPr>
        <p:txBody>
          <a:bodyPr/>
          <a:lstStyle>
            <a:lvl1pPr>
              <a:defRPr/>
            </a:lvl1pPr>
          </a:lstStyle>
          <a:p>
            <a:pPr>
              <a:defRPr/>
            </a:pPr>
            <a:fld id="{3468A9BF-2A44-4A31-9B17-E27AA7C95B4B}" type="slidenum">
              <a:rPr lang="ja-JP" altLang="en-US"/>
              <a:pPr>
                <a:defRPr/>
              </a:pPr>
              <a:t>‹#›</a:t>
            </a:fld>
            <a:endParaRPr lang="ja-JP" altLang="en-US" dirty="0"/>
          </a:p>
        </p:txBody>
      </p:sp>
    </p:spTree>
    <p:extLst>
      <p:ext uri="{BB962C8B-B14F-4D97-AF65-F5344CB8AC3E}">
        <p14:creationId xmlns:p14="http://schemas.microsoft.com/office/powerpoint/2010/main" val="320694176"/>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241300" y="1157288"/>
            <a:ext cx="4287838" cy="5334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4681538" y="1157288"/>
            <a:ext cx="4289425" cy="5334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6"/>
          <p:cNvSpPr>
            <a:spLocks noGrp="1" noChangeArrowheads="1"/>
          </p:cNvSpPr>
          <p:nvPr>
            <p:ph type="sldNum" sz="quarter" idx="10"/>
          </p:nvPr>
        </p:nvSpPr>
        <p:spPr>
          <a:ln/>
        </p:spPr>
        <p:txBody>
          <a:bodyPr/>
          <a:lstStyle>
            <a:lvl1pPr>
              <a:defRPr/>
            </a:lvl1pPr>
          </a:lstStyle>
          <a:p>
            <a:pPr>
              <a:defRPr/>
            </a:pPr>
            <a:fld id="{06FBD9F0-316A-4C14-903D-3AE59208E1EA}" type="slidenum">
              <a:rPr lang="ja-JP" altLang="en-US"/>
              <a:pPr>
                <a:defRPr/>
              </a:pPr>
              <a:t>‹#›</a:t>
            </a:fld>
            <a:endParaRPr lang="ja-JP" altLang="en-US" dirty="0"/>
          </a:p>
        </p:txBody>
      </p:sp>
    </p:spTree>
    <p:extLst>
      <p:ext uri="{BB962C8B-B14F-4D97-AF65-F5344CB8AC3E}">
        <p14:creationId xmlns:p14="http://schemas.microsoft.com/office/powerpoint/2010/main" val="648317582"/>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6"/>
          <p:cNvSpPr>
            <a:spLocks noGrp="1" noChangeArrowheads="1"/>
          </p:cNvSpPr>
          <p:nvPr>
            <p:ph type="sldNum" sz="quarter" idx="10"/>
          </p:nvPr>
        </p:nvSpPr>
        <p:spPr>
          <a:ln/>
        </p:spPr>
        <p:txBody>
          <a:bodyPr/>
          <a:lstStyle>
            <a:lvl1pPr>
              <a:defRPr/>
            </a:lvl1pPr>
          </a:lstStyle>
          <a:p>
            <a:pPr>
              <a:defRPr/>
            </a:pPr>
            <a:fld id="{CC7ACEDC-2FE9-49D4-A9DA-F34961BB5B18}" type="slidenum">
              <a:rPr lang="ja-JP" altLang="en-US"/>
              <a:pPr>
                <a:defRPr/>
              </a:pPr>
              <a:t>‹#›</a:t>
            </a:fld>
            <a:endParaRPr lang="ja-JP" altLang="en-US" dirty="0"/>
          </a:p>
        </p:txBody>
      </p:sp>
    </p:spTree>
    <p:extLst>
      <p:ext uri="{BB962C8B-B14F-4D97-AF65-F5344CB8AC3E}">
        <p14:creationId xmlns:p14="http://schemas.microsoft.com/office/powerpoint/2010/main" val="3496200724"/>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Rectangle 6"/>
          <p:cNvSpPr>
            <a:spLocks noGrp="1" noChangeArrowheads="1"/>
          </p:cNvSpPr>
          <p:nvPr>
            <p:ph type="sldNum" sz="quarter" idx="10"/>
          </p:nvPr>
        </p:nvSpPr>
        <p:spPr>
          <a:ln/>
        </p:spPr>
        <p:txBody>
          <a:bodyPr/>
          <a:lstStyle>
            <a:lvl1pPr>
              <a:defRPr/>
            </a:lvl1pPr>
          </a:lstStyle>
          <a:p>
            <a:pPr>
              <a:defRPr/>
            </a:pPr>
            <a:fld id="{E3541DCB-EA35-41B4-AF3E-69F07D9A19CD}" type="slidenum">
              <a:rPr lang="ja-JP" altLang="en-US"/>
              <a:pPr>
                <a:defRPr/>
              </a:pPr>
              <a:t>‹#›</a:t>
            </a:fld>
            <a:endParaRPr lang="ja-JP" altLang="en-US" dirty="0"/>
          </a:p>
        </p:txBody>
      </p:sp>
    </p:spTree>
    <p:extLst>
      <p:ext uri="{BB962C8B-B14F-4D97-AF65-F5344CB8AC3E}">
        <p14:creationId xmlns:p14="http://schemas.microsoft.com/office/powerpoint/2010/main" val="1127049811"/>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998A77C0-D544-4466-9A3A-22AAA3827EDF}" type="slidenum">
              <a:rPr lang="ja-JP" altLang="en-US"/>
              <a:pPr>
                <a:defRPr/>
              </a:pPr>
              <a:t>‹#›</a:t>
            </a:fld>
            <a:endParaRPr lang="ja-JP" altLang="en-US" dirty="0"/>
          </a:p>
        </p:txBody>
      </p:sp>
    </p:spTree>
    <p:extLst>
      <p:ext uri="{BB962C8B-B14F-4D97-AF65-F5344CB8AC3E}">
        <p14:creationId xmlns:p14="http://schemas.microsoft.com/office/powerpoint/2010/main" val="319647230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pPr>
              <a:defRPr/>
            </a:pPr>
            <a:endParaRPr lang="en-US" altLang="ja-JP">
              <a:solidFill>
                <a:prstClr val="black">
                  <a:tint val="75000"/>
                </a:prstClr>
              </a:solidFill>
            </a:endParaRPr>
          </a:p>
        </p:txBody>
      </p:sp>
      <p:sp>
        <p:nvSpPr>
          <p:cNvPr id="5" name="フッター プレースホルダー 4"/>
          <p:cNvSpPr>
            <a:spLocks noGrp="1"/>
          </p:cNvSpPr>
          <p:nvPr>
            <p:ph type="ftr" sz="quarter" idx="11"/>
          </p:nvPr>
        </p:nvSpPr>
        <p:spPr/>
        <p:txBody>
          <a:bodyPr/>
          <a:lstStyle>
            <a:lvl1pPr>
              <a:defRPr/>
            </a:lvl1pPr>
          </a:lstStyle>
          <a:p>
            <a:pPr>
              <a:defRPr/>
            </a:pPr>
            <a:endParaRPr lang="en-US" altLang="ja-JP">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lvl1pPr>
              <a:defRPr/>
            </a:lvl1pPr>
          </a:lstStyle>
          <a:p>
            <a:pPr>
              <a:defRPr/>
            </a:pPr>
            <a:fld id="{06ED622F-FF0D-D64F-9D9A-F3D4746F8561}" type="slidenum">
              <a:rPr lang="en-US" altLang="ja-JP"/>
              <a:pPr>
                <a:defRPr/>
              </a:pPr>
              <a:t>‹#›</a:t>
            </a:fld>
            <a:endParaRPr lang="en-US" altLang="ja-JP"/>
          </a:p>
        </p:txBody>
      </p:sp>
    </p:spTree>
    <p:extLst>
      <p:ext uri="{BB962C8B-B14F-4D97-AF65-F5344CB8AC3E}">
        <p14:creationId xmlns:p14="http://schemas.microsoft.com/office/powerpoint/2010/main" val="3800835935"/>
      </p:ext>
    </p:extLst>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Rectangle 6"/>
          <p:cNvSpPr>
            <a:spLocks noGrp="1" noChangeArrowheads="1"/>
          </p:cNvSpPr>
          <p:nvPr>
            <p:ph type="sldNum" sz="quarter" idx="10"/>
          </p:nvPr>
        </p:nvSpPr>
        <p:spPr>
          <a:ln/>
        </p:spPr>
        <p:txBody>
          <a:bodyPr/>
          <a:lstStyle>
            <a:lvl1pPr>
              <a:defRPr/>
            </a:lvl1pPr>
          </a:lstStyle>
          <a:p>
            <a:pPr>
              <a:defRPr/>
            </a:pPr>
            <a:fld id="{4D8D1677-07F6-42F0-BE21-500ED99674F1}" type="slidenum">
              <a:rPr lang="ja-JP" altLang="en-US"/>
              <a:pPr>
                <a:defRPr/>
              </a:pPr>
              <a:t>‹#›</a:t>
            </a:fld>
            <a:endParaRPr lang="ja-JP" altLang="en-US" dirty="0"/>
          </a:p>
        </p:txBody>
      </p:sp>
    </p:spTree>
    <p:extLst>
      <p:ext uri="{BB962C8B-B14F-4D97-AF65-F5344CB8AC3E}">
        <p14:creationId xmlns:p14="http://schemas.microsoft.com/office/powerpoint/2010/main" val="722732966"/>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ja-JP" altLang="en-US" noProof="0"/>
              <a:t>アイコンをクリックして図を追加</a:t>
            </a:r>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Rectangle 6"/>
          <p:cNvSpPr>
            <a:spLocks noGrp="1" noChangeArrowheads="1"/>
          </p:cNvSpPr>
          <p:nvPr>
            <p:ph type="sldNum" sz="quarter" idx="10"/>
          </p:nvPr>
        </p:nvSpPr>
        <p:spPr>
          <a:ln/>
        </p:spPr>
        <p:txBody>
          <a:bodyPr/>
          <a:lstStyle>
            <a:lvl1pPr>
              <a:defRPr/>
            </a:lvl1pPr>
          </a:lstStyle>
          <a:p>
            <a:pPr>
              <a:defRPr/>
            </a:pPr>
            <a:fld id="{72745E60-430E-482E-8BC1-653B11D1DC91}" type="slidenum">
              <a:rPr lang="ja-JP" altLang="en-US"/>
              <a:pPr>
                <a:defRPr/>
              </a:pPr>
              <a:t>‹#›</a:t>
            </a:fld>
            <a:endParaRPr lang="ja-JP" altLang="en-US" dirty="0"/>
          </a:p>
        </p:txBody>
      </p:sp>
    </p:spTree>
    <p:extLst>
      <p:ext uri="{BB962C8B-B14F-4D97-AF65-F5344CB8AC3E}">
        <p14:creationId xmlns:p14="http://schemas.microsoft.com/office/powerpoint/2010/main" val="3260386019"/>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6"/>
          <p:cNvSpPr>
            <a:spLocks noGrp="1" noChangeArrowheads="1"/>
          </p:cNvSpPr>
          <p:nvPr>
            <p:ph type="sldNum" sz="quarter" idx="10"/>
          </p:nvPr>
        </p:nvSpPr>
        <p:spPr>
          <a:ln/>
        </p:spPr>
        <p:txBody>
          <a:bodyPr/>
          <a:lstStyle>
            <a:lvl1pPr>
              <a:defRPr/>
            </a:lvl1pPr>
          </a:lstStyle>
          <a:p>
            <a:pPr>
              <a:defRPr/>
            </a:pPr>
            <a:fld id="{B1E12CEC-656D-4AF6-AA0A-CFF8D420AE7C}" type="slidenum">
              <a:rPr lang="ja-JP" altLang="en-US"/>
              <a:pPr>
                <a:defRPr/>
              </a:pPr>
              <a:t>‹#›</a:t>
            </a:fld>
            <a:endParaRPr lang="ja-JP" altLang="en-US" dirty="0"/>
          </a:p>
        </p:txBody>
      </p:sp>
    </p:spTree>
    <p:extLst>
      <p:ext uri="{BB962C8B-B14F-4D97-AF65-F5344CB8AC3E}">
        <p14:creationId xmlns:p14="http://schemas.microsoft.com/office/powerpoint/2010/main" val="3665771600"/>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789738" y="161925"/>
            <a:ext cx="2181225" cy="6329363"/>
          </a:xfr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241300" y="161925"/>
            <a:ext cx="6396038" cy="6329363"/>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6"/>
          <p:cNvSpPr>
            <a:spLocks noGrp="1" noChangeArrowheads="1"/>
          </p:cNvSpPr>
          <p:nvPr>
            <p:ph type="sldNum" sz="quarter" idx="10"/>
          </p:nvPr>
        </p:nvSpPr>
        <p:spPr>
          <a:ln/>
        </p:spPr>
        <p:txBody>
          <a:bodyPr/>
          <a:lstStyle>
            <a:lvl1pPr>
              <a:defRPr/>
            </a:lvl1pPr>
          </a:lstStyle>
          <a:p>
            <a:pPr>
              <a:defRPr/>
            </a:pPr>
            <a:fld id="{BEE68C39-88D0-4AD4-83ED-FE57CCC1C033}" type="slidenum">
              <a:rPr lang="ja-JP" altLang="en-US"/>
              <a:pPr>
                <a:defRPr/>
              </a:pPr>
              <a:t>‹#›</a:t>
            </a:fld>
            <a:endParaRPr lang="ja-JP" altLang="en-US" dirty="0"/>
          </a:p>
        </p:txBody>
      </p:sp>
    </p:spTree>
    <p:extLst>
      <p:ext uri="{BB962C8B-B14F-4D97-AF65-F5344CB8AC3E}">
        <p14:creationId xmlns:p14="http://schemas.microsoft.com/office/powerpoint/2010/main" val="3452275791"/>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F44AA242-78F1-3E41-BD3B-7104FA7A662F}" type="datetimeFigureOut">
              <a:rPr lang="ja-JP" altLang="en-US" smtClean="0">
                <a:solidFill>
                  <a:prstClr val="black">
                    <a:tint val="75000"/>
                  </a:prstClr>
                </a:solidFill>
                <a:latin typeface="Calibri"/>
                <a:ea typeface="ＭＳ Ｐゴシック"/>
              </a:rPr>
              <a:pPr/>
              <a:t>2019/7/11</a:t>
            </a:fld>
            <a:endParaRPr lang="ja-JP" altLang="en-US">
              <a:solidFill>
                <a:prstClr val="black">
                  <a:tint val="75000"/>
                </a:prstClr>
              </a:solidFill>
              <a:latin typeface="Calibri"/>
              <a:ea typeface="ＭＳ Ｐゴシック"/>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latin typeface="Calibri"/>
              <a:ea typeface="ＭＳ Ｐゴシック"/>
            </a:endParaRPr>
          </a:p>
        </p:txBody>
      </p:sp>
      <p:sp>
        <p:nvSpPr>
          <p:cNvPr id="6" name="スライド番号プレースホルダー 5"/>
          <p:cNvSpPr>
            <a:spLocks noGrp="1"/>
          </p:cNvSpPr>
          <p:nvPr>
            <p:ph type="sldNum" sz="quarter" idx="12"/>
          </p:nvPr>
        </p:nvSpPr>
        <p:spPr/>
        <p:txBody>
          <a:bodyPr/>
          <a:lstStyle/>
          <a:p>
            <a:fld id="{28DAC461-8C49-3A43-AF2E-728B5C453EF4}"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3328733948"/>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F44AA242-78F1-3E41-BD3B-7104FA7A662F}" type="datetimeFigureOut">
              <a:rPr lang="ja-JP" altLang="en-US" smtClean="0">
                <a:solidFill>
                  <a:prstClr val="black">
                    <a:tint val="75000"/>
                  </a:prstClr>
                </a:solidFill>
                <a:latin typeface="Calibri"/>
                <a:ea typeface="ＭＳ Ｐゴシック"/>
              </a:rPr>
              <a:pPr/>
              <a:t>2019/7/11</a:t>
            </a:fld>
            <a:endParaRPr lang="ja-JP" altLang="en-US">
              <a:solidFill>
                <a:prstClr val="black">
                  <a:tint val="75000"/>
                </a:prstClr>
              </a:solidFill>
              <a:latin typeface="Calibri"/>
              <a:ea typeface="ＭＳ Ｐゴシック"/>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latin typeface="Calibri"/>
              <a:ea typeface="ＭＳ Ｐゴシック"/>
            </a:endParaRPr>
          </a:p>
        </p:txBody>
      </p:sp>
      <p:sp>
        <p:nvSpPr>
          <p:cNvPr id="6" name="スライド番号プレースホルダー 5"/>
          <p:cNvSpPr>
            <a:spLocks noGrp="1"/>
          </p:cNvSpPr>
          <p:nvPr>
            <p:ph type="sldNum" sz="quarter" idx="12"/>
          </p:nvPr>
        </p:nvSpPr>
        <p:spPr/>
        <p:txBody>
          <a:bodyPr/>
          <a:lstStyle/>
          <a:p>
            <a:fld id="{28DAC461-8C49-3A43-AF2E-728B5C453EF4}"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3347485590"/>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F44AA242-78F1-3E41-BD3B-7104FA7A662F}" type="datetimeFigureOut">
              <a:rPr lang="ja-JP" altLang="en-US" smtClean="0">
                <a:solidFill>
                  <a:prstClr val="black">
                    <a:tint val="75000"/>
                  </a:prstClr>
                </a:solidFill>
                <a:latin typeface="Calibri"/>
                <a:ea typeface="ＭＳ Ｐゴシック"/>
              </a:rPr>
              <a:pPr/>
              <a:t>2019/7/11</a:t>
            </a:fld>
            <a:endParaRPr lang="ja-JP" altLang="en-US">
              <a:solidFill>
                <a:prstClr val="black">
                  <a:tint val="75000"/>
                </a:prstClr>
              </a:solidFill>
              <a:latin typeface="Calibri"/>
              <a:ea typeface="ＭＳ Ｐゴシック"/>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latin typeface="Calibri"/>
              <a:ea typeface="ＭＳ Ｐゴシック"/>
            </a:endParaRPr>
          </a:p>
        </p:txBody>
      </p:sp>
      <p:sp>
        <p:nvSpPr>
          <p:cNvPr id="6" name="スライド番号プレースホルダー 5"/>
          <p:cNvSpPr>
            <a:spLocks noGrp="1"/>
          </p:cNvSpPr>
          <p:nvPr>
            <p:ph type="sldNum" sz="quarter" idx="12"/>
          </p:nvPr>
        </p:nvSpPr>
        <p:spPr/>
        <p:txBody>
          <a:bodyPr/>
          <a:lstStyle/>
          <a:p>
            <a:fld id="{28DAC461-8C49-3A43-AF2E-728B5C453EF4}"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1384897966"/>
      </p:ext>
    </p:extLst>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F44AA242-78F1-3E41-BD3B-7104FA7A662F}" type="datetimeFigureOut">
              <a:rPr lang="ja-JP" altLang="en-US" smtClean="0">
                <a:solidFill>
                  <a:prstClr val="black">
                    <a:tint val="75000"/>
                  </a:prstClr>
                </a:solidFill>
                <a:latin typeface="Calibri"/>
                <a:ea typeface="ＭＳ Ｐゴシック"/>
              </a:rPr>
              <a:pPr/>
              <a:t>2019/7/11</a:t>
            </a:fld>
            <a:endParaRPr lang="ja-JP" altLang="en-US">
              <a:solidFill>
                <a:prstClr val="black">
                  <a:tint val="75000"/>
                </a:prstClr>
              </a:solidFill>
              <a:latin typeface="Calibri"/>
              <a:ea typeface="ＭＳ Ｐゴシック"/>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latin typeface="Calibri"/>
              <a:ea typeface="ＭＳ Ｐゴシック"/>
            </a:endParaRPr>
          </a:p>
        </p:txBody>
      </p:sp>
      <p:sp>
        <p:nvSpPr>
          <p:cNvPr id="7" name="スライド番号プレースホルダー 6"/>
          <p:cNvSpPr>
            <a:spLocks noGrp="1"/>
          </p:cNvSpPr>
          <p:nvPr>
            <p:ph type="sldNum" sz="quarter" idx="12"/>
          </p:nvPr>
        </p:nvSpPr>
        <p:spPr/>
        <p:txBody>
          <a:bodyPr/>
          <a:lstStyle/>
          <a:p>
            <a:fld id="{28DAC461-8C49-3A43-AF2E-728B5C453EF4}"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1105263660"/>
      </p:ext>
    </p:extLst>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F44AA242-78F1-3E41-BD3B-7104FA7A662F}" type="datetimeFigureOut">
              <a:rPr lang="ja-JP" altLang="en-US" smtClean="0">
                <a:solidFill>
                  <a:prstClr val="black">
                    <a:tint val="75000"/>
                  </a:prstClr>
                </a:solidFill>
                <a:latin typeface="Calibri"/>
                <a:ea typeface="ＭＳ Ｐゴシック"/>
              </a:rPr>
              <a:pPr/>
              <a:t>2019/7/11</a:t>
            </a:fld>
            <a:endParaRPr lang="ja-JP" altLang="en-US">
              <a:solidFill>
                <a:prstClr val="black">
                  <a:tint val="75000"/>
                </a:prstClr>
              </a:solidFill>
              <a:latin typeface="Calibri"/>
              <a:ea typeface="ＭＳ Ｐゴシック"/>
            </a:endParaRPr>
          </a:p>
        </p:txBody>
      </p:sp>
      <p:sp>
        <p:nvSpPr>
          <p:cNvPr id="8" name="フッター プレースホルダー 7"/>
          <p:cNvSpPr>
            <a:spLocks noGrp="1"/>
          </p:cNvSpPr>
          <p:nvPr>
            <p:ph type="ftr" sz="quarter" idx="11"/>
          </p:nvPr>
        </p:nvSpPr>
        <p:spPr/>
        <p:txBody>
          <a:bodyPr/>
          <a:lstStyle/>
          <a:p>
            <a:endParaRPr lang="ja-JP" altLang="en-US">
              <a:solidFill>
                <a:prstClr val="black">
                  <a:tint val="75000"/>
                </a:prstClr>
              </a:solidFill>
              <a:latin typeface="Calibri"/>
              <a:ea typeface="ＭＳ Ｐゴシック"/>
            </a:endParaRPr>
          </a:p>
        </p:txBody>
      </p:sp>
      <p:sp>
        <p:nvSpPr>
          <p:cNvPr id="9" name="スライド番号プレースホルダー 8"/>
          <p:cNvSpPr>
            <a:spLocks noGrp="1"/>
          </p:cNvSpPr>
          <p:nvPr>
            <p:ph type="sldNum" sz="quarter" idx="12"/>
          </p:nvPr>
        </p:nvSpPr>
        <p:spPr/>
        <p:txBody>
          <a:bodyPr/>
          <a:lstStyle/>
          <a:p>
            <a:fld id="{28DAC461-8C49-3A43-AF2E-728B5C453EF4}"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3742770823"/>
      </p:ext>
    </p:extLst>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F44AA242-78F1-3E41-BD3B-7104FA7A662F}" type="datetimeFigureOut">
              <a:rPr lang="ja-JP" altLang="en-US" smtClean="0">
                <a:solidFill>
                  <a:prstClr val="black">
                    <a:tint val="75000"/>
                  </a:prstClr>
                </a:solidFill>
                <a:latin typeface="Calibri"/>
                <a:ea typeface="ＭＳ Ｐゴシック"/>
              </a:rPr>
              <a:pPr/>
              <a:t>2019/7/11</a:t>
            </a:fld>
            <a:endParaRPr lang="ja-JP" altLang="en-US">
              <a:solidFill>
                <a:prstClr val="black">
                  <a:tint val="75000"/>
                </a:prstClr>
              </a:solidFill>
              <a:latin typeface="Calibri"/>
              <a:ea typeface="ＭＳ Ｐゴシック"/>
            </a:endParaRPr>
          </a:p>
        </p:txBody>
      </p:sp>
      <p:sp>
        <p:nvSpPr>
          <p:cNvPr id="4" name="フッター プレースホルダー 3"/>
          <p:cNvSpPr>
            <a:spLocks noGrp="1"/>
          </p:cNvSpPr>
          <p:nvPr>
            <p:ph type="ftr" sz="quarter" idx="11"/>
          </p:nvPr>
        </p:nvSpPr>
        <p:spPr/>
        <p:txBody>
          <a:bodyPr/>
          <a:lstStyle/>
          <a:p>
            <a:endParaRPr lang="ja-JP" altLang="en-US">
              <a:solidFill>
                <a:prstClr val="black">
                  <a:tint val="75000"/>
                </a:prstClr>
              </a:solidFill>
              <a:latin typeface="Calibri"/>
              <a:ea typeface="ＭＳ Ｐゴシック"/>
            </a:endParaRPr>
          </a:p>
        </p:txBody>
      </p:sp>
      <p:sp>
        <p:nvSpPr>
          <p:cNvPr id="5" name="スライド番号プレースホルダー 4"/>
          <p:cNvSpPr>
            <a:spLocks noGrp="1"/>
          </p:cNvSpPr>
          <p:nvPr>
            <p:ph type="sldNum" sz="quarter" idx="12"/>
          </p:nvPr>
        </p:nvSpPr>
        <p:spPr/>
        <p:txBody>
          <a:bodyPr/>
          <a:lstStyle/>
          <a:p>
            <a:fld id="{28DAC461-8C49-3A43-AF2E-728B5C453EF4}"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24760391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7098"/>
            <a:ext cx="7772400" cy="1362075"/>
          </a:xfrm>
        </p:spPr>
        <p:txBody>
          <a:bodyPr anchor="t"/>
          <a:lstStyle>
            <a:lvl1pPr algn="l">
              <a:defRPr sz="4000" b="1" cap="all"/>
            </a:lvl1pPr>
          </a:lstStyle>
          <a:p>
            <a:r>
              <a:rPr lang="ja-JP" altLang="en-US"/>
              <a:t>マスター タイトルの書式設定</a:t>
            </a:r>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日付プレースホルダー 3"/>
          <p:cNvSpPr>
            <a:spLocks noGrp="1"/>
          </p:cNvSpPr>
          <p:nvPr>
            <p:ph type="dt" sz="half" idx="10"/>
          </p:nvPr>
        </p:nvSpPr>
        <p:spPr/>
        <p:txBody>
          <a:bodyPr/>
          <a:lstStyle>
            <a:lvl1pPr>
              <a:defRPr/>
            </a:lvl1pPr>
          </a:lstStyle>
          <a:p>
            <a:pPr>
              <a:defRPr/>
            </a:pPr>
            <a:endParaRPr lang="en-US" altLang="ja-JP">
              <a:solidFill>
                <a:prstClr val="black">
                  <a:tint val="75000"/>
                </a:prstClr>
              </a:solidFill>
            </a:endParaRPr>
          </a:p>
        </p:txBody>
      </p:sp>
      <p:sp>
        <p:nvSpPr>
          <p:cNvPr id="5" name="フッター プレースホルダー 4"/>
          <p:cNvSpPr>
            <a:spLocks noGrp="1"/>
          </p:cNvSpPr>
          <p:nvPr>
            <p:ph type="ftr" sz="quarter" idx="11"/>
          </p:nvPr>
        </p:nvSpPr>
        <p:spPr/>
        <p:txBody>
          <a:bodyPr/>
          <a:lstStyle>
            <a:lvl1pPr>
              <a:defRPr/>
            </a:lvl1pPr>
          </a:lstStyle>
          <a:p>
            <a:pPr>
              <a:defRPr/>
            </a:pPr>
            <a:endParaRPr lang="en-US" altLang="ja-JP">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lvl1pPr>
              <a:defRPr/>
            </a:lvl1pPr>
          </a:lstStyle>
          <a:p>
            <a:pPr>
              <a:defRPr/>
            </a:pPr>
            <a:fld id="{1C439152-6E2E-7845-B0F1-E91458D4DB68}" type="slidenum">
              <a:rPr lang="en-US" altLang="ja-JP"/>
              <a:pPr>
                <a:defRPr/>
              </a:pPr>
              <a:t>‹#›</a:t>
            </a:fld>
            <a:endParaRPr lang="en-US" altLang="ja-JP"/>
          </a:p>
        </p:txBody>
      </p:sp>
    </p:spTree>
    <p:extLst>
      <p:ext uri="{BB962C8B-B14F-4D97-AF65-F5344CB8AC3E}">
        <p14:creationId xmlns:p14="http://schemas.microsoft.com/office/powerpoint/2010/main" val="1142335375"/>
      </p:ext>
    </p:extLst>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F44AA242-78F1-3E41-BD3B-7104FA7A662F}" type="datetimeFigureOut">
              <a:rPr lang="ja-JP" altLang="en-US" smtClean="0">
                <a:solidFill>
                  <a:prstClr val="black">
                    <a:tint val="75000"/>
                  </a:prstClr>
                </a:solidFill>
                <a:latin typeface="Calibri"/>
                <a:ea typeface="ＭＳ Ｐゴシック"/>
              </a:rPr>
              <a:pPr/>
              <a:t>2019/7/11</a:t>
            </a:fld>
            <a:endParaRPr lang="ja-JP" altLang="en-US">
              <a:solidFill>
                <a:prstClr val="black">
                  <a:tint val="75000"/>
                </a:prstClr>
              </a:solidFill>
              <a:latin typeface="Calibri"/>
              <a:ea typeface="ＭＳ Ｐゴシック"/>
            </a:endParaRPr>
          </a:p>
        </p:txBody>
      </p:sp>
      <p:sp>
        <p:nvSpPr>
          <p:cNvPr id="3" name="フッター プレースホルダー 2"/>
          <p:cNvSpPr>
            <a:spLocks noGrp="1"/>
          </p:cNvSpPr>
          <p:nvPr>
            <p:ph type="ftr" sz="quarter" idx="11"/>
          </p:nvPr>
        </p:nvSpPr>
        <p:spPr/>
        <p:txBody>
          <a:bodyPr/>
          <a:lstStyle/>
          <a:p>
            <a:endParaRPr lang="ja-JP" altLang="en-US">
              <a:solidFill>
                <a:prstClr val="black">
                  <a:tint val="75000"/>
                </a:prstClr>
              </a:solidFill>
              <a:latin typeface="Calibri"/>
              <a:ea typeface="ＭＳ Ｐゴシック"/>
            </a:endParaRPr>
          </a:p>
        </p:txBody>
      </p:sp>
      <p:sp>
        <p:nvSpPr>
          <p:cNvPr id="4" name="スライド番号プレースホルダー 3"/>
          <p:cNvSpPr>
            <a:spLocks noGrp="1"/>
          </p:cNvSpPr>
          <p:nvPr>
            <p:ph type="sldNum" sz="quarter" idx="12"/>
          </p:nvPr>
        </p:nvSpPr>
        <p:spPr/>
        <p:txBody>
          <a:bodyPr/>
          <a:lstStyle/>
          <a:p>
            <a:fld id="{28DAC461-8C49-3A43-AF2E-728B5C453EF4}"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2277245182"/>
      </p:ext>
    </p:extLst>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F44AA242-78F1-3E41-BD3B-7104FA7A662F}" type="datetimeFigureOut">
              <a:rPr lang="ja-JP" altLang="en-US" smtClean="0">
                <a:solidFill>
                  <a:prstClr val="black">
                    <a:tint val="75000"/>
                  </a:prstClr>
                </a:solidFill>
                <a:latin typeface="Calibri"/>
                <a:ea typeface="ＭＳ Ｐゴシック"/>
              </a:rPr>
              <a:pPr/>
              <a:t>2019/7/11</a:t>
            </a:fld>
            <a:endParaRPr lang="ja-JP" altLang="en-US">
              <a:solidFill>
                <a:prstClr val="black">
                  <a:tint val="75000"/>
                </a:prstClr>
              </a:solidFill>
              <a:latin typeface="Calibri"/>
              <a:ea typeface="ＭＳ Ｐゴシック"/>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latin typeface="Calibri"/>
              <a:ea typeface="ＭＳ Ｐゴシック"/>
            </a:endParaRPr>
          </a:p>
        </p:txBody>
      </p:sp>
      <p:sp>
        <p:nvSpPr>
          <p:cNvPr id="7" name="スライド番号プレースホルダー 6"/>
          <p:cNvSpPr>
            <a:spLocks noGrp="1"/>
          </p:cNvSpPr>
          <p:nvPr>
            <p:ph type="sldNum" sz="quarter" idx="12"/>
          </p:nvPr>
        </p:nvSpPr>
        <p:spPr/>
        <p:txBody>
          <a:bodyPr/>
          <a:lstStyle/>
          <a:p>
            <a:fld id="{28DAC461-8C49-3A43-AF2E-728B5C453EF4}"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3658482302"/>
      </p:ext>
    </p:extLst>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F44AA242-78F1-3E41-BD3B-7104FA7A662F}" type="datetimeFigureOut">
              <a:rPr lang="ja-JP" altLang="en-US" smtClean="0">
                <a:solidFill>
                  <a:prstClr val="black">
                    <a:tint val="75000"/>
                  </a:prstClr>
                </a:solidFill>
                <a:latin typeface="Calibri"/>
                <a:ea typeface="ＭＳ Ｐゴシック"/>
              </a:rPr>
              <a:pPr/>
              <a:t>2019/7/11</a:t>
            </a:fld>
            <a:endParaRPr lang="ja-JP" altLang="en-US">
              <a:solidFill>
                <a:prstClr val="black">
                  <a:tint val="75000"/>
                </a:prstClr>
              </a:solidFill>
              <a:latin typeface="Calibri"/>
              <a:ea typeface="ＭＳ Ｐゴシック"/>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latin typeface="Calibri"/>
              <a:ea typeface="ＭＳ Ｐゴシック"/>
            </a:endParaRPr>
          </a:p>
        </p:txBody>
      </p:sp>
      <p:sp>
        <p:nvSpPr>
          <p:cNvPr id="7" name="スライド番号プレースホルダー 6"/>
          <p:cNvSpPr>
            <a:spLocks noGrp="1"/>
          </p:cNvSpPr>
          <p:nvPr>
            <p:ph type="sldNum" sz="quarter" idx="12"/>
          </p:nvPr>
        </p:nvSpPr>
        <p:spPr/>
        <p:txBody>
          <a:bodyPr/>
          <a:lstStyle/>
          <a:p>
            <a:fld id="{28DAC461-8C49-3A43-AF2E-728B5C453EF4}"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3994827000"/>
      </p:ext>
    </p:extLst>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F44AA242-78F1-3E41-BD3B-7104FA7A662F}" type="datetimeFigureOut">
              <a:rPr lang="ja-JP" altLang="en-US" smtClean="0">
                <a:solidFill>
                  <a:prstClr val="black">
                    <a:tint val="75000"/>
                  </a:prstClr>
                </a:solidFill>
                <a:latin typeface="Calibri"/>
                <a:ea typeface="ＭＳ Ｐゴシック"/>
              </a:rPr>
              <a:pPr/>
              <a:t>2019/7/11</a:t>
            </a:fld>
            <a:endParaRPr lang="ja-JP" altLang="en-US">
              <a:solidFill>
                <a:prstClr val="black">
                  <a:tint val="75000"/>
                </a:prstClr>
              </a:solidFill>
              <a:latin typeface="Calibri"/>
              <a:ea typeface="ＭＳ Ｐゴシック"/>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latin typeface="Calibri"/>
              <a:ea typeface="ＭＳ Ｐゴシック"/>
            </a:endParaRPr>
          </a:p>
        </p:txBody>
      </p:sp>
      <p:sp>
        <p:nvSpPr>
          <p:cNvPr id="6" name="スライド番号プレースホルダー 5"/>
          <p:cNvSpPr>
            <a:spLocks noGrp="1"/>
          </p:cNvSpPr>
          <p:nvPr>
            <p:ph type="sldNum" sz="quarter" idx="12"/>
          </p:nvPr>
        </p:nvSpPr>
        <p:spPr/>
        <p:txBody>
          <a:bodyPr/>
          <a:lstStyle/>
          <a:p>
            <a:fld id="{28DAC461-8C49-3A43-AF2E-728B5C453EF4}"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1788763127"/>
      </p:ext>
    </p:extLst>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F44AA242-78F1-3E41-BD3B-7104FA7A662F}" type="datetimeFigureOut">
              <a:rPr lang="ja-JP" altLang="en-US" smtClean="0">
                <a:solidFill>
                  <a:prstClr val="black">
                    <a:tint val="75000"/>
                  </a:prstClr>
                </a:solidFill>
                <a:latin typeface="Calibri"/>
                <a:ea typeface="ＭＳ Ｐゴシック"/>
              </a:rPr>
              <a:pPr/>
              <a:t>2019/7/11</a:t>
            </a:fld>
            <a:endParaRPr lang="ja-JP" altLang="en-US">
              <a:solidFill>
                <a:prstClr val="black">
                  <a:tint val="75000"/>
                </a:prstClr>
              </a:solidFill>
              <a:latin typeface="Calibri"/>
              <a:ea typeface="ＭＳ Ｐゴシック"/>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latin typeface="Calibri"/>
              <a:ea typeface="ＭＳ Ｐゴシック"/>
            </a:endParaRPr>
          </a:p>
        </p:txBody>
      </p:sp>
      <p:sp>
        <p:nvSpPr>
          <p:cNvPr id="6" name="スライド番号プレースホルダー 5"/>
          <p:cNvSpPr>
            <a:spLocks noGrp="1"/>
          </p:cNvSpPr>
          <p:nvPr>
            <p:ph type="sldNum" sz="quarter" idx="12"/>
          </p:nvPr>
        </p:nvSpPr>
        <p:spPr/>
        <p:txBody>
          <a:bodyPr/>
          <a:lstStyle/>
          <a:p>
            <a:fld id="{28DAC461-8C49-3A43-AF2E-728B5C453EF4}"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821756342"/>
      </p:ext>
    </p:extLst>
  </p:cSld>
  <p:clrMapOvr>
    <a:masterClrMapping/>
  </p:clrMapOvr>
</p:sldLayout>
</file>

<file path=ppt/slideLayouts/slideLayout175.xml><?xml version="1.0" encoding="utf-8"?>
<p:sldLayout xmlns:a="http://schemas.openxmlformats.org/drawingml/2006/main" xmlns:r="http://schemas.openxmlformats.org/officeDocument/2006/relationships" xmlns:p="http://schemas.openxmlformats.org/presentationml/2006/main" showMasterSp="0" type="txAndObj">
  <p:cSld name="Titre. Texte et contenu">
    <p:spTree>
      <p:nvGrpSpPr>
        <p:cNvPr id="1" name=""/>
        <p:cNvGrpSpPr/>
        <p:nvPr/>
      </p:nvGrpSpPr>
      <p:grpSpPr>
        <a:xfrm>
          <a:off x="0" y="0"/>
          <a:ext cx="0" cy="0"/>
          <a:chOff x="0" y="0"/>
          <a:chExt cx="0" cy="0"/>
        </a:xfrm>
      </p:grpSpPr>
      <p:grpSp>
        <p:nvGrpSpPr>
          <p:cNvPr id="5" name="Groupe 9"/>
          <p:cNvGrpSpPr/>
          <p:nvPr userDrawn="1"/>
        </p:nvGrpSpPr>
        <p:grpSpPr>
          <a:xfrm flipH="1">
            <a:off x="0" y="0"/>
            <a:ext cx="9144000" cy="1028700"/>
            <a:chOff x="0" y="0"/>
            <a:chExt cx="9906000" cy="850901"/>
          </a:xfrm>
          <a:gradFill flip="none" rotWithShape="1">
            <a:gsLst>
              <a:gs pos="0">
                <a:srgbClr val="000082"/>
              </a:gs>
              <a:gs pos="13000">
                <a:srgbClr val="0047FF"/>
              </a:gs>
              <a:gs pos="28000">
                <a:srgbClr val="000082"/>
              </a:gs>
              <a:gs pos="42999">
                <a:srgbClr val="0047FF"/>
              </a:gs>
              <a:gs pos="58000">
                <a:srgbClr val="000082"/>
              </a:gs>
              <a:gs pos="72000">
                <a:srgbClr val="0047FF"/>
              </a:gs>
              <a:gs pos="87000">
                <a:srgbClr val="000082"/>
              </a:gs>
              <a:gs pos="100000">
                <a:srgbClr val="0047FF"/>
              </a:gs>
            </a:gsLst>
            <a:lin ang="2700000" scaled="0"/>
            <a:tileRect/>
          </a:gradFill>
        </p:grpSpPr>
        <p:sp>
          <p:nvSpPr>
            <p:cNvPr id="6" name="Rectangle 5"/>
            <p:cNvSpPr/>
            <p:nvPr/>
          </p:nvSpPr>
          <p:spPr bwMode="auto">
            <a:xfrm>
              <a:off x="0" y="0"/>
              <a:ext cx="9906000" cy="317500"/>
            </a:xfrm>
            <a:prstGeom prst="rect">
              <a:avLst/>
            </a:prstGeom>
            <a:grpFill/>
            <a:ln w="9525" cap="flat" cmpd="sng" algn="ctr">
              <a:noFill/>
              <a:prstDash val="solid"/>
              <a:round/>
              <a:headEnd type="none" w="med" len="med"/>
              <a:tailEnd type="none" w="med" len="med"/>
            </a:ln>
            <a:effectLst/>
          </p:spPr>
          <p:txBody>
            <a:bodyPr/>
            <a:lstStyle/>
            <a:p>
              <a:pPr>
                <a:defRPr/>
              </a:pPr>
              <a:endParaRPr lang="fr-FR" dirty="0">
                <a:solidFill>
                  <a:prstClr val="black"/>
                </a:solidFill>
                <a:latin typeface="Calibri"/>
              </a:endParaRPr>
            </a:p>
          </p:txBody>
        </p:sp>
        <p:sp>
          <p:nvSpPr>
            <p:cNvPr id="7" name="Triangle rectangle 6"/>
            <p:cNvSpPr/>
            <p:nvPr/>
          </p:nvSpPr>
          <p:spPr bwMode="auto">
            <a:xfrm rot="10800000">
              <a:off x="0" y="317501"/>
              <a:ext cx="9906000" cy="533400"/>
            </a:xfrm>
            <a:prstGeom prst="rtTriangle">
              <a:avLst/>
            </a:prstGeom>
            <a:grpFill/>
            <a:ln w="9525" cap="flat" cmpd="sng" algn="ctr">
              <a:noFill/>
              <a:prstDash val="solid"/>
              <a:round/>
              <a:headEnd type="none" w="med" len="med"/>
              <a:tailEnd type="none" w="med" len="med"/>
            </a:ln>
            <a:effectLst/>
          </p:spPr>
          <p:txBody>
            <a:bodyPr/>
            <a:lstStyle/>
            <a:p>
              <a:pPr>
                <a:defRPr/>
              </a:pPr>
              <a:endParaRPr lang="fr-FR" dirty="0">
                <a:solidFill>
                  <a:prstClr val="black"/>
                </a:solidFill>
                <a:latin typeface="Calibri"/>
              </a:endParaRPr>
            </a:p>
          </p:txBody>
        </p:sp>
      </p:grpSp>
      <p:sp>
        <p:nvSpPr>
          <p:cNvPr id="8" name="Freeform 9"/>
          <p:cNvSpPr>
            <a:spLocks/>
          </p:cNvSpPr>
          <p:nvPr userDrawn="1"/>
        </p:nvSpPr>
        <p:spPr bwMode="auto">
          <a:xfrm>
            <a:off x="0" y="0"/>
            <a:ext cx="9144000" cy="990600"/>
          </a:xfrm>
          <a:custGeom>
            <a:avLst/>
            <a:gdLst/>
            <a:ahLst/>
            <a:cxnLst>
              <a:cxn ang="0">
                <a:pos x="5712" y="0"/>
              </a:cxn>
              <a:cxn ang="0">
                <a:pos x="0" y="0"/>
              </a:cxn>
              <a:cxn ang="0">
                <a:pos x="0" y="336"/>
              </a:cxn>
              <a:cxn ang="0">
                <a:pos x="5712" y="96"/>
              </a:cxn>
              <a:cxn ang="0">
                <a:pos x="5712" y="0"/>
              </a:cxn>
            </a:cxnLst>
            <a:rect l="0" t="0" r="r" b="b"/>
            <a:pathLst>
              <a:path w="5712" h="336">
                <a:moveTo>
                  <a:pt x="5712" y="0"/>
                </a:moveTo>
                <a:lnTo>
                  <a:pt x="0" y="0"/>
                </a:lnTo>
                <a:lnTo>
                  <a:pt x="0" y="336"/>
                </a:lnTo>
                <a:lnTo>
                  <a:pt x="5712" y="96"/>
                </a:lnTo>
                <a:lnTo>
                  <a:pt x="5712" y="0"/>
                </a:lnTo>
                <a:close/>
              </a:path>
            </a:pathLst>
          </a:custGeom>
          <a:noFill/>
          <a:ln w="9525">
            <a:noFill/>
            <a:round/>
            <a:headEnd/>
            <a:tailEnd/>
          </a:ln>
          <a:effectLst/>
        </p:spPr>
        <p:txBody>
          <a:bodyPr/>
          <a:lstStyle/>
          <a:p>
            <a:pPr>
              <a:defRPr/>
            </a:pPr>
            <a:endParaRPr lang="en-US" dirty="0">
              <a:solidFill>
                <a:prstClr val="black"/>
              </a:solidFill>
              <a:latin typeface="Calibri"/>
            </a:endParaRPr>
          </a:p>
        </p:txBody>
      </p:sp>
      <p:graphicFrame>
        <p:nvGraphicFramePr>
          <p:cNvPr id="9" name="Object 10"/>
          <p:cNvGraphicFramePr>
            <a:graphicFrameLocks noChangeAspect="1"/>
          </p:cNvGraphicFramePr>
          <p:nvPr/>
        </p:nvGraphicFramePr>
        <p:xfrm>
          <a:off x="140677" y="6477001"/>
          <a:ext cx="773723" cy="320675"/>
        </p:xfrm>
        <a:graphic>
          <a:graphicData uri="http://schemas.openxmlformats.org/presentationml/2006/ole">
            <mc:AlternateContent xmlns:mc="http://schemas.openxmlformats.org/markup-compatibility/2006">
              <mc:Choice xmlns:v="urn:schemas-microsoft-com:vml" Requires="v">
                <p:oleObj spid="_x0000_s8195" name="Photo Editor Photo" r:id="rId3" imgW="1190476" imgH="457143" progId="">
                  <p:embed/>
                </p:oleObj>
              </mc:Choice>
              <mc:Fallback>
                <p:oleObj name="Photo Editor Photo" r:id="rId3" imgW="1190476" imgH="457143" progId="">
                  <p:embed/>
                  <p:pic>
                    <p:nvPicPr>
                      <p:cNvPr id="9" name="Object 10"/>
                      <p:cNvPicPr>
                        <a:picLocks noChangeAspect="1" noChangeArrowheads="1"/>
                      </p:cNvPicPr>
                      <p:nvPr/>
                    </p:nvPicPr>
                    <p:blipFill>
                      <a:blip r:embed="rId4">
                        <a:lum bright="6000" contrast="-12000"/>
                        <a:extLst>
                          <a:ext uri="{28A0092B-C50C-407E-A947-70E740481C1C}">
                            <a14:useLocalDpi xmlns:a14="http://schemas.microsoft.com/office/drawing/2010/main" val="0"/>
                          </a:ext>
                        </a:extLst>
                      </a:blip>
                      <a:srcRect/>
                      <a:stretch>
                        <a:fillRect/>
                      </a:stretch>
                    </p:blipFill>
                    <p:spPr bwMode="auto">
                      <a:xfrm>
                        <a:off x="140677" y="6477001"/>
                        <a:ext cx="773723" cy="320675"/>
                      </a:xfrm>
                      <a:prstGeom prst="rect">
                        <a:avLst/>
                      </a:prstGeom>
                      <a:solidFill>
                        <a:schemeClr val="accent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10" name="Freeform 11"/>
          <p:cNvSpPr>
            <a:spLocks/>
          </p:cNvSpPr>
          <p:nvPr userDrawn="1"/>
        </p:nvSpPr>
        <p:spPr bwMode="auto">
          <a:xfrm>
            <a:off x="0" y="0"/>
            <a:ext cx="9144000" cy="990600"/>
          </a:xfrm>
          <a:custGeom>
            <a:avLst/>
            <a:gdLst/>
            <a:ahLst/>
            <a:cxnLst>
              <a:cxn ang="0">
                <a:pos x="0" y="624"/>
              </a:cxn>
              <a:cxn ang="0">
                <a:pos x="2880" y="384"/>
              </a:cxn>
              <a:cxn ang="0">
                <a:pos x="6048" y="192"/>
              </a:cxn>
              <a:cxn ang="0">
                <a:pos x="6048" y="0"/>
              </a:cxn>
              <a:cxn ang="0">
                <a:pos x="0" y="0"/>
              </a:cxn>
              <a:cxn ang="0">
                <a:pos x="0" y="624"/>
              </a:cxn>
            </a:cxnLst>
            <a:rect l="0" t="0" r="r" b="b"/>
            <a:pathLst>
              <a:path w="6048" h="624">
                <a:moveTo>
                  <a:pt x="0" y="624"/>
                </a:moveTo>
                <a:lnTo>
                  <a:pt x="2880" y="384"/>
                </a:lnTo>
                <a:lnTo>
                  <a:pt x="6048" y="192"/>
                </a:lnTo>
                <a:lnTo>
                  <a:pt x="6048" y="0"/>
                </a:lnTo>
                <a:lnTo>
                  <a:pt x="0" y="0"/>
                </a:lnTo>
                <a:lnTo>
                  <a:pt x="0" y="624"/>
                </a:lnTo>
                <a:close/>
              </a:path>
            </a:pathLst>
          </a:custGeom>
          <a:noFill/>
          <a:ln w="9525">
            <a:noFill/>
            <a:round/>
            <a:headEnd/>
            <a:tailEnd/>
          </a:ln>
          <a:effectLst/>
        </p:spPr>
        <p:txBody>
          <a:bodyPr/>
          <a:lstStyle/>
          <a:p>
            <a:pPr>
              <a:defRPr/>
            </a:pPr>
            <a:endParaRPr lang="en-US" dirty="0">
              <a:solidFill>
                <a:prstClr val="black"/>
              </a:solidFill>
              <a:latin typeface="Calibri"/>
            </a:endParaRPr>
          </a:p>
        </p:txBody>
      </p:sp>
      <p:sp>
        <p:nvSpPr>
          <p:cNvPr id="2" name="Titre 1"/>
          <p:cNvSpPr>
            <a:spLocks noGrp="1"/>
          </p:cNvSpPr>
          <p:nvPr>
            <p:ph type="title"/>
          </p:nvPr>
        </p:nvSpPr>
        <p:spPr>
          <a:xfrm>
            <a:off x="0" y="0"/>
            <a:ext cx="8103577" cy="685800"/>
          </a:xfrm>
        </p:spPr>
        <p:txBody>
          <a:bodyPr/>
          <a:lstStyle/>
          <a:p>
            <a:r>
              <a:rPr lang="fr-FR"/>
              <a:t>Cliquez pour modifier le style du titre</a:t>
            </a:r>
          </a:p>
        </p:txBody>
      </p:sp>
      <p:sp>
        <p:nvSpPr>
          <p:cNvPr id="3" name="Espace réservé du texte 2"/>
          <p:cNvSpPr>
            <a:spLocks noGrp="1"/>
          </p:cNvSpPr>
          <p:nvPr>
            <p:ph type="body" sz="half" idx="1"/>
          </p:nvPr>
        </p:nvSpPr>
        <p:spPr>
          <a:xfrm>
            <a:off x="140677" y="908051"/>
            <a:ext cx="4325815" cy="5616575"/>
          </a:xfrm>
        </p:spPr>
        <p:txBody>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4" name="Espace réservé du contenu 3"/>
          <p:cNvSpPr>
            <a:spLocks noGrp="1"/>
          </p:cNvSpPr>
          <p:nvPr>
            <p:ph sz="half" idx="2"/>
          </p:nvPr>
        </p:nvSpPr>
        <p:spPr>
          <a:xfrm>
            <a:off x="4607169" y="908051"/>
            <a:ext cx="4325815" cy="5616575"/>
          </a:xfrm>
        </p:spPr>
        <p:txBody>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11" name="Rectangle 10"/>
          <p:cNvSpPr>
            <a:spLocks noGrp="1" noChangeArrowheads="1"/>
          </p:cNvSpPr>
          <p:nvPr>
            <p:ph type="dt" sz="half" idx="10"/>
          </p:nvPr>
        </p:nvSpPr>
        <p:spPr/>
        <p:txBody>
          <a:bodyPr/>
          <a:lstStyle>
            <a:lvl1pPr>
              <a:defRPr/>
            </a:lvl1pPr>
          </a:lstStyle>
          <a:p>
            <a:pPr>
              <a:defRPr/>
            </a:pPr>
            <a:endParaRPr lang="fr-FR">
              <a:solidFill>
                <a:prstClr val="black">
                  <a:tint val="75000"/>
                </a:prstClr>
              </a:solidFill>
              <a:latin typeface="Calibri"/>
            </a:endParaRPr>
          </a:p>
        </p:txBody>
      </p:sp>
      <p:sp>
        <p:nvSpPr>
          <p:cNvPr id="12" name="Rectangle 11"/>
          <p:cNvSpPr>
            <a:spLocks noGrp="1" noChangeArrowheads="1"/>
          </p:cNvSpPr>
          <p:nvPr>
            <p:ph type="ftr" sz="quarter" idx="11"/>
          </p:nvPr>
        </p:nvSpPr>
        <p:spPr/>
        <p:txBody>
          <a:bodyPr/>
          <a:lstStyle>
            <a:lvl1pPr>
              <a:defRPr/>
            </a:lvl1pPr>
          </a:lstStyle>
          <a:p>
            <a:pPr>
              <a:defRPr/>
            </a:pPr>
            <a:r>
              <a:rPr lang="en-US">
                <a:solidFill>
                  <a:prstClr val="black">
                    <a:tint val="75000"/>
                  </a:prstClr>
                </a:solidFill>
                <a:latin typeface="Calibri"/>
              </a:rPr>
              <a:t>5th HPT Workshop, May 20th-23rd, 2014 – Fermilab, USA</a:t>
            </a:r>
            <a:endParaRPr lang="fr-FR">
              <a:solidFill>
                <a:prstClr val="black">
                  <a:tint val="75000"/>
                </a:prstClr>
              </a:solidFill>
              <a:latin typeface="Calibri"/>
            </a:endParaRPr>
          </a:p>
        </p:txBody>
      </p:sp>
      <p:sp>
        <p:nvSpPr>
          <p:cNvPr id="13" name="Rectangle 12"/>
          <p:cNvSpPr>
            <a:spLocks noGrp="1" noChangeArrowheads="1"/>
          </p:cNvSpPr>
          <p:nvPr>
            <p:ph type="sldNum" sz="quarter" idx="12"/>
          </p:nvPr>
        </p:nvSpPr>
        <p:spPr/>
        <p:txBody>
          <a:bodyPr/>
          <a:lstStyle>
            <a:lvl1pPr>
              <a:defRPr/>
            </a:lvl1pPr>
          </a:lstStyle>
          <a:p>
            <a:pPr>
              <a:defRPr/>
            </a:pPr>
            <a:fld id="{3FBD8EE5-6108-4202-AD30-0448BDC0BCE6}" type="slidenum">
              <a:rPr lang="fr-FR">
                <a:solidFill>
                  <a:prstClr val="black">
                    <a:tint val="75000"/>
                  </a:prstClr>
                </a:solidFill>
                <a:latin typeface="Calibri"/>
              </a:rPr>
              <a:pPr>
                <a:defRPr/>
              </a:pPr>
              <a:t>‹#›</a:t>
            </a:fld>
            <a:r>
              <a:rPr lang="fr-FR" dirty="0">
                <a:solidFill>
                  <a:prstClr val="black">
                    <a:tint val="75000"/>
                  </a:prstClr>
                </a:solidFill>
                <a:latin typeface="Calibri"/>
              </a:rPr>
              <a:t> </a:t>
            </a:r>
          </a:p>
        </p:txBody>
      </p:sp>
    </p:spTree>
    <p:extLst>
      <p:ext uri="{BB962C8B-B14F-4D97-AF65-F5344CB8AC3E}">
        <p14:creationId xmlns:p14="http://schemas.microsoft.com/office/powerpoint/2010/main" val="200147794"/>
      </p:ext>
    </p:extLst>
  </p:cSld>
  <p:clrMapOvr>
    <a:masterClrMapping/>
  </p:clrMapOvr>
  <p:transition/>
</p:sldLayout>
</file>

<file path=ppt/slideLayouts/slideLayout176.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13" name="Rectangle 12"/>
          <p:cNvSpPr/>
          <p:nvPr userDrawn="1"/>
        </p:nvSpPr>
        <p:spPr>
          <a:xfrm>
            <a:off x="0" y="6445006"/>
            <a:ext cx="9144000" cy="44037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latin typeface="Calibri"/>
            </a:endParaRPr>
          </a:p>
        </p:txBody>
      </p:sp>
      <p:sp>
        <p:nvSpPr>
          <p:cNvPr id="15" name="Rectangle 14"/>
          <p:cNvSpPr/>
          <p:nvPr userDrawn="1"/>
        </p:nvSpPr>
        <p:spPr>
          <a:xfrm>
            <a:off x="0" y="-27384"/>
            <a:ext cx="9144000" cy="69269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latin typeface="Calibri"/>
            </a:endParaRPr>
          </a:p>
        </p:txBody>
      </p:sp>
      <p:sp>
        <p:nvSpPr>
          <p:cNvPr id="3" name="Content Placeholder 2"/>
          <p:cNvSpPr>
            <a:spLocks noGrp="1"/>
          </p:cNvSpPr>
          <p:nvPr>
            <p:ph idx="1"/>
          </p:nvPr>
        </p:nvSpPr>
        <p:spPr/>
        <p:txBody>
          <a:bodyPr/>
          <a:lstStyle>
            <a:lvl1pPr marL="0" indent="0" algn="ctr">
              <a:buFontTx/>
              <a:buNone/>
              <a:defRPr>
                <a:solidFill>
                  <a:srgbClr val="002060"/>
                </a:solidFill>
              </a:defRPr>
            </a:lvl1pPr>
            <a:lvl2pPr marL="457200" indent="0" algn="ctr">
              <a:buFontTx/>
              <a:buNone/>
              <a:defRPr>
                <a:solidFill>
                  <a:schemeClr val="tx1"/>
                </a:solidFill>
              </a:defRPr>
            </a:lvl2pPr>
            <a:lvl3pPr marL="1143000" indent="-228600">
              <a:buFontTx/>
              <a:buBlip>
                <a:blip r:embed="rId2"/>
              </a:buBlip>
              <a:defRPr/>
            </a:lvl3pPr>
          </a:lstStyle>
          <a:p>
            <a:pPr lvl="0"/>
            <a:r>
              <a:rPr lang="en-US" dirty="0"/>
              <a:t>Click to edit Master text styles</a:t>
            </a:r>
          </a:p>
          <a:p>
            <a:pPr lvl="1"/>
            <a:r>
              <a:rPr lang="en-US" dirty="0"/>
              <a:t>Second level</a:t>
            </a:r>
          </a:p>
        </p:txBody>
      </p:sp>
      <p:sp>
        <p:nvSpPr>
          <p:cNvPr id="12" name="Rectangle 11"/>
          <p:cNvSpPr/>
          <p:nvPr userDrawn="1"/>
        </p:nvSpPr>
        <p:spPr>
          <a:xfrm>
            <a:off x="8453064" y="6536377"/>
            <a:ext cx="425116" cy="338554"/>
          </a:xfrm>
          <a:prstGeom prst="rect">
            <a:avLst/>
          </a:prstGeom>
        </p:spPr>
        <p:txBody>
          <a:bodyPr wrap="none">
            <a:spAutoFit/>
          </a:bodyPr>
          <a:lstStyle/>
          <a:p>
            <a:fld id="{7EBF430C-C0B6-4172-B972-8EEC760DEA7F}" type="slidenum">
              <a:rPr lang="en-GB" sz="1600" smtClean="0">
                <a:solidFill>
                  <a:prstClr val="white"/>
                </a:solidFill>
                <a:latin typeface="Calibri"/>
              </a:rPr>
              <a:pPr/>
              <a:t>‹#›</a:t>
            </a:fld>
            <a:endParaRPr lang="en-US" sz="1600" dirty="0">
              <a:solidFill>
                <a:prstClr val="white"/>
              </a:solidFill>
              <a:latin typeface="Calibri"/>
            </a:endParaRPr>
          </a:p>
        </p:txBody>
      </p:sp>
      <p:pic>
        <p:nvPicPr>
          <p:cNvPr id="10" name="Picture 9" descr="ifmif-logo-large2"/>
          <p:cNvPicPr/>
          <p:nvPr userDrawn="1"/>
        </p:nvPicPr>
        <p:blipFill>
          <a:blip r:embed="rId3" cstate="print">
            <a:extLst>
              <a:ext uri="{28A0092B-C50C-407E-A947-70E740481C1C}">
                <a14:useLocalDpi xmlns:a14="http://schemas.microsoft.com/office/drawing/2010/main"/>
              </a:ext>
            </a:extLst>
          </a:blip>
          <a:srcRect/>
          <a:stretch>
            <a:fillRect/>
          </a:stretch>
        </p:blipFill>
        <p:spPr bwMode="auto">
          <a:xfrm>
            <a:off x="0" y="-27384"/>
            <a:ext cx="1619672" cy="764704"/>
          </a:xfrm>
          <a:prstGeom prst="rect">
            <a:avLst/>
          </a:prstGeom>
          <a:noFill/>
          <a:ln w="9525">
            <a:noFill/>
            <a:miter lim="800000"/>
            <a:headEnd/>
            <a:tailEnd/>
          </a:ln>
        </p:spPr>
      </p:pic>
      <p:sp>
        <p:nvSpPr>
          <p:cNvPr id="14" name="TextBox 13"/>
          <p:cNvSpPr txBox="1"/>
          <p:nvPr userDrawn="1"/>
        </p:nvSpPr>
        <p:spPr>
          <a:xfrm>
            <a:off x="49257" y="6488668"/>
            <a:ext cx="1177310" cy="338554"/>
          </a:xfrm>
          <a:prstGeom prst="rect">
            <a:avLst/>
          </a:prstGeom>
          <a:noFill/>
        </p:spPr>
        <p:txBody>
          <a:bodyPr wrap="none" rtlCol="0">
            <a:spAutoFit/>
          </a:bodyPr>
          <a:lstStyle/>
          <a:p>
            <a:r>
              <a:rPr lang="en-US" sz="1600" i="1" dirty="0">
                <a:solidFill>
                  <a:prstClr val="white"/>
                </a:solidFill>
                <a:latin typeface="Calibri" panose="020F0502020204030204" pitchFamily="34" charset="0"/>
              </a:rPr>
              <a:t>F. </a:t>
            </a:r>
            <a:r>
              <a:rPr lang="en-US" sz="1600" i="1" dirty="0" err="1">
                <a:solidFill>
                  <a:prstClr val="white"/>
                </a:solidFill>
                <a:latin typeface="Calibri" panose="020F0502020204030204" pitchFamily="34" charset="0"/>
              </a:rPr>
              <a:t>Groeschel</a:t>
            </a:r>
            <a:endParaRPr lang="en-US" sz="1600" i="1" dirty="0">
              <a:solidFill>
                <a:prstClr val="white"/>
              </a:solidFill>
              <a:latin typeface="Calibri" panose="020F0502020204030204" pitchFamily="34" charset="0"/>
            </a:endParaRPr>
          </a:p>
        </p:txBody>
      </p:sp>
      <p:sp>
        <p:nvSpPr>
          <p:cNvPr id="8" name="TextBox 7"/>
          <p:cNvSpPr txBox="1"/>
          <p:nvPr userDrawn="1"/>
        </p:nvSpPr>
        <p:spPr>
          <a:xfrm>
            <a:off x="3203848" y="6492652"/>
            <a:ext cx="3032240" cy="338554"/>
          </a:xfrm>
          <a:prstGeom prst="rect">
            <a:avLst/>
          </a:prstGeom>
          <a:noFill/>
        </p:spPr>
        <p:txBody>
          <a:bodyPr wrap="none" rtlCol="0">
            <a:spAutoFit/>
          </a:bodyPr>
          <a:lstStyle/>
          <a:p>
            <a:r>
              <a:rPr lang="en-US" sz="1600" i="1" dirty="0">
                <a:solidFill>
                  <a:prstClr val="white"/>
                </a:solidFill>
                <a:latin typeface="Calibri"/>
              </a:rPr>
              <a:t>5</a:t>
            </a:r>
            <a:r>
              <a:rPr lang="en-US" sz="1600" i="1" baseline="30000" dirty="0">
                <a:solidFill>
                  <a:prstClr val="white"/>
                </a:solidFill>
                <a:latin typeface="Calibri"/>
              </a:rPr>
              <a:t>th</a:t>
            </a:r>
            <a:r>
              <a:rPr lang="en-US" sz="1600" i="1" dirty="0">
                <a:solidFill>
                  <a:prstClr val="white"/>
                </a:solidFill>
                <a:latin typeface="Calibri"/>
              </a:rPr>
              <a:t> High Power </a:t>
            </a:r>
            <a:r>
              <a:rPr lang="en-US" sz="1600" i="1" dirty="0" err="1">
                <a:solidFill>
                  <a:prstClr val="white"/>
                </a:solidFill>
                <a:latin typeface="Calibri"/>
              </a:rPr>
              <a:t>Targetry</a:t>
            </a:r>
            <a:r>
              <a:rPr lang="en-US" sz="1600" i="1" dirty="0">
                <a:solidFill>
                  <a:prstClr val="white"/>
                </a:solidFill>
                <a:latin typeface="Calibri"/>
              </a:rPr>
              <a:t> Workshop</a:t>
            </a:r>
          </a:p>
        </p:txBody>
      </p:sp>
    </p:spTree>
    <p:extLst>
      <p:ext uri="{BB962C8B-B14F-4D97-AF65-F5344CB8AC3E}">
        <p14:creationId xmlns:p14="http://schemas.microsoft.com/office/powerpoint/2010/main" val="1950491837"/>
      </p:ext>
    </p:extLst>
  </p:cSld>
  <p:clrMapOvr>
    <a:masterClrMapping/>
  </p:clrMapOvr>
</p:sldLayout>
</file>

<file path=ppt/slideLayouts/slideLayout177.xml><?xml version="1.0" encoding="utf-8"?>
<p:sldLayout xmlns:a="http://schemas.openxmlformats.org/drawingml/2006/main" xmlns:r="http://schemas.openxmlformats.org/officeDocument/2006/relationships" xmlns:p="http://schemas.openxmlformats.org/presentationml/2006/main" userDrawn="1">
  <p:cSld name="9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581985687"/>
      </p:ext>
    </p:extLst>
  </p:cSld>
  <p:clrMapOvr>
    <a:masterClrMapping/>
  </p:clrMapOvr>
  <p:hf hdr="0"/>
</p:sldLayout>
</file>

<file path=ppt/slideLayouts/slideLayout178.xml><?xml version="1.0" encoding="utf-8"?>
<p:sldLayout xmlns:a="http://schemas.openxmlformats.org/drawingml/2006/main" xmlns:r="http://schemas.openxmlformats.org/officeDocument/2006/relationships" xmlns:p="http://schemas.openxmlformats.org/presentationml/2006/main" showMasterSp="0" userDrawn="1">
  <p:cSld name="Titel und Inhalt">
    <p:spTree>
      <p:nvGrpSpPr>
        <p:cNvPr id="1" name=""/>
        <p:cNvGrpSpPr/>
        <p:nvPr/>
      </p:nvGrpSpPr>
      <p:grpSpPr>
        <a:xfrm>
          <a:off x="0" y="0"/>
          <a:ext cx="0" cy="0"/>
          <a:chOff x="0" y="0"/>
          <a:chExt cx="0" cy="0"/>
        </a:xfrm>
      </p:grpSpPr>
      <p:sp>
        <p:nvSpPr>
          <p:cNvPr id="4" name="Line 5"/>
          <p:cNvSpPr>
            <a:spLocks noChangeShapeType="1"/>
          </p:cNvSpPr>
          <p:nvPr/>
        </p:nvSpPr>
        <p:spPr bwMode="auto">
          <a:xfrm>
            <a:off x="0" y="6629400"/>
            <a:ext cx="9144000" cy="0"/>
          </a:xfrm>
          <a:prstGeom prst="line">
            <a:avLst/>
          </a:prstGeom>
          <a:noFill/>
          <a:ln w="6350" cap="flat" cmpd="sng" algn="ctr">
            <a:solidFill>
              <a:schemeClr val="tx1"/>
            </a:solidFill>
            <a:prstDash val="solid"/>
            <a:round/>
            <a:headEnd type="none" w="med" len="med"/>
            <a:tailEnd type="none" w="med" len="med"/>
          </a:ln>
          <a:effectLst/>
        </p:spPr>
        <p:txBody>
          <a:bodyPr wrap="none" anchor="ctr"/>
          <a:lstStyle/>
          <a:p>
            <a:pPr>
              <a:defRPr/>
            </a:pPr>
            <a:endParaRPr lang="de-DE" sz="2400">
              <a:solidFill>
                <a:prstClr val="black"/>
              </a:solidFill>
              <a:latin typeface="Times" charset="0"/>
            </a:endParaRPr>
          </a:p>
        </p:txBody>
      </p:sp>
      <p:sp>
        <p:nvSpPr>
          <p:cNvPr id="5" name="Line 10"/>
          <p:cNvSpPr>
            <a:spLocks noChangeShapeType="1"/>
          </p:cNvSpPr>
          <p:nvPr/>
        </p:nvSpPr>
        <p:spPr bwMode="auto">
          <a:xfrm>
            <a:off x="0" y="685800"/>
            <a:ext cx="9144000" cy="0"/>
          </a:xfrm>
          <a:prstGeom prst="line">
            <a:avLst/>
          </a:prstGeom>
          <a:noFill/>
          <a:ln w="25400">
            <a:solidFill>
              <a:srgbClr val="0080FF"/>
            </a:solidFill>
            <a:round/>
            <a:headEnd/>
            <a:tailEnd/>
          </a:ln>
          <a:effectLst/>
        </p:spPr>
        <p:txBody>
          <a:bodyPr wrap="none" anchor="ctr"/>
          <a:lstStyle/>
          <a:p>
            <a:pPr>
              <a:defRPr/>
            </a:pPr>
            <a:endParaRPr lang="de-DE" sz="2400">
              <a:solidFill>
                <a:prstClr val="black"/>
              </a:solidFill>
              <a:latin typeface="Times" charset="0"/>
            </a:endParaRPr>
          </a:p>
        </p:txBody>
      </p:sp>
      <p:pic>
        <p:nvPicPr>
          <p:cNvPr id="6" name="Bild 16" descr="PSI-Logo_narrow_30k.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04800" y="176213"/>
            <a:ext cx="1016000" cy="3619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 name="Inhaltsplatzhalter 2"/>
          <p:cNvSpPr>
            <a:spLocks noGrp="1"/>
          </p:cNvSpPr>
          <p:nvPr>
            <p:ph idx="1"/>
          </p:nvPr>
        </p:nvSpPr>
        <p:spPr>
          <a:xfrm>
            <a:off x="306000" y="900000"/>
            <a:ext cx="8533200" cy="5653200"/>
          </a:xfrm>
          <a:noFill/>
        </p:spPr>
        <p:txBody>
          <a:bodyPr/>
          <a:lstStyle>
            <a:lvl1pPr marL="0" indent="0">
              <a:spcBef>
                <a:spcPts val="0"/>
              </a:spcBef>
              <a:tabLst/>
              <a:defRPr sz="2000" b="0" i="0">
                <a:latin typeface="Arial" panose="020B0604020202020204" pitchFamily="34" charset="0"/>
                <a:cs typeface="Arial" panose="020B0604020202020204" pitchFamily="34" charset="0"/>
              </a:defRPr>
            </a:lvl1pPr>
            <a:lvl2pPr marL="266700" indent="-266700">
              <a:spcBef>
                <a:spcPts val="0"/>
              </a:spcBef>
              <a:buFont typeface="Wingdings" panose="05000000000000000000" pitchFamily="2" charset="2"/>
              <a:buChar char="q"/>
              <a:tabLst/>
              <a:defRPr sz="2000" b="0" i="0">
                <a:latin typeface="Arial" panose="020B0604020202020204" pitchFamily="34" charset="0"/>
                <a:cs typeface="Arial" panose="020B0604020202020204" pitchFamily="34" charset="0"/>
              </a:defRPr>
            </a:lvl2pPr>
            <a:lvl3pPr marL="444500" indent="-265113">
              <a:spcBef>
                <a:spcPts val="0"/>
              </a:spcBef>
              <a:buFont typeface="Wingdings" panose="05000000000000000000" pitchFamily="2" charset="2"/>
              <a:buChar char="q"/>
              <a:tabLst/>
              <a:defRPr sz="2000" b="0" i="0">
                <a:latin typeface="Arial" panose="020B0604020202020204" pitchFamily="34" charset="0"/>
                <a:cs typeface="Arial" panose="020B0604020202020204" pitchFamily="34" charset="0"/>
              </a:defRPr>
            </a:lvl3pPr>
            <a:lvl4pPr marL="627063" indent="-179388">
              <a:spcBef>
                <a:spcPts val="0"/>
              </a:spcBef>
              <a:buFont typeface="Wingdings" panose="05000000000000000000" pitchFamily="2" charset="2"/>
              <a:buChar char="§"/>
              <a:tabLst/>
              <a:defRPr sz="2000" b="0" i="0">
                <a:latin typeface="Arial" panose="020B0604020202020204" pitchFamily="34" charset="0"/>
                <a:cs typeface="Arial" panose="020B0604020202020204" pitchFamily="34" charset="0"/>
              </a:defRPr>
            </a:lvl4pPr>
            <a:lvl5pPr marL="1435100" indent="-182563">
              <a:buNone/>
              <a:tabLst/>
              <a:defRPr sz="15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9" name="Title 8"/>
          <p:cNvSpPr>
            <a:spLocks noGrp="1" noChangeArrowheads="1"/>
          </p:cNvSpPr>
          <p:nvPr>
            <p:ph type="title"/>
          </p:nvPr>
        </p:nvSpPr>
        <p:spPr bwMode="auto">
          <a:xfrm>
            <a:off x="1620000" y="144000"/>
            <a:ext cx="7219200" cy="550333"/>
          </a:xfrm>
          <a:prstGeom prst="rect">
            <a:avLst/>
          </a:prstGeom>
          <a:noFill/>
          <a:ln w="9525">
            <a:noFill/>
            <a:miter lim="800000"/>
            <a:headEnd/>
            <a:tailEnd/>
          </a:ln>
        </p:spPr>
        <p:txBody>
          <a:bodyPr/>
          <a:lstStyle>
            <a:lvl1pPr>
              <a:defRPr>
                <a:latin typeface="Arial" panose="020B0604020202020204" pitchFamily="34" charset="0"/>
                <a:cs typeface="Arial" panose="020B0604020202020204" pitchFamily="34" charset="0"/>
              </a:defRPr>
            </a:lvl1pPr>
          </a:lstStyle>
          <a:p>
            <a:pPr lvl="0"/>
            <a:r>
              <a:rPr lang="en-US"/>
              <a:t>Click to edit Master title style</a:t>
            </a:r>
            <a:endParaRPr lang="en-GB" dirty="0"/>
          </a:p>
        </p:txBody>
      </p:sp>
    </p:spTree>
    <p:extLst>
      <p:ext uri="{BB962C8B-B14F-4D97-AF65-F5344CB8AC3E}">
        <p14:creationId xmlns:p14="http://schemas.microsoft.com/office/powerpoint/2010/main" val="3082714702"/>
      </p:ext>
    </p:extLst>
  </p:cSld>
  <p:clrMapOvr>
    <a:masterClrMapping/>
  </p:clrMapOvr>
  <p:transition spd="med"/>
</p:sldLayout>
</file>

<file path=ppt/slideLayouts/slideLayout179.xml><?xml version="1.0" encoding="utf-8"?>
<p:sldLayout xmlns:a="http://schemas.openxmlformats.org/drawingml/2006/main" xmlns:r="http://schemas.openxmlformats.org/officeDocument/2006/relationships" xmlns:p="http://schemas.openxmlformats.org/presentationml/2006/main" type="objOnly">
  <p:cSld name="コンテンツ">
    <p:spTree>
      <p:nvGrpSpPr>
        <p:cNvPr id="1" name=""/>
        <p:cNvGrpSpPr/>
        <p:nvPr/>
      </p:nvGrpSpPr>
      <p:grpSpPr>
        <a:xfrm>
          <a:off x="0" y="0"/>
          <a:ext cx="0" cy="0"/>
          <a:chOff x="0" y="0"/>
          <a:chExt cx="0" cy="0"/>
        </a:xfrm>
      </p:grpSpPr>
      <p:sp>
        <p:nvSpPr>
          <p:cNvPr id="2" name="コンテンツ プレースホルダー 1"/>
          <p:cNvSpPr>
            <a:spLocks noGrp="1"/>
          </p:cNvSpPr>
          <p:nvPr>
            <p:ph/>
          </p:nvPr>
        </p:nvSpPr>
        <p:spPr>
          <a:xfrm>
            <a:off x="685800" y="609600"/>
            <a:ext cx="7772400" cy="548640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3" name="日付プレースホルダー 2"/>
          <p:cNvSpPr>
            <a:spLocks noGrp="1"/>
          </p:cNvSpPr>
          <p:nvPr>
            <p:ph type="dt" sz="half" idx="10"/>
          </p:nvPr>
        </p:nvSpPr>
        <p:spPr>
          <a:xfrm>
            <a:off x="685800" y="6248400"/>
            <a:ext cx="1905000" cy="457200"/>
          </a:xfrm>
        </p:spPr>
        <p:txBody>
          <a:bodyPr/>
          <a:lstStyle>
            <a:lvl1pPr>
              <a:defRPr/>
            </a:lvl1pPr>
          </a:lstStyle>
          <a:p>
            <a:endParaRPr lang="en-US" altLang="ja-JP">
              <a:solidFill>
                <a:prstClr val="black">
                  <a:tint val="75000"/>
                </a:prstClr>
              </a:solidFill>
              <a:latin typeface="Calibri"/>
              <a:ea typeface="ＭＳ Ｐゴシック"/>
            </a:endParaRPr>
          </a:p>
        </p:txBody>
      </p:sp>
      <p:sp>
        <p:nvSpPr>
          <p:cNvPr id="4" name="フッター プレースホルダー 3"/>
          <p:cNvSpPr>
            <a:spLocks noGrp="1"/>
          </p:cNvSpPr>
          <p:nvPr>
            <p:ph type="ftr" sz="quarter" idx="11"/>
          </p:nvPr>
        </p:nvSpPr>
        <p:spPr>
          <a:xfrm>
            <a:off x="3124200" y="6248400"/>
            <a:ext cx="2895600" cy="457200"/>
          </a:xfrm>
        </p:spPr>
        <p:txBody>
          <a:bodyPr/>
          <a:lstStyle>
            <a:lvl1pPr>
              <a:defRPr/>
            </a:lvl1pPr>
          </a:lstStyle>
          <a:p>
            <a:endParaRPr lang="en-US" altLang="ja-JP">
              <a:solidFill>
                <a:prstClr val="black">
                  <a:tint val="75000"/>
                </a:prstClr>
              </a:solidFill>
              <a:latin typeface="Calibri"/>
              <a:ea typeface="ＭＳ Ｐゴシック"/>
            </a:endParaRPr>
          </a:p>
        </p:txBody>
      </p:sp>
      <p:sp>
        <p:nvSpPr>
          <p:cNvPr id="5" name="スライド番号プレースホルダー 4"/>
          <p:cNvSpPr>
            <a:spLocks noGrp="1"/>
          </p:cNvSpPr>
          <p:nvPr>
            <p:ph type="sldNum" sz="quarter" idx="12"/>
          </p:nvPr>
        </p:nvSpPr>
        <p:spPr>
          <a:xfrm>
            <a:off x="6553200" y="6248400"/>
            <a:ext cx="1905000" cy="457200"/>
          </a:xfrm>
        </p:spPr>
        <p:txBody>
          <a:bodyPr/>
          <a:lstStyle>
            <a:lvl1pPr>
              <a:defRPr/>
            </a:lvl1pPr>
          </a:lstStyle>
          <a:p>
            <a:fld id="{5170BF68-E71F-AA45-A717-171E572BE748}" type="slidenum">
              <a:rPr lang="en-US" altLang="ja-JP">
                <a:solidFill>
                  <a:prstClr val="black">
                    <a:tint val="75000"/>
                  </a:prstClr>
                </a:solidFill>
                <a:latin typeface="Calibri"/>
                <a:ea typeface="ＭＳ Ｐゴシック"/>
              </a:rPr>
              <a:pPr/>
              <a:t>‹#›</a:t>
            </a:fld>
            <a:endParaRPr lang="en-US" altLang="ja-JP">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170032315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sz="half" idx="1"/>
          </p:nvPr>
        </p:nvSpPr>
        <p:spPr>
          <a:xfrm>
            <a:off x="457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p:cNvSpPr>
            <a:spLocks noGrp="1"/>
          </p:cNvSpPr>
          <p:nvPr>
            <p:ph sz="half" idx="2"/>
          </p:nvPr>
        </p:nvSpPr>
        <p:spPr>
          <a:xfrm>
            <a:off x="4648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ー 3"/>
          <p:cNvSpPr>
            <a:spLocks noGrp="1"/>
          </p:cNvSpPr>
          <p:nvPr>
            <p:ph type="dt" sz="half" idx="10"/>
          </p:nvPr>
        </p:nvSpPr>
        <p:spPr/>
        <p:txBody>
          <a:bodyPr/>
          <a:lstStyle>
            <a:lvl1pPr>
              <a:defRPr/>
            </a:lvl1pPr>
          </a:lstStyle>
          <a:p>
            <a:pPr>
              <a:defRPr/>
            </a:pPr>
            <a:endParaRPr lang="en-US" altLang="ja-JP">
              <a:solidFill>
                <a:prstClr val="black">
                  <a:tint val="75000"/>
                </a:prstClr>
              </a:solidFill>
            </a:endParaRPr>
          </a:p>
        </p:txBody>
      </p:sp>
      <p:sp>
        <p:nvSpPr>
          <p:cNvPr id="6" name="フッター プレースホルダー 4"/>
          <p:cNvSpPr>
            <a:spLocks noGrp="1"/>
          </p:cNvSpPr>
          <p:nvPr>
            <p:ph type="ftr" sz="quarter" idx="11"/>
          </p:nvPr>
        </p:nvSpPr>
        <p:spPr/>
        <p:txBody>
          <a:bodyPr/>
          <a:lstStyle>
            <a:lvl1pPr>
              <a:defRPr/>
            </a:lvl1pPr>
          </a:lstStyle>
          <a:p>
            <a:pPr>
              <a:defRPr/>
            </a:pPr>
            <a:endParaRPr lang="en-US" altLang="ja-JP">
              <a:solidFill>
                <a:prstClr val="black">
                  <a:tint val="75000"/>
                </a:prstClr>
              </a:solidFill>
            </a:endParaRPr>
          </a:p>
        </p:txBody>
      </p:sp>
      <p:sp>
        <p:nvSpPr>
          <p:cNvPr id="7" name="スライド番号プレースホルダー 5"/>
          <p:cNvSpPr>
            <a:spLocks noGrp="1"/>
          </p:cNvSpPr>
          <p:nvPr>
            <p:ph type="sldNum" sz="quarter" idx="12"/>
          </p:nvPr>
        </p:nvSpPr>
        <p:spPr/>
        <p:txBody>
          <a:bodyPr/>
          <a:lstStyle>
            <a:lvl1pPr>
              <a:defRPr/>
            </a:lvl1pPr>
          </a:lstStyle>
          <a:p>
            <a:pPr>
              <a:defRPr/>
            </a:pPr>
            <a:fld id="{4CFA2FD0-904B-5649-AE67-78EB2A06EE72}" type="slidenum">
              <a:rPr lang="en-US" altLang="ja-JP"/>
              <a:pPr>
                <a:defRPr/>
              </a:pPr>
              <a:t>‹#›</a:t>
            </a:fld>
            <a:endParaRPr lang="en-US" altLang="ja-JP"/>
          </a:p>
        </p:txBody>
      </p:sp>
    </p:spTree>
    <p:extLst>
      <p:ext uri="{BB962C8B-B14F-4D97-AF65-F5344CB8AC3E}">
        <p14:creationId xmlns:p14="http://schemas.microsoft.com/office/powerpoint/2010/main" val="377097865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a:t>マスター タイトルの書式設定</a:t>
            </a:r>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ー 4"/>
          <p:cNvSpPr>
            <a:spLocks noGrp="1"/>
          </p:cNvSpPr>
          <p:nvPr>
            <p:ph type="body" sz="quarter" idx="3"/>
          </p:nvPr>
        </p:nvSpPr>
        <p:spPr>
          <a:xfrm>
            <a:off x="4645123"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ー 5"/>
          <p:cNvSpPr>
            <a:spLocks noGrp="1"/>
          </p:cNvSpPr>
          <p:nvPr>
            <p:ph sz="quarter" idx="4"/>
          </p:nvPr>
        </p:nvSpPr>
        <p:spPr>
          <a:xfrm>
            <a:off x="4645123"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ー 3"/>
          <p:cNvSpPr>
            <a:spLocks noGrp="1"/>
          </p:cNvSpPr>
          <p:nvPr>
            <p:ph type="dt" sz="half" idx="10"/>
          </p:nvPr>
        </p:nvSpPr>
        <p:spPr/>
        <p:txBody>
          <a:bodyPr/>
          <a:lstStyle>
            <a:lvl1pPr>
              <a:defRPr/>
            </a:lvl1pPr>
          </a:lstStyle>
          <a:p>
            <a:pPr>
              <a:defRPr/>
            </a:pPr>
            <a:endParaRPr lang="en-US" altLang="ja-JP">
              <a:solidFill>
                <a:prstClr val="black">
                  <a:tint val="75000"/>
                </a:prstClr>
              </a:solidFill>
            </a:endParaRPr>
          </a:p>
        </p:txBody>
      </p:sp>
      <p:sp>
        <p:nvSpPr>
          <p:cNvPr id="8" name="フッター プレースホルダー 4"/>
          <p:cNvSpPr>
            <a:spLocks noGrp="1"/>
          </p:cNvSpPr>
          <p:nvPr>
            <p:ph type="ftr" sz="quarter" idx="11"/>
          </p:nvPr>
        </p:nvSpPr>
        <p:spPr/>
        <p:txBody>
          <a:bodyPr/>
          <a:lstStyle>
            <a:lvl1pPr>
              <a:defRPr/>
            </a:lvl1pPr>
          </a:lstStyle>
          <a:p>
            <a:pPr>
              <a:defRPr/>
            </a:pPr>
            <a:endParaRPr lang="en-US" altLang="ja-JP">
              <a:solidFill>
                <a:prstClr val="black">
                  <a:tint val="75000"/>
                </a:prstClr>
              </a:solidFill>
            </a:endParaRPr>
          </a:p>
        </p:txBody>
      </p:sp>
      <p:sp>
        <p:nvSpPr>
          <p:cNvPr id="9" name="スライド番号プレースホルダー 5"/>
          <p:cNvSpPr>
            <a:spLocks noGrp="1"/>
          </p:cNvSpPr>
          <p:nvPr>
            <p:ph type="sldNum" sz="quarter" idx="12"/>
          </p:nvPr>
        </p:nvSpPr>
        <p:spPr/>
        <p:txBody>
          <a:bodyPr/>
          <a:lstStyle>
            <a:lvl1pPr>
              <a:defRPr/>
            </a:lvl1pPr>
          </a:lstStyle>
          <a:p>
            <a:pPr>
              <a:defRPr/>
            </a:pPr>
            <a:fld id="{25CE9F48-CE48-CF47-ACA9-603A188D4188}" type="slidenum">
              <a:rPr lang="en-US" altLang="ja-JP"/>
              <a:pPr>
                <a:defRPr/>
              </a:pPr>
              <a:t>‹#›</a:t>
            </a:fld>
            <a:endParaRPr lang="en-US" altLang="ja-JP"/>
          </a:p>
        </p:txBody>
      </p:sp>
    </p:spTree>
    <p:extLst>
      <p:ext uri="{BB962C8B-B14F-4D97-AF65-F5344CB8AC3E}">
        <p14:creationId xmlns:p14="http://schemas.microsoft.com/office/powerpoint/2010/main" val="38719300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17D8210A-D0C8-FF42-A34E-BEFFA9641428}" type="datetimeFigureOut">
              <a:rPr kumimoji="1" lang="ja-JP" altLang="en-US" smtClean="0"/>
              <a:t>2019/7/11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96867D2-AF31-7C46-8830-8A775AD4D59A}" type="slidenum">
              <a:rPr kumimoji="1" lang="ja-JP" altLang="en-US" smtClean="0"/>
              <a:t>‹#›</a:t>
            </a:fld>
            <a:endParaRPr kumimoji="1" lang="ja-JP" altLang="en-US"/>
          </a:p>
        </p:txBody>
      </p:sp>
    </p:spTree>
    <p:extLst>
      <p:ext uri="{BB962C8B-B14F-4D97-AF65-F5344CB8AC3E}">
        <p14:creationId xmlns:p14="http://schemas.microsoft.com/office/powerpoint/2010/main" val="91306692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日付プレースホルダー 3"/>
          <p:cNvSpPr>
            <a:spLocks noGrp="1"/>
          </p:cNvSpPr>
          <p:nvPr>
            <p:ph type="dt" sz="half" idx="10"/>
          </p:nvPr>
        </p:nvSpPr>
        <p:spPr/>
        <p:txBody>
          <a:bodyPr/>
          <a:lstStyle>
            <a:lvl1pPr>
              <a:defRPr/>
            </a:lvl1pPr>
          </a:lstStyle>
          <a:p>
            <a:pPr>
              <a:defRPr/>
            </a:pPr>
            <a:endParaRPr lang="en-US" altLang="ja-JP">
              <a:solidFill>
                <a:prstClr val="black">
                  <a:tint val="75000"/>
                </a:prstClr>
              </a:solidFill>
            </a:endParaRPr>
          </a:p>
        </p:txBody>
      </p:sp>
      <p:sp>
        <p:nvSpPr>
          <p:cNvPr id="4" name="フッター プレースホルダー 4"/>
          <p:cNvSpPr>
            <a:spLocks noGrp="1"/>
          </p:cNvSpPr>
          <p:nvPr>
            <p:ph type="ftr" sz="quarter" idx="11"/>
          </p:nvPr>
        </p:nvSpPr>
        <p:spPr/>
        <p:txBody>
          <a:bodyPr/>
          <a:lstStyle>
            <a:lvl1pPr>
              <a:defRPr/>
            </a:lvl1pPr>
          </a:lstStyle>
          <a:p>
            <a:pPr>
              <a:defRPr/>
            </a:pPr>
            <a:endParaRPr lang="en-US" altLang="ja-JP">
              <a:solidFill>
                <a:prstClr val="black">
                  <a:tint val="75000"/>
                </a:prstClr>
              </a:solidFill>
            </a:endParaRPr>
          </a:p>
        </p:txBody>
      </p:sp>
      <p:sp>
        <p:nvSpPr>
          <p:cNvPr id="5" name="スライド番号プレースホルダー 5"/>
          <p:cNvSpPr>
            <a:spLocks noGrp="1"/>
          </p:cNvSpPr>
          <p:nvPr>
            <p:ph type="sldNum" sz="quarter" idx="12"/>
          </p:nvPr>
        </p:nvSpPr>
        <p:spPr/>
        <p:txBody>
          <a:bodyPr/>
          <a:lstStyle>
            <a:lvl1pPr>
              <a:defRPr/>
            </a:lvl1pPr>
          </a:lstStyle>
          <a:p>
            <a:pPr>
              <a:defRPr/>
            </a:pPr>
            <a:fld id="{0FB4A858-3405-1F43-85E2-01B52CA949E9}" type="slidenum">
              <a:rPr lang="en-US" altLang="ja-JP"/>
              <a:pPr>
                <a:defRPr/>
              </a:pPr>
              <a:t>‹#›</a:t>
            </a:fld>
            <a:endParaRPr lang="en-US" altLang="ja-JP"/>
          </a:p>
        </p:txBody>
      </p:sp>
    </p:spTree>
    <p:extLst>
      <p:ext uri="{BB962C8B-B14F-4D97-AF65-F5344CB8AC3E}">
        <p14:creationId xmlns:p14="http://schemas.microsoft.com/office/powerpoint/2010/main" val="130539964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3"/>
          <p:cNvSpPr>
            <a:spLocks noGrp="1"/>
          </p:cNvSpPr>
          <p:nvPr>
            <p:ph type="dt" sz="half" idx="10"/>
          </p:nvPr>
        </p:nvSpPr>
        <p:spPr/>
        <p:txBody>
          <a:bodyPr/>
          <a:lstStyle>
            <a:lvl1pPr>
              <a:defRPr/>
            </a:lvl1pPr>
          </a:lstStyle>
          <a:p>
            <a:pPr>
              <a:defRPr/>
            </a:pPr>
            <a:endParaRPr lang="en-US" altLang="ja-JP">
              <a:solidFill>
                <a:prstClr val="black">
                  <a:tint val="75000"/>
                </a:prstClr>
              </a:solidFill>
            </a:endParaRPr>
          </a:p>
        </p:txBody>
      </p:sp>
      <p:sp>
        <p:nvSpPr>
          <p:cNvPr id="3" name="フッター プレースホルダー 4"/>
          <p:cNvSpPr>
            <a:spLocks noGrp="1"/>
          </p:cNvSpPr>
          <p:nvPr>
            <p:ph type="ftr" sz="quarter" idx="11"/>
          </p:nvPr>
        </p:nvSpPr>
        <p:spPr/>
        <p:txBody>
          <a:bodyPr/>
          <a:lstStyle>
            <a:lvl1pPr>
              <a:defRPr/>
            </a:lvl1pPr>
          </a:lstStyle>
          <a:p>
            <a:pPr>
              <a:defRPr/>
            </a:pPr>
            <a:endParaRPr lang="en-US" altLang="ja-JP">
              <a:solidFill>
                <a:prstClr val="black">
                  <a:tint val="75000"/>
                </a:prstClr>
              </a:solidFill>
            </a:endParaRPr>
          </a:p>
        </p:txBody>
      </p:sp>
      <p:sp>
        <p:nvSpPr>
          <p:cNvPr id="4" name="スライド番号プレースホルダー 5"/>
          <p:cNvSpPr>
            <a:spLocks noGrp="1"/>
          </p:cNvSpPr>
          <p:nvPr>
            <p:ph type="sldNum" sz="quarter" idx="12"/>
          </p:nvPr>
        </p:nvSpPr>
        <p:spPr/>
        <p:txBody>
          <a:bodyPr/>
          <a:lstStyle>
            <a:lvl1pPr>
              <a:defRPr/>
            </a:lvl1pPr>
          </a:lstStyle>
          <a:p>
            <a:pPr>
              <a:defRPr/>
            </a:pPr>
            <a:fld id="{5267FF3A-C3FF-AA4E-A1EE-4A9C410CD4EE}" type="slidenum">
              <a:rPr lang="en-US" altLang="ja-JP"/>
              <a:pPr>
                <a:defRPr/>
              </a:pPr>
              <a:t>‹#›</a:t>
            </a:fld>
            <a:endParaRPr lang="en-US" altLang="ja-JP"/>
          </a:p>
        </p:txBody>
      </p:sp>
    </p:spTree>
    <p:extLst>
      <p:ext uri="{BB962C8B-B14F-4D97-AF65-F5344CB8AC3E}">
        <p14:creationId xmlns:p14="http://schemas.microsoft.com/office/powerpoint/2010/main" val="48715811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2" y="273050"/>
            <a:ext cx="3008313" cy="1162050"/>
          </a:xfrm>
        </p:spPr>
        <p:txBody>
          <a:bodyPr anchor="b"/>
          <a:lstStyle>
            <a:lvl1pPr algn="l">
              <a:defRPr sz="2000" b="1"/>
            </a:lvl1pPr>
          </a:lstStyle>
          <a:p>
            <a:r>
              <a:rPr lang="ja-JP" altLang="en-US"/>
              <a:t>マスター タイトルの書式設定</a:t>
            </a:r>
          </a:p>
        </p:txBody>
      </p:sp>
      <p:sp>
        <p:nvSpPr>
          <p:cNvPr id="3" name="コンテンツ プレースホルダー 2"/>
          <p:cNvSpPr>
            <a:spLocks noGrp="1"/>
          </p:cNvSpPr>
          <p:nvPr>
            <p:ph idx="1"/>
          </p:nvPr>
        </p:nvSpPr>
        <p:spPr>
          <a:xfrm>
            <a:off x="3575053" y="273248"/>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ー 3"/>
          <p:cNvSpPr>
            <a:spLocks noGrp="1"/>
          </p:cNvSpPr>
          <p:nvPr>
            <p:ph type="body" sz="half" idx="2"/>
          </p:nvPr>
        </p:nvSpPr>
        <p:spPr>
          <a:xfrm>
            <a:off x="457202"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日付プレースホルダー 3"/>
          <p:cNvSpPr>
            <a:spLocks noGrp="1"/>
          </p:cNvSpPr>
          <p:nvPr>
            <p:ph type="dt" sz="half" idx="10"/>
          </p:nvPr>
        </p:nvSpPr>
        <p:spPr/>
        <p:txBody>
          <a:bodyPr/>
          <a:lstStyle>
            <a:lvl1pPr>
              <a:defRPr/>
            </a:lvl1pPr>
          </a:lstStyle>
          <a:p>
            <a:pPr>
              <a:defRPr/>
            </a:pPr>
            <a:endParaRPr lang="en-US" altLang="ja-JP">
              <a:solidFill>
                <a:prstClr val="black">
                  <a:tint val="75000"/>
                </a:prstClr>
              </a:solidFill>
            </a:endParaRPr>
          </a:p>
        </p:txBody>
      </p:sp>
      <p:sp>
        <p:nvSpPr>
          <p:cNvPr id="6" name="フッター プレースホルダー 4"/>
          <p:cNvSpPr>
            <a:spLocks noGrp="1"/>
          </p:cNvSpPr>
          <p:nvPr>
            <p:ph type="ftr" sz="quarter" idx="11"/>
          </p:nvPr>
        </p:nvSpPr>
        <p:spPr/>
        <p:txBody>
          <a:bodyPr/>
          <a:lstStyle>
            <a:lvl1pPr>
              <a:defRPr/>
            </a:lvl1pPr>
          </a:lstStyle>
          <a:p>
            <a:pPr>
              <a:defRPr/>
            </a:pPr>
            <a:endParaRPr lang="en-US" altLang="ja-JP">
              <a:solidFill>
                <a:prstClr val="black">
                  <a:tint val="75000"/>
                </a:prstClr>
              </a:solidFill>
            </a:endParaRPr>
          </a:p>
        </p:txBody>
      </p:sp>
      <p:sp>
        <p:nvSpPr>
          <p:cNvPr id="7" name="スライド番号プレースホルダー 5"/>
          <p:cNvSpPr>
            <a:spLocks noGrp="1"/>
          </p:cNvSpPr>
          <p:nvPr>
            <p:ph type="sldNum" sz="quarter" idx="12"/>
          </p:nvPr>
        </p:nvSpPr>
        <p:spPr/>
        <p:txBody>
          <a:bodyPr/>
          <a:lstStyle>
            <a:lvl1pPr>
              <a:defRPr/>
            </a:lvl1pPr>
          </a:lstStyle>
          <a:p>
            <a:pPr>
              <a:defRPr/>
            </a:pPr>
            <a:fld id="{0D3D7D91-ED77-4745-AD54-12A9AE9B48FF}" type="slidenum">
              <a:rPr lang="en-US" altLang="ja-JP"/>
              <a:pPr>
                <a:defRPr/>
              </a:pPr>
              <a:t>‹#›</a:t>
            </a:fld>
            <a:endParaRPr lang="en-US" altLang="ja-JP"/>
          </a:p>
        </p:txBody>
      </p:sp>
    </p:spTree>
    <p:extLst>
      <p:ext uri="{BB962C8B-B14F-4D97-AF65-F5344CB8AC3E}">
        <p14:creationId xmlns:p14="http://schemas.microsoft.com/office/powerpoint/2010/main" val="1352889836"/>
      </p:ext>
    </p:extLst>
  </p:cSld>
  <p:clrMapOvr>
    <a:masterClrMapping/>
  </p:clrMapOvr>
  <p:hf hdr="0" ftr="0" dt="0"/>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a:t>マスター タイトルの書式設定</a:t>
            </a:r>
          </a:p>
        </p:txBody>
      </p:sp>
      <p:sp>
        <p:nvSpPr>
          <p:cNvPr id="3" name="図プレースホルダー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日付プレースホルダー 3"/>
          <p:cNvSpPr>
            <a:spLocks noGrp="1"/>
          </p:cNvSpPr>
          <p:nvPr>
            <p:ph type="dt" sz="half" idx="10"/>
          </p:nvPr>
        </p:nvSpPr>
        <p:spPr/>
        <p:txBody>
          <a:bodyPr/>
          <a:lstStyle>
            <a:lvl1pPr>
              <a:defRPr/>
            </a:lvl1pPr>
          </a:lstStyle>
          <a:p>
            <a:pPr>
              <a:defRPr/>
            </a:pPr>
            <a:endParaRPr lang="en-US" altLang="ja-JP">
              <a:solidFill>
                <a:prstClr val="black">
                  <a:tint val="75000"/>
                </a:prstClr>
              </a:solidFill>
            </a:endParaRPr>
          </a:p>
        </p:txBody>
      </p:sp>
      <p:sp>
        <p:nvSpPr>
          <p:cNvPr id="6" name="フッター プレースホルダー 4"/>
          <p:cNvSpPr>
            <a:spLocks noGrp="1"/>
          </p:cNvSpPr>
          <p:nvPr>
            <p:ph type="ftr" sz="quarter" idx="11"/>
          </p:nvPr>
        </p:nvSpPr>
        <p:spPr/>
        <p:txBody>
          <a:bodyPr/>
          <a:lstStyle>
            <a:lvl1pPr>
              <a:defRPr/>
            </a:lvl1pPr>
          </a:lstStyle>
          <a:p>
            <a:pPr>
              <a:defRPr/>
            </a:pPr>
            <a:endParaRPr lang="en-US" altLang="ja-JP">
              <a:solidFill>
                <a:prstClr val="black">
                  <a:tint val="75000"/>
                </a:prstClr>
              </a:solidFill>
            </a:endParaRPr>
          </a:p>
        </p:txBody>
      </p:sp>
      <p:sp>
        <p:nvSpPr>
          <p:cNvPr id="7" name="スライド番号プレースホルダー 5"/>
          <p:cNvSpPr>
            <a:spLocks noGrp="1"/>
          </p:cNvSpPr>
          <p:nvPr>
            <p:ph type="sldNum" sz="quarter" idx="12"/>
          </p:nvPr>
        </p:nvSpPr>
        <p:spPr/>
        <p:txBody>
          <a:bodyPr/>
          <a:lstStyle>
            <a:lvl1pPr>
              <a:defRPr/>
            </a:lvl1pPr>
          </a:lstStyle>
          <a:p>
            <a:pPr>
              <a:defRPr/>
            </a:pPr>
            <a:fld id="{BF6E37DA-08AB-5A49-A7E0-58AB7B8EE986}" type="slidenum">
              <a:rPr lang="en-US" altLang="ja-JP"/>
              <a:pPr>
                <a:defRPr/>
              </a:pPr>
              <a:t>‹#›</a:t>
            </a:fld>
            <a:endParaRPr lang="en-US" altLang="ja-JP"/>
          </a:p>
        </p:txBody>
      </p:sp>
    </p:spTree>
    <p:extLst>
      <p:ext uri="{BB962C8B-B14F-4D97-AF65-F5344CB8AC3E}">
        <p14:creationId xmlns:p14="http://schemas.microsoft.com/office/powerpoint/2010/main" val="17535777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pPr>
              <a:defRPr/>
            </a:pPr>
            <a:endParaRPr lang="en-US" altLang="ja-JP">
              <a:solidFill>
                <a:prstClr val="black">
                  <a:tint val="75000"/>
                </a:prstClr>
              </a:solidFill>
            </a:endParaRPr>
          </a:p>
        </p:txBody>
      </p:sp>
      <p:sp>
        <p:nvSpPr>
          <p:cNvPr id="5" name="フッター プレースホルダー 4"/>
          <p:cNvSpPr>
            <a:spLocks noGrp="1"/>
          </p:cNvSpPr>
          <p:nvPr>
            <p:ph type="ftr" sz="quarter" idx="11"/>
          </p:nvPr>
        </p:nvSpPr>
        <p:spPr/>
        <p:txBody>
          <a:bodyPr/>
          <a:lstStyle>
            <a:lvl1pPr>
              <a:defRPr/>
            </a:lvl1pPr>
          </a:lstStyle>
          <a:p>
            <a:pPr>
              <a:defRPr/>
            </a:pPr>
            <a:endParaRPr lang="en-US" altLang="ja-JP">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lvl1pPr>
              <a:defRPr/>
            </a:lvl1pPr>
          </a:lstStyle>
          <a:p>
            <a:pPr>
              <a:defRPr/>
            </a:pPr>
            <a:fld id="{B763560C-4F87-3D43-B458-A385DC4AB902}" type="slidenum">
              <a:rPr lang="en-US" altLang="ja-JP"/>
              <a:pPr>
                <a:defRPr/>
              </a:pPr>
              <a:t>‹#›</a:t>
            </a:fld>
            <a:endParaRPr lang="en-US" altLang="ja-JP"/>
          </a:p>
        </p:txBody>
      </p:sp>
    </p:spTree>
    <p:extLst>
      <p:ext uri="{BB962C8B-B14F-4D97-AF65-F5344CB8AC3E}">
        <p14:creationId xmlns:p14="http://schemas.microsoft.com/office/powerpoint/2010/main" val="4208043846"/>
      </p:ext>
    </p:extLst>
  </p:cSld>
  <p:clrMapOvr>
    <a:masterClrMapping/>
  </p:clrMapOvr>
  <p:hf hdr="0" ftr="0" dt="0"/>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836"/>
            <a:ext cx="2057400" cy="5851525"/>
          </a:xfrm>
        </p:spPr>
        <p:txBody>
          <a:bodyPr vert="eaVert"/>
          <a:lstStyle/>
          <a:p>
            <a:r>
              <a:rPr lang="ja-JP" altLang="en-US"/>
              <a:t>マスター タイトルの書式設定</a:t>
            </a:r>
          </a:p>
        </p:txBody>
      </p:sp>
      <p:sp>
        <p:nvSpPr>
          <p:cNvPr id="3" name="縦書きテキスト プレースホルダー 2"/>
          <p:cNvSpPr>
            <a:spLocks noGrp="1"/>
          </p:cNvSpPr>
          <p:nvPr>
            <p:ph type="body" orient="vert" idx="1"/>
          </p:nvPr>
        </p:nvSpPr>
        <p:spPr>
          <a:xfrm>
            <a:off x="457200" y="274836"/>
            <a:ext cx="6019800" cy="5851525"/>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pPr>
              <a:defRPr/>
            </a:pPr>
            <a:endParaRPr lang="en-US" altLang="ja-JP">
              <a:solidFill>
                <a:prstClr val="black">
                  <a:tint val="75000"/>
                </a:prstClr>
              </a:solidFill>
            </a:endParaRPr>
          </a:p>
        </p:txBody>
      </p:sp>
      <p:sp>
        <p:nvSpPr>
          <p:cNvPr id="5" name="フッター プレースホルダー 4"/>
          <p:cNvSpPr>
            <a:spLocks noGrp="1"/>
          </p:cNvSpPr>
          <p:nvPr>
            <p:ph type="ftr" sz="quarter" idx="11"/>
          </p:nvPr>
        </p:nvSpPr>
        <p:spPr/>
        <p:txBody>
          <a:bodyPr/>
          <a:lstStyle>
            <a:lvl1pPr>
              <a:defRPr/>
            </a:lvl1pPr>
          </a:lstStyle>
          <a:p>
            <a:pPr>
              <a:defRPr/>
            </a:pPr>
            <a:endParaRPr lang="en-US" altLang="ja-JP">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lvl1pPr>
              <a:defRPr/>
            </a:lvl1pPr>
          </a:lstStyle>
          <a:p>
            <a:pPr>
              <a:defRPr/>
            </a:pPr>
            <a:fld id="{9E693E8E-8EF4-074F-8590-140BB6937D92}" type="slidenum">
              <a:rPr lang="en-US" altLang="ja-JP"/>
              <a:pPr>
                <a:defRPr/>
              </a:pPr>
              <a:t>‹#›</a:t>
            </a:fld>
            <a:endParaRPr lang="en-US" altLang="ja-JP"/>
          </a:p>
        </p:txBody>
      </p:sp>
    </p:spTree>
    <p:extLst>
      <p:ext uri="{BB962C8B-B14F-4D97-AF65-F5344CB8AC3E}">
        <p14:creationId xmlns:p14="http://schemas.microsoft.com/office/powerpoint/2010/main" val="4084280520"/>
      </p:ext>
    </p:extLst>
  </p:cSld>
  <p:clrMapOvr>
    <a:masterClrMapping/>
  </p:clrMapOvr>
  <p:hf hdr="0" ftr="0" dt="0"/>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613"/>
            <a:ext cx="7772400" cy="1470025"/>
          </a:xfrm>
        </p:spPr>
        <p:txBody>
          <a:bodyPr/>
          <a:lstStyle/>
          <a:p>
            <a:r>
              <a:rPr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a:t>マスタ サブタイトルの書式設定</a:t>
            </a:r>
          </a:p>
        </p:txBody>
      </p:sp>
      <p:sp>
        <p:nvSpPr>
          <p:cNvPr id="4" name="Rectangle 6"/>
          <p:cNvSpPr>
            <a:spLocks noGrp="1" noChangeArrowheads="1"/>
          </p:cNvSpPr>
          <p:nvPr>
            <p:ph type="sldNum" sz="quarter" idx="10"/>
          </p:nvPr>
        </p:nvSpPr>
        <p:spPr>
          <a:ln/>
        </p:spPr>
        <p:txBody>
          <a:bodyPr/>
          <a:lstStyle>
            <a:lvl1pPr>
              <a:defRPr/>
            </a:lvl1pPr>
          </a:lstStyle>
          <a:p>
            <a:pPr>
              <a:defRPr/>
            </a:pPr>
            <a:fld id="{6ACB2953-A64D-426B-8524-AD9023F060EB}" type="slidenum">
              <a:rPr lang="ja-JP" altLang="en-US">
                <a:solidFill>
                  <a:srgbClr val="333399">
                    <a:lumMod val="60000"/>
                    <a:lumOff val="40000"/>
                  </a:srgbClr>
                </a:solidFill>
              </a:rPr>
              <a:pPr>
                <a:defRPr/>
              </a:pPr>
              <a:t>‹#›</a:t>
            </a:fld>
            <a:endParaRPr lang="ja-JP" altLang="en-US" dirty="0">
              <a:solidFill>
                <a:srgbClr val="333399">
                  <a:lumMod val="60000"/>
                  <a:lumOff val="40000"/>
                </a:srgbClr>
              </a:solidFill>
            </a:endParaRPr>
          </a:p>
        </p:txBody>
      </p:sp>
    </p:spTree>
    <p:extLst>
      <p:ext uri="{BB962C8B-B14F-4D97-AF65-F5344CB8AC3E}">
        <p14:creationId xmlns:p14="http://schemas.microsoft.com/office/powerpoint/2010/main" val="313969971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95536" y="116632"/>
            <a:ext cx="7416824" cy="604838"/>
          </a:xfrm>
        </p:spPr>
        <p:txBody>
          <a:bodyPr/>
          <a:lstStyle>
            <a:lvl1pPr>
              <a:defRPr>
                <a:effectLst>
                  <a:outerShdw blurRad="38100" dist="38100" dir="2700000" algn="tl">
                    <a:srgbClr val="000000">
                      <a:alpha val="43137"/>
                    </a:srgbClr>
                  </a:outerShdw>
                </a:effectLst>
                <a:latin typeface="Britannic Bold" pitchFamily="34" charset="0"/>
              </a:defRPr>
            </a:lvl1pPr>
          </a:lstStyle>
          <a:p>
            <a:r>
              <a:rPr lang="ja-JP" altLang="en-US" dirty="0"/>
              <a:t>マスタ タイトルの書式設定</a:t>
            </a:r>
          </a:p>
        </p:txBody>
      </p:sp>
      <p:sp>
        <p:nvSpPr>
          <p:cNvPr id="3" name="コンテンツ プレースホルダ 2"/>
          <p:cNvSpPr>
            <a:spLocks noGrp="1"/>
          </p:cNvSpPr>
          <p:nvPr>
            <p:ph idx="1"/>
          </p:nvPr>
        </p:nvSpPr>
        <p:spPr/>
        <p:txBody>
          <a:bodyPr/>
          <a:lstStyle>
            <a:lvl1pPr>
              <a:defRPr>
                <a:latin typeface="Verdana" pitchFamily="34" charset="0"/>
                <a:cs typeface="Verdana" pitchFamily="34" charset="0"/>
              </a:defRPr>
            </a:lvl1pPr>
            <a:lvl2pPr>
              <a:defRPr>
                <a:latin typeface="Verdana" pitchFamily="34" charset="0"/>
                <a:cs typeface="Verdana" pitchFamily="34" charset="0"/>
              </a:defRPr>
            </a:lvl2pPr>
            <a:lvl3pPr>
              <a:defRPr>
                <a:latin typeface="Verdana" pitchFamily="34" charset="0"/>
                <a:cs typeface="Verdana" pitchFamily="34" charset="0"/>
              </a:defRPr>
            </a:lvl3pPr>
            <a:lvl4pPr>
              <a:defRPr>
                <a:latin typeface="Verdana" pitchFamily="34" charset="0"/>
                <a:cs typeface="Verdana" pitchFamily="34" charset="0"/>
              </a:defRPr>
            </a:lvl4pPr>
            <a:lvl5pPr>
              <a:defRPr>
                <a:latin typeface="Verdana" pitchFamily="34" charset="0"/>
                <a:cs typeface="Verdana" pitchFamily="34" charset="0"/>
              </a:defRPr>
            </a:lvl5pPr>
          </a:lstStyle>
          <a:p>
            <a:pPr lvl="0"/>
            <a:r>
              <a:rPr lang="ja-JP" altLang="en-US" dirty="0"/>
              <a:t>マスタ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p>
        </p:txBody>
      </p:sp>
      <p:sp>
        <p:nvSpPr>
          <p:cNvPr id="4" name="Rectangle 6"/>
          <p:cNvSpPr>
            <a:spLocks noGrp="1" noChangeArrowheads="1"/>
          </p:cNvSpPr>
          <p:nvPr>
            <p:ph type="sldNum" sz="quarter" idx="10"/>
          </p:nvPr>
        </p:nvSpPr>
        <p:spPr>
          <a:ln/>
        </p:spPr>
        <p:txBody>
          <a:bodyPr/>
          <a:lstStyle>
            <a:lvl1pPr>
              <a:defRPr/>
            </a:lvl1pPr>
          </a:lstStyle>
          <a:p>
            <a:pPr>
              <a:defRPr/>
            </a:pPr>
            <a:fld id="{9F116D1B-3857-46E4-969D-511DC8CE9295}" type="slidenum">
              <a:rPr lang="ja-JP" altLang="en-US">
                <a:solidFill>
                  <a:srgbClr val="333399">
                    <a:lumMod val="60000"/>
                    <a:lumOff val="40000"/>
                  </a:srgbClr>
                </a:solidFill>
              </a:rPr>
              <a:pPr>
                <a:defRPr/>
              </a:pPr>
              <a:t>‹#›</a:t>
            </a:fld>
            <a:endParaRPr lang="ja-JP" altLang="en-US" dirty="0">
              <a:solidFill>
                <a:srgbClr val="333399">
                  <a:lumMod val="60000"/>
                  <a:lumOff val="40000"/>
                </a:srgbClr>
              </a:solidFill>
            </a:endParaRPr>
          </a:p>
        </p:txBody>
      </p:sp>
    </p:spTree>
    <p:extLst>
      <p:ext uri="{BB962C8B-B14F-4D97-AF65-F5344CB8AC3E}">
        <p14:creationId xmlns:p14="http://schemas.microsoft.com/office/powerpoint/2010/main" val="269619921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7088"/>
            <a:ext cx="7772400" cy="1362075"/>
          </a:xfrm>
        </p:spPr>
        <p:txBody>
          <a:bodyPr anchor="t"/>
          <a:lstStyle>
            <a:lvl1pPr algn="l">
              <a:defRPr sz="4000" b="1" cap="all"/>
            </a:lvl1pPr>
          </a:lstStyle>
          <a:p>
            <a:r>
              <a:rPr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 テキストの書式設定</a:t>
            </a:r>
          </a:p>
        </p:txBody>
      </p:sp>
      <p:sp>
        <p:nvSpPr>
          <p:cNvPr id="4" name="Rectangle 6"/>
          <p:cNvSpPr>
            <a:spLocks noGrp="1" noChangeArrowheads="1"/>
          </p:cNvSpPr>
          <p:nvPr>
            <p:ph type="sldNum" sz="quarter" idx="10"/>
          </p:nvPr>
        </p:nvSpPr>
        <p:spPr>
          <a:ln/>
        </p:spPr>
        <p:txBody>
          <a:bodyPr/>
          <a:lstStyle>
            <a:lvl1pPr>
              <a:defRPr/>
            </a:lvl1pPr>
          </a:lstStyle>
          <a:p>
            <a:pPr>
              <a:defRPr/>
            </a:pPr>
            <a:fld id="{3468A9BF-2A44-4A31-9B17-E27AA7C95B4B}" type="slidenum">
              <a:rPr lang="ja-JP" altLang="en-US">
                <a:solidFill>
                  <a:srgbClr val="333399">
                    <a:lumMod val="60000"/>
                    <a:lumOff val="40000"/>
                  </a:srgbClr>
                </a:solidFill>
              </a:rPr>
              <a:pPr>
                <a:defRPr/>
              </a:pPr>
              <a:t>‹#›</a:t>
            </a:fld>
            <a:endParaRPr lang="ja-JP" altLang="en-US" dirty="0">
              <a:solidFill>
                <a:srgbClr val="333399">
                  <a:lumMod val="60000"/>
                  <a:lumOff val="40000"/>
                </a:srgbClr>
              </a:solidFill>
            </a:endParaRPr>
          </a:p>
        </p:txBody>
      </p:sp>
    </p:spTree>
    <p:extLst>
      <p:ext uri="{BB962C8B-B14F-4D97-AF65-F5344CB8AC3E}">
        <p14:creationId xmlns:p14="http://schemas.microsoft.com/office/powerpoint/2010/main" val="21141426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241301" y="1157288"/>
            <a:ext cx="4287838" cy="5334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4681632" y="1157288"/>
            <a:ext cx="4289425" cy="5334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6"/>
          <p:cNvSpPr>
            <a:spLocks noGrp="1" noChangeArrowheads="1"/>
          </p:cNvSpPr>
          <p:nvPr>
            <p:ph type="sldNum" sz="quarter" idx="10"/>
          </p:nvPr>
        </p:nvSpPr>
        <p:spPr>
          <a:ln/>
        </p:spPr>
        <p:txBody>
          <a:bodyPr/>
          <a:lstStyle>
            <a:lvl1pPr>
              <a:defRPr/>
            </a:lvl1pPr>
          </a:lstStyle>
          <a:p>
            <a:pPr>
              <a:defRPr/>
            </a:pPr>
            <a:fld id="{06FBD9F0-316A-4C14-903D-3AE59208E1EA}" type="slidenum">
              <a:rPr lang="ja-JP" altLang="en-US">
                <a:solidFill>
                  <a:srgbClr val="333399">
                    <a:lumMod val="60000"/>
                    <a:lumOff val="40000"/>
                  </a:srgbClr>
                </a:solidFill>
              </a:rPr>
              <a:pPr>
                <a:defRPr/>
              </a:pPr>
              <a:t>‹#›</a:t>
            </a:fld>
            <a:endParaRPr lang="ja-JP" altLang="en-US" dirty="0">
              <a:solidFill>
                <a:srgbClr val="333399">
                  <a:lumMod val="60000"/>
                  <a:lumOff val="40000"/>
                </a:srgbClr>
              </a:solidFill>
            </a:endParaRPr>
          </a:p>
        </p:txBody>
      </p:sp>
    </p:spTree>
    <p:extLst>
      <p:ext uri="{BB962C8B-B14F-4D97-AF65-F5344CB8AC3E}">
        <p14:creationId xmlns:p14="http://schemas.microsoft.com/office/powerpoint/2010/main" val="11045213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7096"/>
            <a:ext cx="7772400" cy="1362075"/>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17D8210A-D0C8-FF42-A34E-BEFFA9641428}" type="datetimeFigureOut">
              <a:rPr kumimoji="1" lang="ja-JP" altLang="en-US" smtClean="0"/>
              <a:t>2019/7/11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96867D2-AF31-7C46-8830-8A775AD4D59A}" type="slidenum">
              <a:rPr kumimoji="1" lang="ja-JP" altLang="en-US" smtClean="0"/>
              <a:t>‹#›</a:t>
            </a:fld>
            <a:endParaRPr kumimoji="1" lang="ja-JP" altLang="en-US"/>
          </a:p>
        </p:txBody>
      </p:sp>
    </p:spTree>
    <p:extLst>
      <p:ext uri="{BB962C8B-B14F-4D97-AF65-F5344CB8AC3E}">
        <p14:creationId xmlns:p14="http://schemas.microsoft.com/office/powerpoint/2010/main" val="199301139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4645119"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4645119"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6"/>
          <p:cNvSpPr>
            <a:spLocks noGrp="1" noChangeArrowheads="1"/>
          </p:cNvSpPr>
          <p:nvPr>
            <p:ph type="sldNum" sz="quarter" idx="10"/>
          </p:nvPr>
        </p:nvSpPr>
        <p:spPr>
          <a:ln/>
        </p:spPr>
        <p:txBody>
          <a:bodyPr/>
          <a:lstStyle>
            <a:lvl1pPr>
              <a:defRPr/>
            </a:lvl1pPr>
          </a:lstStyle>
          <a:p>
            <a:pPr>
              <a:defRPr/>
            </a:pPr>
            <a:fld id="{CC7ACEDC-2FE9-49D4-A9DA-F34961BB5B18}" type="slidenum">
              <a:rPr lang="ja-JP" altLang="en-US">
                <a:solidFill>
                  <a:srgbClr val="333399">
                    <a:lumMod val="60000"/>
                    <a:lumOff val="40000"/>
                  </a:srgbClr>
                </a:solidFill>
              </a:rPr>
              <a:pPr>
                <a:defRPr/>
              </a:pPr>
              <a:t>‹#›</a:t>
            </a:fld>
            <a:endParaRPr lang="ja-JP" altLang="en-US" dirty="0">
              <a:solidFill>
                <a:srgbClr val="333399">
                  <a:lumMod val="60000"/>
                  <a:lumOff val="40000"/>
                </a:srgbClr>
              </a:solidFill>
            </a:endParaRPr>
          </a:p>
        </p:txBody>
      </p:sp>
    </p:spTree>
    <p:extLst>
      <p:ext uri="{BB962C8B-B14F-4D97-AF65-F5344CB8AC3E}">
        <p14:creationId xmlns:p14="http://schemas.microsoft.com/office/powerpoint/2010/main" val="226265893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Rectangle 6"/>
          <p:cNvSpPr>
            <a:spLocks noGrp="1" noChangeArrowheads="1"/>
          </p:cNvSpPr>
          <p:nvPr>
            <p:ph type="sldNum" sz="quarter" idx="10"/>
          </p:nvPr>
        </p:nvSpPr>
        <p:spPr>
          <a:ln/>
        </p:spPr>
        <p:txBody>
          <a:bodyPr/>
          <a:lstStyle>
            <a:lvl1pPr>
              <a:defRPr/>
            </a:lvl1pPr>
          </a:lstStyle>
          <a:p>
            <a:pPr>
              <a:defRPr/>
            </a:pPr>
            <a:fld id="{E3541DCB-EA35-41B4-AF3E-69F07D9A19CD}" type="slidenum">
              <a:rPr lang="ja-JP" altLang="en-US">
                <a:solidFill>
                  <a:srgbClr val="333399">
                    <a:lumMod val="60000"/>
                    <a:lumOff val="40000"/>
                  </a:srgbClr>
                </a:solidFill>
              </a:rPr>
              <a:pPr>
                <a:defRPr/>
              </a:pPr>
              <a:t>‹#›</a:t>
            </a:fld>
            <a:endParaRPr lang="ja-JP" altLang="en-US" dirty="0">
              <a:solidFill>
                <a:srgbClr val="333399">
                  <a:lumMod val="60000"/>
                  <a:lumOff val="40000"/>
                </a:srgbClr>
              </a:solidFill>
            </a:endParaRPr>
          </a:p>
        </p:txBody>
      </p:sp>
    </p:spTree>
    <p:extLst>
      <p:ext uri="{BB962C8B-B14F-4D97-AF65-F5344CB8AC3E}">
        <p14:creationId xmlns:p14="http://schemas.microsoft.com/office/powerpoint/2010/main" val="65431125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998A77C0-D544-4466-9A3A-22AAA3827EDF}" type="slidenum">
              <a:rPr lang="ja-JP" altLang="en-US">
                <a:solidFill>
                  <a:srgbClr val="333399">
                    <a:lumMod val="60000"/>
                    <a:lumOff val="40000"/>
                  </a:srgbClr>
                </a:solidFill>
              </a:rPr>
              <a:pPr>
                <a:defRPr/>
              </a:pPr>
              <a:t>‹#›</a:t>
            </a:fld>
            <a:endParaRPr lang="ja-JP" altLang="en-US" dirty="0">
              <a:solidFill>
                <a:srgbClr val="333399">
                  <a:lumMod val="60000"/>
                  <a:lumOff val="40000"/>
                </a:srgbClr>
              </a:solidFill>
            </a:endParaRPr>
          </a:p>
        </p:txBody>
      </p:sp>
    </p:spTree>
    <p:extLst>
      <p:ext uri="{BB962C8B-B14F-4D97-AF65-F5344CB8AC3E}">
        <p14:creationId xmlns:p14="http://schemas.microsoft.com/office/powerpoint/2010/main" val="120262149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2" y="273050"/>
            <a:ext cx="3008313" cy="1162050"/>
          </a:xfrm>
        </p:spPr>
        <p:txBody>
          <a:bodyPr anchor="b"/>
          <a:lstStyle>
            <a:lvl1pPr algn="l">
              <a:defRPr sz="2000" b="1"/>
            </a:lvl1pPr>
          </a:lstStyle>
          <a:p>
            <a:r>
              <a:rPr lang="ja-JP" altLang="en-US"/>
              <a:t>マスタ タイトルの書式設定</a:t>
            </a:r>
          </a:p>
        </p:txBody>
      </p:sp>
      <p:sp>
        <p:nvSpPr>
          <p:cNvPr id="3" name="コンテンツ プレースホルダ 2"/>
          <p:cNvSpPr>
            <a:spLocks noGrp="1"/>
          </p:cNvSpPr>
          <p:nvPr>
            <p:ph idx="1"/>
          </p:nvPr>
        </p:nvSpPr>
        <p:spPr>
          <a:xfrm>
            <a:off x="3575050" y="273238"/>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57202"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Rectangle 6"/>
          <p:cNvSpPr>
            <a:spLocks noGrp="1" noChangeArrowheads="1"/>
          </p:cNvSpPr>
          <p:nvPr>
            <p:ph type="sldNum" sz="quarter" idx="10"/>
          </p:nvPr>
        </p:nvSpPr>
        <p:spPr>
          <a:ln/>
        </p:spPr>
        <p:txBody>
          <a:bodyPr/>
          <a:lstStyle>
            <a:lvl1pPr>
              <a:defRPr/>
            </a:lvl1pPr>
          </a:lstStyle>
          <a:p>
            <a:pPr>
              <a:defRPr/>
            </a:pPr>
            <a:fld id="{4D8D1677-07F6-42F0-BE21-500ED99674F1}" type="slidenum">
              <a:rPr lang="ja-JP" altLang="en-US">
                <a:solidFill>
                  <a:srgbClr val="333399">
                    <a:lumMod val="60000"/>
                    <a:lumOff val="40000"/>
                  </a:srgbClr>
                </a:solidFill>
              </a:rPr>
              <a:pPr>
                <a:defRPr/>
              </a:pPr>
              <a:t>‹#›</a:t>
            </a:fld>
            <a:endParaRPr lang="ja-JP" altLang="en-US" dirty="0">
              <a:solidFill>
                <a:srgbClr val="333399">
                  <a:lumMod val="60000"/>
                  <a:lumOff val="40000"/>
                </a:srgbClr>
              </a:solidFill>
            </a:endParaRPr>
          </a:p>
        </p:txBody>
      </p:sp>
    </p:spTree>
    <p:extLst>
      <p:ext uri="{BB962C8B-B14F-4D97-AF65-F5344CB8AC3E}">
        <p14:creationId xmlns:p14="http://schemas.microsoft.com/office/powerpoint/2010/main" val="162828919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ja-JP" altLang="en-US" noProof="0"/>
              <a:t>アイコンをクリックして図を追加</a:t>
            </a:r>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Rectangle 6"/>
          <p:cNvSpPr>
            <a:spLocks noGrp="1" noChangeArrowheads="1"/>
          </p:cNvSpPr>
          <p:nvPr>
            <p:ph type="sldNum" sz="quarter" idx="10"/>
          </p:nvPr>
        </p:nvSpPr>
        <p:spPr>
          <a:ln/>
        </p:spPr>
        <p:txBody>
          <a:bodyPr/>
          <a:lstStyle>
            <a:lvl1pPr>
              <a:defRPr/>
            </a:lvl1pPr>
          </a:lstStyle>
          <a:p>
            <a:pPr>
              <a:defRPr/>
            </a:pPr>
            <a:fld id="{72745E60-430E-482E-8BC1-653B11D1DC91}" type="slidenum">
              <a:rPr lang="ja-JP" altLang="en-US">
                <a:solidFill>
                  <a:srgbClr val="333399">
                    <a:lumMod val="60000"/>
                    <a:lumOff val="40000"/>
                  </a:srgbClr>
                </a:solidFill>
              </a:rPr>
              <a:pPr>
                <a:defRPr/>
              </a:pPr>
              <a:t>‹#›</a:t>
            </a:fld>
            <a:endParaRPr lang="ja-JP" altLang="en-US" dirty="0">
              <a:solidFill>
                <a:srgbClr val="333399">
                  <a:lumMod val="60000"/>
                  <a:lumOff val="40000"/>
                </a:srgbClr>
              </a:solidFill>
            </a:endParaRPr>
          </a:p>
        </p:txBody>
      </p:sp>
    </p:spTree>
    <p:extLst>
      <p:ext uri="{BB962C8B-B14F-4D97-AF65-F5344CB8AC3E}">
        <p14:creationId xmlns:p14="http://schemas.microsoft.com/office/powerpoint/2010/main" val="346228998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6"/>
          <p:cNvSpPr>
            <a:spLocks noGrp="1" noChangeArrowheads="1"/>
          </p:cNvSpPr>
          <p:nvPr>
            <p:ph type="sldNum" sz="quarter" idx="10"/>
          </p:nvPr>
        </p:nvSpPr>
        <p:spPr>
          <a:ln/>
        </p:spPr>
        <p:txBody>
          <a:bodyPr/>
          <a:lstStyle>
            <a:lvl1pPr>
              <a:defRPr/>
            </a:lvl1pPr>
          </a:lstStyle>
          <a:p>
            <a:pPr>
              <a:defRPr/>
            </a:pPr>
            <a:fld id="{B1E12CEC-656D-4AF6-AA0A-CFF8D420AE7C}" type="slidenum">
              <a:rPr lang="ja-JP" altLang="en-US">
                <a:solidFill>
                  <a:srgbClr val="333399">
                    <a:lumMod val="60000"/>
                    <a:lumOff val="40000"/>
                  </a:srgbClr>
                </a:solidFill>
              </a:rPr>
              <a:pPr>
                <a:defRPr/>
              </a:pPr>
              <a:t>‹#›</a:t>
            </a:fld>
            <a:endParaRPr lang="ja-JP" altLang="en-US" dirty="0">
              <a:solidFill>
                <a:srgbClr val="333399">
                  <a:lumMod val="60000"/>
                  <a:lumOff val="40000"/>
                </a:srgbClr>
              </a:solidFill>
            </a:endParaRPr>
          </a:p>
        </p:txBody>
      </p:sp>
    </p:spTree>
    <p:extLst>
      <p:ext uri="{BB962C8B-B14F-4D97-AF65-F5344CB8AC3E}">
        <p14:creationId xmlns:p14="http://schemas.microsoft.com/office/powerpoint/2010/main" val="415954991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789740" y="162113"/>
            <a:ext cx="2181225" cy="6329363"/>
          </a:xfr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241300" y="162113"/>
            <a:ext cx="6396038" cy="6329363"/>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6"/>
          <p:cNvSpPr>
            <a:spLocks noGrp="1" noChangeArrowheads="1"/>
          </p:cNvSpPr>
          <p:nvPr>
            <p:ph type="sldNum" sz="quarter" idx="10"/>
          </p:nvPr>
        </p:nvSpPr>
        <p:spPr>
          <a:ln/>
        </p:spPr>
        <p:txBody>
          <a:bodyPr/>
          <a:lstStyle>
            <a:lvl1pPr>
              <a:defRPr/>
            </a:lvl1pPr>
          </a:lstStyle>
          <a:p>
            <a:pPr>
              <a:defRPr/>
            </a:pPr>
            <a:fld id="{BEE68C39-88D0-4AD4-83ED-FE57CCC1C033}" type="slidenum">
              <a:rPr lang="ja-JP" altLang="en-US">
                <a:solidFill>
                  <a:srgbClr val="333399">
                    <a:lumMod val="60000"/>
                    <a:lumOff val="40000"/>
                  </a:srgbClr>
                </a:solidFill>
              </a:rPr>
              <a:pPr>
                <a:defRPr/>
              </a:pPr>
              <a:t>‹#›</a:t>
            </a:fld>
            <a:endParaRPr lang="ja-JP" altLang="en-US" dirty="0">
              <a:solidFill>
                <a:srgbClr val="333399">
                  <a:lumMod val="60000"/>
                  <a:lumOff val="40000"/>
                </a:srgbClr>
              </a:solidFill>
            </a:endParaRPr>
          </a:p>
        </p:txBody>
      </p:sp>
    </p:spTree>
    <p:extLst>
      <p:ext uri="{BB962C8B-B14F-4D97-AF65-F5344CB8AC3E}">
        <p14:creationId xmlns:p14="http://schemas.microsoft.com/office/powerpoint/2010/main" val="352319897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587"/>
            <a:ext cx="7772400" cy="1470025"/>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E3A1C571-68E6-A54E-A113-5C9BC84623B7}" type="datetimeFigureOut">
              <a:rPr lang="ja-JP" altLang="en-US" smtClean="0">
                <a:solidFill>
                  <a:prstClr val="black">
                    <a:tint val="75000"/>
                  </a:prstClr>
                </a:solidFill>
                <a:latin typeface="Calibri"/>
                <a:ea typeface="ＭＳ Ｐゴシック"/>
              </a:rPr>
              <a:pPr/>
              <a:t>2019/7/11</a:t>
            </a:fld>
            <a:endParaRPr lang="ja-JP" altLang="en-US">
              <a:solidFill>
                <a:prstClr val="black">
                  <a:tint val="75000"/>
                </a:prstClr>
              </a:solidFill>
              <a:latin typeface="Calibri"/>
              <a:ea typeface="ＭＳ Ｐゴシック"/>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latin typeface="Calibri"/>
              <a:ea typeface="ＭＳ Ｐゴシック"/>
            </a:endParaRPr>
          </a:p>
        </p:txBody>
      </p:sp>
      <p:sp>
        <p:nvSpPr>
          <p:cNvPr id="6" name="スライド番号プレースホルダー 5"/>
          <p:cNvSpPr>
            <a:spLocks noGrp="1"/>
          </p:cNvSpPr>
          <p:nvPr>
            <p:ph type="sldNum" sz="quarter" idx="12"/>
          </p:nvPr>
        </p:nvSpPr>
        <p:spPr/>
        <p:txBody>
          <a:bodyPr/>
          <a:lstStyle/>
          <a:p>
            <a:fld id="{F0DAC72F-797C-EF4A-ADCA-D6C313A1AF30}"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264827572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E3A1C571-68E6-A54E-A113-5C9BC84623B7}" type="datetimeFigureOut">
              <a:rPr lang="ja-JP" altLang="en-US" smtClean="0">
                <a:solidFill>
                  <a:prstClr val="black">
                    <a:tint val="75000"/>
                  </a:prstClr>
                </a:solidFill>
                <a:latin typeface="Calibri"/>
                <a:ea typeface="ＭＳ Ｐゴシック"/>
              </a:rPr>
              <a:pPr/>
              <a:t>2019/7/11</a:t>
            </a:fld>
            <a:endParaRPr lang="ja-JP" altLang="en-US">
              <a:solidFill>
                <a:prstClr val="black">
                  <a:tint val="75000"/>
                </a:prstClr>
              </a:solidFill>
              <a:latin typeface="Calibri"/>
              <a:ea typeface="ＭＳ Ｐゴシック"/>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latin typeface="Calibri"/>
              <a:ea typeface="ＭＳ Ｐゴシック"/>
            </a:endParaRPr>
          </a:p>
        </p:txBody>
      </p:sp>
      <p:sp>
        <p:nvSpPr>
          <p:cNvPr id="6" name="スライド番号プレースホルダー 5"/>
          <p:cNvSpPr>
            <a:spLocks noGrp="1"/>
          </p:cNvSpPr>
          <p:nvPr>
            <p:ph type="sldNum" sz="quarter" idx="12"/>
          </p:nvPr>
        </p:nvSpPr>
        <p:spPr/>
        <p:txBody>
          <a:bodyPr/>
          <a:lstStyle/>
          <a:p>
            <a:fld id="{F0DAC72F-797C-EF4A-ADCA-D6C313A1AF30}"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17683737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7062"/>
            <a:ext cx="7772400" cy="1362075"/>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E3A1C571-68E6-A54E-A113-5C9BC84623B7}" type="datetimeFigureOut">
              <a:rPr lang="ja-JP" altLang="en-US" smtClean="0">
                <a:solidFill>
                  <a:prstClr val="black">
                    <a:tint val="75000"/>
                  </a:prstClr>
                </a:solidFill>
                <a:latin typeface="Calibri"/>
                <a:ea typeface="ＭＳ Ｐゴシック"/>
              </a:rPr>
              <a:pPr/>
              <a:t>2019/7/11</a:t>
            </a:fld>
            <a:endParaRPr lang="ja-JP" altLang="en-US">
              <a:solidFill>
                <a:prstClr val="black">
                  <a:tint val="75000"/>
                </a:prstClr>
              </a:solidFill>
              <a:latin typeface="Calibri"/>
              <a:ea typeface="ＭＳ Ｐゴシック"/>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latin typeface="Calibri"/>
              <a:ea typeface="ＭＳ Ｐゴシック"/>
            </a:endParaRPr>
          </a:p>
        </p:txBody>
      </p:sp>
      <p:sp>
        <p:nvSpPr>
          <p:cNvPr id="6" name="スライド番号プレースホルダー 5"/>
          <p:cNvSpPr>
            <a:spLocks noGrp="1"/>
          </p:cNvSpPr>
          <p:nvPr>
            <p:ph type="sldNum" sz="quarter" idx="12"/>
          </p:nvPr>
        </p:nvSpPr>
        <p:spPr/>
        <p:txBody>
          <a:bodyPr/>
          <a:lstStyle/>
          <a:p>
            <a:fld id="{F0DAC72F-797C-EF4A-ADCA-D6C313A1AF30}"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35010160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57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4648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17D8210A-D0C8-FF42-A34E-BEFFA9641428}" type="datetimeFigureOut">
              <a:rPr kumimoji="1" lang="ja-JP" altLang="en-US" smtClean="0"/>
              <a:t>2019/7/11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496867D2-AF31-7C46-8830-8A775AD4D59A}" type="slidenum">
              <a:rPr kumimoji="1" lang="ja-JP" altLang="en-US" smtClean="0"/>
              <a:t>‹#›</a:t>
            </a:fld>
            <a:endParaRPr kumimoji="1" lang="ja-JP" altLang="en-US"/>
          </a:p>
        </p:txBody>
      </p:sp>
    </p:spTree>
    <p:extLst>
      <p:ext uri="{BB962C8B-B14F-4D97-AF65-F5344CB8AC3E}">
        <p14:creationId xmlns:p14="http://schemas.microsoft.com/office/powerpoint/2010/main" val="342962819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57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4648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E3A1C571-68E6-A54E-A113-5C9BC84623B7}" type="datetimeFigureOut">
              <a:rPr lang="ja-JP" altLang="en-US" smtClean="0">
                <a:solidFill>
                  <a:prstClr val="black">
                    <a:tint val="75000"/>
                  </a:prstClr>
                </a:solidFill>
                <a:latin typeface="Calibri"/>
                <a:ea typeface="ＭＳ Ｐゴシック"/>
              </a:rPr>
              <a:pPr/>
              <a:t>2019/7/11</a:t>
            </a:fld>
            <a:endParaRPr lang="ja-JP" altLang="en-US">
              <a:solidFill>
                <a:prstClr val="black">
                  <a:tint val="75000"/>
                </a:prstClr>
              </a:solidFill>
              <a:latin typeface="Calibri"/>
              <a:ea typeface="ＭＳ Ｐゴシック"/>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latin typeface="Calibri"/>
              <a:ea typeface="ＭＳ Ｐゴシック"/>
            </a:endParaRPr>
          </a:p>
        </p:txBody>
      </p:sp>
      <p:sp>
        <p:nvSpPr>
          <p:cNvPr id="7" name="スライド番号プレースホルダー 6"/>
          <p:cNvSpPr>
            <a:spLocks noGrp="1"/>
          </p:cNvSpPr>
          <p:nvPr>
            <p:ph type="sldNum" sz="quarter" idx="12"/>
          </p:nvPr>
        </p:nvSpPr>
        <p:spPr/>
        <p:txBody>
          <a:bodyPr/>
          <a:lstStyle/>
          <a:p>
            <a:fld id="{F0DAC72F-797C-EF4A-ADCA-D6C313A1AF30}"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381031827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464510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64510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E3A1C571-68E6-A54E-A113-5C9BC84623B7}" type="datetimeFigureOut">
              <a:rPr lang="ja-JP" altLang="en-US" smtClean="0">
                <a:solidFill>
                  <a:prstClr val="black">
                    <a:tint val="75000"/>
                  </a:prstClr>
                </a:solidFill>
                <a:latin typeface="Calibri"/>
                <a:ea typeface="ＭＳ Ｐゴシック"/>
              </a:rPr>
              <a:pPr/>
              <a:t>2019/7/11</a:t>
            </a:fld>
            <a:endParaRPr lang="ja-JP" altLang="en-US">
              <a:solidFill>
                <a:prstClr val="black">
                  <a:tint val="75000"/>
                </a:prstClr>
              </a:solidFill>
              <a:latin typeface="Calibri"/>
              <a:ea typeface="ＭＳ Ｐゴシック"/>
            </a:endParaRPr>
          </a:p>
        </p:txBody>
      </p:sp>
      <p:sp>
        <p:nvSpPr>
          <p:cNvPr id="8" name="フッター プレースホルダー 7"/>
          <p:cNvSpPr>
            <a:spLocks noGrp="1"/>
          </p:cNvSpPr>
          <p:nvPr>
            <p:ph type="ftr" sz="quarter" idx="11"/>
          </p:nvPr>
        </p:nvSpPr>
        <p:spPr/>
        <p:txBody>
          <a:bodyPr/>
          <a:lstStyle/>
          <a:p>
            <a:endParaRPr lang="ja-JP" altLang="en-US">
              <a:solidFill>
                <a:prstClr val="black">
                  <a:tint val="75000"/>
                </a:prstClr>
              </a:solidFill>
              <a:latin typeface="Calibri"/>
              <a:ea typeface="ＭＳ Ｐゴシック"/>
            </a:endParaRPr>
          </a:p>
        </p:txBody>
      </p:sp>
      <p:sp>
        <p:nvSpPr>
          <p:cNvPr id="9" name="スライド番号プレースホルダー 8"/>
          <p:cNvSpPr>
            <a:spLocks noGrp="1"/>
          </p:cNvSpPr>
          <p:nvPr>
            <p:ph type="sldNum" sz="quarter" idx="12"/>
          </p:nvPr>
        </p:nvSpPr>
        <p:spPr/>
        <p:txBody>
          <a:bodyPr/>
          <a:lstStyle/>
          <a:p>
            <a:fld id="{F0DAC72F-797C-EF4A-ADCA-D6C313A1AF30}"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247247309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E3A1C571-68E6-A54E-A113-5C9BC84623B7}" type="datetimeFigureOut">
              <a:rPr lang="ja-JP" altLang="en-US" smtClean="0">
                <a:solidFill>
                  <a:prstClr val="black">
                    <a:tint val="75000"/>
                  </a:prstClr>
                </a:solidFill>
                <a:latin typeface="Calibri"/>
                <a:ea typeface="ＭＳ Ｐゴシック"/>
              </a:rPr>
              <a:pPr/>
              <a:t>2019/7/11</a:t>
            </a:fld>
            <a:endParaRPr lang="ja-JP" altLang="en-US">
              <a:solidFill>
                <a:prstClr val="black">
                  <a:tint val="75000"/>
                </a:prstClr>
              </a:solidFill>
              <a:latin typeface="Calibri"/>
              <a:ea typeface="ＭＳ Ｐゴシック"/>
            </a:endParaRPr>
          </a:p>
        </p:txBody>
      </p:sp>
      <p:sp>
        <p:nvSpPr>
          <p:cNvPr id="4" name="フッター プレースホルダー 3"/>
          <p:cNvSpPr>
            <a:spLocks noGrp="1"/>
          </p:cNvSpPr>
          <p:nvPr>
            <p:ph type="ftr" sz="quarter" idx="11"/>
          </p:nvPr>
        </p:nvSpPr>
        <p:spPr/>
        <p:txBody>
          <a:bodyPr/>
          <a:lstStyle/>
          <a:p>
            <a:endParaRPr lang="ja-JP" altLang="en-US">
              <a:solidFill>
                <a:prstClr val="black">
                  <a:tint val="75000"/>
                </a:prstClr>
              </a:solidFill>
              <a:latin typeface="Calibri"/>
              <a:ea typeface="ＭＳ Ｐゴシック"/>
            </a:endParaRPr>
          </a:p>
        </p:txBody>
      </p:sp>
      <p:sp>
        <p:nvSpPr>
          <p:cNvPr id="5" name="スライド番号プレースホルダー 4"/>
          <p:cNvSpPr>
            <a:spLocks noGrp="1"/>
          </p:cNvSpPr>
          <p:nvPr>
            <p:ph type="sldNum" sz="quarter" idx="12"/>
          </p:nvPr>
        </p:nvSpPr>
        <p:spPr/>
        <p:txBody>
          <a:bodyPr/>
          <a:lstStyle/>
          <a:p>
            <a:fld id="{F0DAC72F-797C-EF4A-ADCA-D6C313A1AF30}"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139029483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E3A1C571-68E6-A54E-A113-5C9BC84623B7}" type="datetimeFigureOut">
              <a:rPr lang="ja-JP" altLang="en-US" smtClean="0">
                <a:solidFill>
                  <a:prstClr val="black">
                    <a:tint val="75000"/>
                  </a:prstClr>
                </a:solidFill>
                <a:latin typeface="Calibri"/>
                <a:ea typeface="ＭＳ Ｐゴシック"/>
              </a:rPr>
              <a:pPr/>
              <a:t>2019/7/11</a:t>
            </a:fld>
            <a:endParaRPr lang="ja-JP" altLang="en-US">
              <a:solidFill>
                <a:prstClr val="black">
                  <a:tint val="75000"/>
                </a:prstClr>
              </a:solidFill>
              <a:latin typeface="Calibri"/>
              <a:ea typeface="ＭＳ Ｐゴシック"/>
            </a:endParaRPr>
          </a:p>
        </p:txBody>
      </p:sp>
      <p:sp>
        <p:nvSpPr>
          <p:cNvPr id="3" name="フッター プレースホルダー 2"/>
          <p:cNvSpPr>
            <a:spLocks noGrp="1"/>
          </p:cNvSpPr>
          <p:nvPr>
            <p:ph type="ftr" sz="quarter" idx="11"/>
          </p:nvPr>
        </p:nvSpPr>
        <p:spPr/>
        <p:txBody>
          <a:bodyPr/>
          <a:lstStyle/>
          <a:p>
            <a:endParaRPr lang="ja-JP" altLang="en-US">
              <a:solidFill>
                <a:prstClr val="black">
                  <a:tint val="75000"/>
                </a:prstClr>
              </a:solidFill>
              <a:latin typeface="Calibri"/>
              <a:ea typeface="ＭＳ Ｐゴシック"/>
            </a:endParaRPr>
          </a:p>
        </p:txBody>
      </p:sp>
      <p:sp>
        <p:nvSpPr>
          <p:cNvPr id="4" name="スライド番号プレースホルダー 3"/>
          <p:cNvSpPr>
            <a:spLocks noGrp="1"/>
          </p:cNvSpPr>
          <p:nvPr>
            <p:ph type="sldNum" sz="quarter" idx="12"/>
          </p:nvPr>
        </p:nvSpPr>
        <p:spPr/>
        <p:txBody>
          <a:bodyPr/>
          <a:lstStyle/>
          <a:p>
            <a:fld id="{F0DAC72F-797C-EF4A-ADCA-D6C313A1AF30}"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134222597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2" y="273050"/>
            <a:ext cx="3008313" cy="1162050"/>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575050" y="27321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457202"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E3A1C571-68E6-A54E-A113-5C9BC84623B7}" type="datetimeFigureOut">
              <a:rPr lang="ja-JP" altLang="en-US" smtClean="0">
                <a:solidFill>
                  <a:prstClr val="black">
                    <a:tint val="75000"/>
                  </a:prstClr>
                </a:solidFill>
                <a:latin typeface="Calibri"/>
                <a:ea typeface="ＭＳ Ｐゴシック"/>
              </a:rPr>
              <a:pPr/>
              <a:t>2019/7/11</a:t>
            </a:fld>
            <a:endParaRPr lang="ja-JP" altLang="en-US">
              <a:solidFill>
                <a:prstClr val="black">
                  <a:tint val="75000"/>
                </a:prstClr>
              </a:solidFill>
              <a:latin typeface="Calibri"/>
              <a:ea typeface="ＭＳ Ｐゴシック"/>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latin typeface="Calibri"/>
              <a:ea typeface="ＭＳ Ｐゴシック"/>
            </a:endParaRPr>
          </a:p>
        </p:txBody>
      </p:sp>
      <p:sp>
        <p:nvSpPr>
          <p:cNvPr id="7" name="スライド番号プレースホルダー 6"/>
          <p:cNvSpPr>
            <a:spLocks noGrp="1"/>
          </p:cNvSpPr>
          <p:nvPr>
            <p:ph type="sldNum" sz="quarter" idx="12"/>
          </p:nvPr>
        </p:nvSpPr>
        <p:spPr/>
        <p:txBody>
          <a:bodyPr/>
          <a:lstStyle/>
          <a:p>
            <a:fld id="{F0DAC72F-797C-EF4A-ADCA-D6C313A1AF30}"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354332190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E3A1C571-68E6-A54E-A113-5C9BC84623B7}" type="datetimeFigureOut">
              <a:rPr lang="ja-JP" altLang="en-US" smtClean="0">
                <a:solidFill>
                  <a:prstClr val="black">
                    <a:tint val="75000"/>
                  </a:prstClr>
                </a:solidFill>
                <a:latin typeface="Calibri"/>
                <a:ea typeface="ＭＳ Ｐゴシック"/>
              </a:rPr>
              <a:pPr/>
              <a:t>2019/7/11</a:t>
            </a:fld>
            <a:endParaRPr lang="ja-JP" altLang="en-US">
              <a:solidFill>
                <a:prstClr val="black">
                  <a:tint val="75000"/>
                </a:prstClr>
              </a:solidFill>
              <a:latin typeface="Calibri"/>
              <a:ea typeface="ＭＳ Ｐゴシック"/>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latin typeface="Calibri"/>
              <a:ea typeface="ＭＳ Ｐゴシック"/>
            </a:endParaRPr>
          </a:p>
        </p:txBody>
      </p:sp>
      <p:sp>
        <p:nvSpPr>
          <p:cNvPr id="7" name="スライド番号プレースホルダー 6"/>
          <p:cNvSpPr>
            <a:spLocks noGrp="1"/>
          </p:cNvSpPr>
          <p:nvPr>
            <p:ph type="sldNum" sz="quarter" idx="12"/>
          </p:nvPr>
        </p:nvSpPr>
        <p:spPr/>
        <p:txBody>
          <a:bodyPr/>
          <a:lstStyle/>
          <a:p>
            <a:fld id="{F0DAC72F-797C-EF4A-ADCA-D6C313A1AF30}"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212496743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E3A1C571-68E6-A54E-A113-5C9BC84623B7}" type="datetimeFigureOut">
              <a:rPr lang="ja-JP" altLang="en-US" smtClean="0">
                <a:solidFill>
                  <a:prstClr val="black">
                    <a:tint val="75000"/>
                  </a:prstClr>
                </a:solidFill>
                <a:latin typeface="Calibri"/>
                <a:ea typeface="ＭＳ Ｐゴシック"/>
              </a:rPr>
              <a:pPr/>
              <a:t>2019/7/11</a:t>
            </a:fld>
            <a:endParaRPr lang="ja-JP" altLang="en-US">
              <a:solidFill>
                <a:prstClr val="black">
                  <a:tint val="75000"/>
                </a:prstClr>
              </a:solidFill>
              <a:latin typeface="Calibri"/>
              <a:ea typeface="ＭＳ Ｐゴシック"/>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latin typeface="Calibri"/>
              <a:ea typeface="ＭＳ Ｐゴシック"/>
            </a:endParaRPr>
          </a:p>
        </p:txBody>
      </p:sp>
      <p:sp>
        <p:nvSpPr>
          <p:cNvPr id="6" name="スライド番号プレースホルダー 5"/>
          <p:cNvSpPr>
            <a:spLocks noGrp="1"/>
          </p:cNvSpPr>
          <p:nvPr>
            <p:ph type="sldNum" sz="quarter" idx="12"/>
          </p:nvPr>
        </p:nvSpPr>
        <p:spPr/>
        <p:txBody>
          <a:bodyPr/>
          <a:lstStyle/>
          <a:p>
            <a:fld id="{F0DAC72F-797C-EF4A-ADCA-D6C313A1AF30}"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5241814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800"/>
            <a:ext cx="2057400" cy="5851525"/>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57200" y="274800"/>
            <a:ext cx="6019800" cy="5851525"/>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E3A1C571-68E6-A54E-A113-5C9BC84623B7}" type="datetimeFigureOut">
              <a:rPr lang="ja-JP" altLang="en-US" smtClean="0">
                <a:solidFill>
                  <a:prstClr val="black">
                    <a:tint val="75000"/>
                  </a:prstClr>
                </a:solidFill>
                <a:latin typeface="Calibri"/>
                <a:ea typeface="ＭＳ Ｐゴシック"/>
              </a:rPr>
              <a:pPr/>
              <a:t>2019/7/11</a:t>
            </a:fld>
            <a:endParaRPr lang="ja-JP" altLang="en-US">
              <a:solidFill>
                <a:prstClr val="black">
                  <a:tint val="75000"/>
                </a:prstClr>
              </a:solidFill>
              <a:latin typeface="Calibri"/>
              <a:ea typeface="ＭＳ Ｐゴシック"/>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latin typeface="Calibri"/>
              <a:ea typeface="ＭＳ Ｐゴシック"/>
            </a:endParaRPr>
          </a:p>
        </p:txBody>
      </p:sp>
      <p:sp>
        <p:nvSpPr>
          <p:cNvPr id="6" name="スライド番号プレースホルダー 5"/>
          <p:cNvSpPr>
            <a:spLocks noGrp="1"/>
          </p:cNvSpPr>
          <p:nvPr>
            <p:ph type="sldNum" sz="quarter" idx="12"/>
          </p:nvPr>
        </p:nvSpPr>
        <p:spPr/>
        <p:txBody>
          <a:bodyPr/>
          <a:lstStyle/>
          <a:p>
            <a:fld id="{F0DAC72F-797C-EF4A-ADCA-D6C313A1AF30}"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1610832712"/>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587"/>
            <a:ext cx="7772400" cy="1470025"/>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E3A1C571-68E6-A54E-A113-5C9BC84623B7}" type="datetimeFigureOut">
              <a:rPr lang="ja-JP" altLang="en-US" smtClean="0">
                <a:solidFill>
                  <a:prstClr val="black">
                    <a:tint val="75000"/>
                  </a:prstClr>
                </a:solidFill>
                <a:latin typeface="Calibri"/>
                <a:ea typeface="ＭＳ Ｐゴシック"/>
              </a:rPr>
              <a:pPr/>
              <a:t>2019/7/11</a:t>
            </a:fld>
            <a:endParaRPr lang="ja-JP" altLang="en-US">
              <a:solidFill>
                <a:prstClr val="black">
                  <a:tint val="75000"/>
                </a:prstClr>
              </a:solidFill>
              <a:latin typeface="Calibri"/>
              <a:ea typeface="ＭＳ Ｐゴシック"/>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latin typeface="Calibri"/>
              <a:ea typeface="ＭＳ Ｐゴシック"/>
            </a:endParaRPr>
          </a:p>
        </p:txBody>
      </p:sp>
      <p:sp>
        <p:nvSpPr>
          <p:cNvPr id="6" name="スライド番号プレースホルダー 5"/>
          <p:cNvSpPr>
            <a:spLocks noGrp="1"/>
          </p:cNvSpPr>
          <p:nvPr>
            <p:ph type="sldNum" sz="quarter" idx="12"/>
          </p:nvPr>
        </p:nvSpPr>
        <p:spPr/>
        <p:txBody>
          <a:bodyPr/>
          <a:lstStyle/>
          <a:p>
            <a:fld id="{F0DAC72F-797C-EF4A-ADCA-D6C313A1AF30}"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62919815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E3A1C571-68E6-A54E-A113-5C9BC84623B7}" type="datetimeFigureOut">
              <a:rPr lang="ja-JP" altLang="en-US" smtClean="0">
                <a:solidFill>
                  <a:prstClr val="black">
                    <a:tint val="75000"/>
                  </a:prstClr>
                </a:solidFill>
                <a:latin typeface="Calibri"/>
                <a:ea typeface="ＭＳ Ｐゴシック"/>
              </a:rPr>
              <a:pPr/>
              <a:t>2019/7/11</a:t>
            </a:fld>
            <a:endParaRPr lang="ja-JP" altLang="en-US">
              <a:solidFill>
                <a:prstClr val="black">
                  <a:tint val="75000"/>
                </a:prstClr>
              </a:solidFill>
              <a:latin typeface="Calibri"/>
              <a:ea typeface="ＭＳ Ｐゴシック"/>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latin typeface="Calibri"/>
              <a:ea typeface="ＭＳ Ｐゴシック"/>
            </a:endParaRPr>
          </a:p>
        </p:txBody>
      </p:sp>
      <p:sp>
        <p:nvSpPr>
          <p:cNvPr id="6" name="スライド番号プレースホルダー 5"/>
          <p:cNvSpPr>
            <a:spLocks noGrp="1"/>
          </p:cNvSpPr>
          <p:nvPr>
            <p:ph type="sldNum" sz="quarter" idx="12"/>
          </p:nvPr>
        </p:nvSpPr>
        <p:spPr/>
        <p:txBody>
          <a:bodyPr/>
          <a:lstStyle/>
          <a:p>
            <a:fld id="{F0DAC72F-797C-EF4A-ADCA-D6C313A1AF30}"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26983754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4645123"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645123"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17D8210A-D0C8-FF42-A34E-BEFFA9641428}" type="datetimeFigureOut">
              <a:rPr kumimoji="1" lang="ja-JP" altLang="en-US" smtClean="0"/>
              <a:t>2019/7/11</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496867D2-AF31-7C46-8830-8A775AD4D59A}" type="slidenum">
              <a:rPr kumimoji="1" lang="ja-JP" altLang="en-US" smtClean="0"/>
              <a:t>‹#›</a:t>
            </a:fld>
            <a:endParaRPr kumimoji="1" lang="ja-JP" altLang="en-US"/>
          </a:p>
        </p:txBody>
      </p:sp>
    </p:spTree>
    <p:extLst>
      <p:ext uri="{BB962C8B-B14F-4D97-AF65-F5344CB8AC3E}">
        <p14:creationId xmlns:p14="http://schemas.microsoft.com/office/powerpoint/2010/main" val="319010197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7062"/>
            <a:ext cx="7772400" cy="1362075"/>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E3A1C571-68E6-A54E-A113-5C9BC84623B7}" type="datetimeFigureOut">
              <a:rPr lang="ja-JP" altLang="en-US" smtClean="0">
                <a:solidFill>
                  <a:prstClr val="black">
                    <a:tint val="75000"/>
                  </a:prstClr>
                </a:solidFill>
                <a:latin typeface="Calibri"/>
                <a:ea typeface="ＭＳ Ｐゴシック"/>
              </a:rPr>
              <a:pPr/>
              <a:t>2019/7/11</a:t>
            </a:fld>
            <a:endParaRPr lang="ja-JP" altLang="en-US">
              <a:solidFill>
                <a:prstClr val="black">
                  <a:tint val="75000"/>
                </a:prstClr>
              </a:solidFill>
              <a:latin typeface="Calibri"/>
              <a:ea typeface="ＭＳ Ｐゴシック"/>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latin typeface="Calibri"/>
              <a:ea typeface="ＭＳ Ｐゴシック"/>
            </a:endParaRPr>
          </a:p>
        </p:txBody>
      </p:sp>
      <p:sp>
        <p:nvSpPr>
          <p:cNvPr id="6" name="スライド番号プレースホルダー 5"/>
          <p:cNvSpPr>
            <a:spLocks noGrp="1"/>
          </p:cNvSpPr>
          <p:nvPr>
            <p:ph type="sldNum" sz="quarter" idx="12"/>
          </p:nvPr>
        </p:nvSpPr>
        <p:spPr/>
        <p:txBody>
          <a:bodyPr/>
          <a:lstStyle/>
          <a:p>
            <a:fld id="{F0DAC72F-797C-EF4A-ADCA-D6C313A1AF30}"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83342804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57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4648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E3A1C571-68E6-A54E-A113-5C9BC84623B7}" type="datetimeFigureOut">
              <a:rPr lang="ja-JP" altLang="en-US" smtClean="0">
                <a:solidFill>
                  <a:prstClr val="black">
                    <a:tint val="75000"/>
                  </a:prstClr>
                </a:solidFill>
                <a:latin typeface="Calibri"/>
                <a:ea typeface="ＭＳ Ｐゴシック"/>
              </a:rPr>
              <a:pPr/>
              <a:t>2019/7/11</a:t>
            </a:fld>
            <a:endParaRPr lang="ja-JP" altLang="en-US">
              <a:solidFill>
                <a:prstClr val="black">
                  <a:tint val="75000"/>
                </a:prstClr>
              </a:solidFill>
              <a:latin typeface="Calibri"/>
              <a:ea typeface="ＭＳ Ｐゴシック"/>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latin typeface="Calibri"/>
              <a:ea typeface="ＭＳ Ｐゴシック"/>
            </a:endParaRPr>
          </a:p>
        </p:txBody>
      </p:sp>
      <p:sp>
        <p:nvSpPr>
          <p:cNvPr id="7" name="スライド番号プレースホルダー 6"/>
          <p:cNvSpPr>
            <a:spLocks noGrp="1"/>
          </p:cNvSpPr>
          <p:nvPr>
            <p:ph type="sldNum" sz="quarter" idx="12"/>
          </p:nvPr>
        </p:nvSpPr>
        <p:spPr/>
        <p:txBody>
          <a:bodyPr/>
          <a:lstStyle/>
          <a:p>
            <a:fld id="{F0DAC72F-797C-EF4A-ADCA-D6C313A1AF30}"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3935414347"/>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464510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64510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E3A1C571-68E6-A54E-A113-5C9BC84623B7}" type="datetimeFigureOut">
              <a:rPr lang="ja-JP" altLang="en-US" smtClean="0">
                <a:solidFill>
                  <a:prstClr val="black">
                    <a:tint val="75000"/>
                  </a:prstClr>
                </a:solidFill>
                <a:latin typeface="Calibri"/>
                <a:ea typeface="ＭＳ Ｐゴシック"/>
              </a:rPr>
              <a:pPr/>
              <a:t>2019/7/11</a:t>
            </a:fld>
            <a:endParaRPr lang="ja-JP" altLang="en-US">
              <a:solidFill>
                <a:prstClr val="black">
                  <a:tint val="75000"/>
                </a:prstClr>
              </a:solidFill>
              <a:latin typeface="Calibri"/>
              <a:ea typeface="ＭＳ Ｐゴシック"/>
            </a:endParaRPr>
          </a:p>
        </p:txBody>
      </p:sp>
      <p:sp>
        <p:nvSpPr>
          <p:cNvPr id="8" name="フッター プレースホルダー 7"/>
          <p:cNvSpPr>
            <a:spLocks noGrp="1"/>
          </p:cNvSpPr>
          <p:nvPr>
            <p:ph type="ftr" sz="quarter" idx="11"/>
          </p:nvPr>
        </p:nvSpPr>
        <p:spPr/>
        <p:txBody>
          <a:bodyPr/>
          <a:lstStyle/>
          <a:p>
            <a:endParaRPr lang="ja-JP" altLang="en-US">
              <a:solidFill>
                <a:prstClr val="black">
                  <a:tint val="75000"/>
                </a:prstClr>
              </a:solidFill>
              <a:latin typeface="Calibri"/>
              <a:ea typeface="ＭＳ Ｐゴシック"/>
            </a:endParaRPr>
          </a:p>
        </p:txBody>
      </p:sp>
      <p:sp>
        <p:nvSpPr>
          <p:cNvPr id="9" name="スライド番号プレースホルダー 8"/>
          <p:cNvSpPr>
            <a:spLocks noGrp="1"/>
          </p:cNvSpPr>
          <p:nvPr>
            <p:ph type="sldNum" sz="quarter" idx="12"/>
          </p:nvPr>
        </p:nvSpPr>
        <p:spPr/>
        <p:txBody>
          <a:bodyPr/>
          <a:lstStyle/>
          <a:p>
            <a:fld id="{F0DAC72F-797C-EF4A-ADCA-D6C313A1AF30}"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1031242616"/>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E3A1C571-68E6-A54E-A113-5C9BC84623B7}" type="datetimeFigureOut">
              <a:rPr lang="ja-JP" altLang="en-US" smtClean="0">
                <a:solidFill>
                  <a:prstClr val="black">
                    <a:tint val="75000"/>
                  </a:prstClr>
                </a:solidFill>
                <a:latin typeface="Calibri"/>
                <a:ea typeface="ＭＳ Ｐゴシック"/>
              </a:rPr>
              <a:pPr/>
              <a:t>2019/7/11</a:t>
            </a:fld>
            <a:endParaRPr lang="ja-JP" altLang="en-US">
              <a:solidFill>
                <a:prstClr val="black">
                  <a:tint val="75000"/>
                </a:prstClr>
              </a:solidFill>
              <a:latin typeface="Calibri"/>
              <a:ea typeface="ＭＳ Ｐゴシック"/>
            </a:endParaRPr>
          </a:p>
        </p:txBody>
      </p:sp>
      <p:sp>
        <p:nvSpPr>
          <p:cNvPr id="4" name="フッター プレースホルダー 3"/>
          <p:cNvSpPr>
            <a:spLocks noGrp="1"/>
          </p:cNvSpPr>
          <p:nvPr>
            <p:ph type="ftr" sz="quarter" idx="11"/>
          </p:nvPr>
        </p:nvSpPr>
        <p:spPr/>
        <p:txBody>
          <a:bodyPr/>
          <a:lstStyle/>
          <a:p>
            <a:endParaRPr lang="ja-JP" altLang="en-US">
              <a:solidFill>
                <a:prstClr val="black">
                  <a:tint val="75000"/>
                </a:prstClr>
              </a:solidFill>
              <a:latin typeface="Calibri"/>
              <a:ea typeface="ＭＳ Ｐゴシック"/>
            </a:endParaRPr>
          </a:p>
        </p:txBody>
      </p:sp>
      <p:sp>
        <p:nvSpPr>
          <p:cNvPr id="5" name="スライド番号プレースホルダー 4"/>
          <p:cNvSpPr>
            <a:spLocks noGrp="1"/>
          </p:cNvSpPr>
          <p:nvPr>
            <p:ph type="sldNum" sz="quarter" idx="12"/>
          </p:nvPr>
        </p:nvSpPr>
        <p:spPr/>
        <p:txBody>
          <a:bodyPr/>
          <a:lstStyle/>
          <a:p>
            <a:fld id="{F0DAC72F-797C-EF4A-ADCA-D6C313A1AF30}"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2709453060"/>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E3A1C571-68E6-A54E-A113-5C9BC84623B7}" type="datetimeFigureOut">
              <a:rPr lang="ja-JP" altLang="en-US" smtClean="0">
                <a:solidFill>
                  <a:prstClr val="black">
                    <a:tint val="75000"/>
                  </a:prstClr>
                </a:solidFill>
                <a:latin typeface="Calibri"/>
                <a:ea typeface="ＭＳ Ｐゴシック"/>
              </a:rPr>
              <a:pPr/>
              <a:t>2019/7/11</a:t>
            </a:fld>
            <a:endParaRPr lang="ja-JP" altLang="en-US">
              <a:solidFill>
                <a:prstClr val="black">
                  <a:tint val="75000"/>
                </a:prstClr>
              </a:solidFill>
              <a:latin typeface="Calibri"/>
              <a:ea typeface="ＭＳ Ｐゴシック"/>
            </a:endParaRPr>
          </a:p>
        </p:txBody>
      </p:sp>
      <p:sp>
        <p:nvSpPr>
          <p:cNvPr id="3" name="フッター プレースホルダー 2"/>
          <p:cNvSpPr>
            <a:spLocks noGrp="1"/>
          </p:cNvSpPr>
          <p:nvPr>
            <p:ph type="ftr" sz="quarter" idx="11"/>
          </p:nvPr>
        </p:nvSpPr>
        <p:spPr/>
        <p:txBody>
          <a:bodyPr/>
          <a:lstStyle/>
          <a:p>
            <a:endParaRPr lang="ja-JP" altLang="en-US">
              <a:solidFill>
                <a:prstClr val="black">
                  <a:tint val="75000"/>
                </a:prstClr>
              </a:solidFill>
              <a:latin typeface="Calibri"/>
              <a:ea typeface="ＭＳ Ｐゴシック"/>
            </a:endParaRPr>
          </a:p>
        </p:txBody>
      </p:sp>
      <p:sp>
        <p:nvSpPr>
          <p:cNvPr id="4" name="スライド番号プレースホルダー 3"/>
          <p:cNvSpPr>
            <a:spLocks noGrp="1"/>
          </p:cNvSpPr>
          <p:nvPr>
            <p:ph type="sldNum" sz="quarter" idx="12"/>
          </p:nvPr>
        </p:nvSpPr>
        <p:spPr/>
        <p:txBody>
          <a:bodyPr/>
          <a:lstStyle/>
          <a:p>
            <a:fld id="{F0DAC72F-797C-EF4A-ADCA-D6C313A1AF30}"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296817147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2" y="273050"/>
            <a:ext cx="3008313" cy="1162050"/>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575050" y="27321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457202"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E3A1C571-68E6-A54E-A113-5C9BC84623B7}" type="datetimeFigureOut">
              <a:rPr lang="ja-JP" altLang="en-US" smtClean="0">
                <a:solidFill>
                  <a:prstClr val="black">
                    <a:tint val="75000"/>
                  </a:prstClr>
                </a:solidFill>
                <a:latin typeface="Calibri"/>
                <a:ea typeface="ＭＳ Ｐゴシック"/>
              </a:rPr>
              <a:pPr/>
              <a:t>2019/7/11</a:t>
            </a:fld>
            <a:endParaRPr lang="ja-JP" altLang="en-US">
              <a:solidFill>
                <a:prstClr val="black">
                  <a:tint val="75000"/>
                </a:prstClr>
              </a:solidFill>
              <a:latin typeface="Calibri"/>
              <a:ea typeface="ＭＳ Ｐゴシック"/>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latin typeface="Calibri"/>
              <a:ea typeface="ＭＳ Ｐゴシック"/>
            </a:endParaRPr>
          </a:p>
        </p:txBody>
      </p:sp>
      <p:sp>
        <p:nvSpPr>
          <p:cNvPr id="7" name="スライド番号プレースホルダー 6"/>
          <p:cNvSpPr>
            <a:spLocks noGrp="1"/>
          </p:cNvSpPr>
          <p:nvPr>
            <p:ph type="sldNum" sz="quarter" idx="12"/>
          </p:nvPr>
        </p:nvSpPr>
        <p:spPr/>
        <p:txBody>
          <a:bodyPr/>
          <a:lstStyle/>
          <a:p>
            <a:fld id="{F0DAC72F-797C-EF4A-ADCA-D6C313A1AF30}"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2846279427"/>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E3A1C571-68E6-A54E-A113-5C9BC84623B7}" type="datetimeFigureOut">
              <a:rPr lang="ja-JP" altLang="en-US" smtClean="0">
                <a:solidFill>
                  <a:prstClr val="black">
                    <a:tint val="75000"/>
                  </a:prstClr>
                </a:solidFill>
                <a:latin typeface="Calibri"/>
                <a:ea typeface="ＭＳ Ｐゴシック"/>
              </a:rPr>
              <a:pPr/>
              <a:t>2019/7/11</a:t>
            </a:fld>
            <a:endParaRPr lang="ja-JP" altLang="en-US">
              <a:solidFill>
                <a:prstClr val="black">
                  <a:tint val="75000"/>
                </a:prstClr>
              </a:solidFill>
              <a:latin typeface="Calibri"/>
              <a:ea typeface="ＭＳ Ｐゴシック"/>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latin typeface="Calibri"/>
              <a:ea typeface="ＭＳ Ｐゴシック"/>
            </a:endParaRPr>
          </a:p>
        </p:txBody>
      </p:sp>
      <p:sp>
        <p:nvSpPr>
          <p:cNvPr id="7" name="スライド番号プレースホルダー 6"/>
          <p:cNvSpPr>
            <a:spLocks noGrp="1"/>
          </p:cNvSpPr>
          <p:nvPr>
            <p:ph type="sldNum" sz="quarter" idx="12"/>
          </p:nvPr>
        </p:nvSpPr>
        <p:spPr/>
        <p:txBody>
          <a:bodyPr/>
          <a:lstStyle/>
          <a:p>
            <a:fld id="{F0DAC72F-797C-EF4A-ADCA-D6C313A1AF30}"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462399628"/>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E3A1C571-68E6-A54E-A113-5C9BC84623B7}" type="datetimeFigureOut">
              <a:rPr lang="ja-JP" altLang="en-US" smtClean="0">
                <a:solidFill>
                  <a:prstClr val="black">
                    <a:tint val="75000"/>
                  </a:prstClr>
                </a:solidFill>
                <a:latin typeface="Calibri"/>
                <a:ea typeface="ＭＳ Ｐゴシック"/>
              </a:rPr>
              <a:pPr/>
              <a:t>2019/7/11</a:t>
            </a:fld>
            <a:endParaRPr lang="ja-JP" altLang="en-US">
              <a:solidFill>
                <a:prstClr val="black">
                  <a:tint val="75000"/>
                </a:prstClr>
              </a:solidFill>
              <a:latin typeface="Calibri"/>
              <a:ea typeface="ＭＳ Ｐゴシック"/>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latin typeface="Calibri"/>
              <a:ea typeface="ＭＳ Ｐゴシック"/>
            </a:endParaRPr>
          </a:p>
        </p:txBody>
      </p:sp>
      <p:sp>
        <p:nvSpPr>
          <p:cNvPr id="6" name="スライド番号プレースホルダー 5"/>
          <p:cNvSpPr>
            <a:spLocks noGrp="1"/>
          </p:cNvSpPr>
          <p:nvPr>
            <p:ph type="sldNum" sz="quarter" idx="12"/>
          </p:nvPr>
        </p:nvSpPr>
        <p:spPr/>
        <p:txBody>
          <a:bodyPr/>
          <a:lstStyle/>
          <a:p>
            <a:fld id="{F0DAC72F-797C-EF4A-ADCA-D6C313A1AF30}"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3765810575"/>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800"/>
            <a:ext cx="2057400" cy="5851525"/>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57200" y="274800"/>
            <a:ext cx="6019800" cy="5851525"/>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E3A1C571-68E6-A54E-A113-5C9BC84623B7}" type="datetimeFigureOut">
              <a:rPr lang="ja-JP" altLang="en-US" smtClean="0">
                <a:solidFill>
                  <a:prstClr val="black">
                    <a:tint val="75000"/>
                  </a:prstClr>
                </a:solidFill>
                <a:latin typeface="Calibri"/>
                <a:ea typeface="ＭＳ Ｐゴシック"/>
              </a:rPr>
              <a:pPr/>
              <a:t>2019/7/11</a:t>
            </a:fld>
            <a:endParaRPr lang="ja-JP" altLang="en-US">
              <a:solidFill>
                <a:prstClr val="black">
                  <a:tint val="75000"/>
                </a:prstClr>
              </a:solidFill>
              <a:latin typeface="Calibri"/>
              <a:ea typeface="ＭＳ Ｐゴシック"/>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latin typeface="Calibri"/>
              <a:ea typeface="ＭＳ Ｐゴシック"/>
            </a:endParaRPr>
          </a:p>
        </p:txBody>
      </p:sp>
      <p:sp>
        <p:nvSpPr>
          <p:cNvPr id="6" name="スライド番号プレースホルダー 5"/>
          <p:cNvSpPr>
            <a:spLocks noGrp="1"/>
          </p:cNvSpPr>
          <p:nvPr>
            <p:ph type="sldNum" sz="quarter" idx="12"/>
          </p:nvPr>
        </p:nvSpPr>
        <p:spPr/>
        <p:txBody>
          <a:bodyPr/>
          <a:lstStyle/>
          <a:p>
            <a:fld id="{F0DAC72F-797C-EF4A-ADCA-D6C313A1AF30}"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9750471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587"/>
            <a:ext cx="7772400" cy="1470025"/>
          </a:xfrm>
        </p:spPr>
        <p:txBody>
          <a:bodyPr/>
          <a:lstStyle/>
          <a:p>
            <a:r>
              <a:rPr lang="ja-JP" altLang="en-US"/>
              <a:t>マスター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a:t>マスター サブタイトルの書式設定</a:t>
            </a:r>
          </a:p>
        </p:txBody>
      </p:sp>
      <p:sp>
        <p:nvSpPr>
          <p:cNvPr id="4" name="日付プレースホルダー 3"/>
          <p:cNvSpPr>
            <a:spLocks noGrp="1"/>
          </p:cNvSpPr>
          <p:nvPr>
            <p:ph type="dt" sz="half" idx="10"/>
          </p:nvPr>
        </p:nvSpPr>
        <p:spPr/>
        <p:txBody>
          <a:bodyPr/>
          <a:lstStyle>
            <a:lvl1pPr>
              <a:defRPr/>
            </a:lvl1pPr>
          </a:lstStyle>
          <a:p>
            <a:endParaRPr lang="en-US" altLang="ja-JP">
              <a:solidFill>
                <a:srgbClr val="000000"/>
              </a:solidFill>
            </a:endParaRPr>
          </a:p>
        </p:txBody>
      </p:sp>
      <p:sp>
        <p:nvSpPr>
          <p:cNvPr id="5" name="フッター プレースホルダー 4"/>
          <p:cNvSpPr>
            <a:spLocks noGrp="1"/>
          </p:cNvSpPr>
          <p:nvPr>
            <p:ph type="ftr" sz="quarter" idx="11"/>
          </p:nvPr>
        </p:nvSpPr>
        <p:spPr/>
        <p:txBody>
          <a:bodyPr/>
          <a:lstStyle>
            <a:lvl1pPr>
              <a:defRPr/>
            </a:lvl1pPr>
          </a:lstStyle>
          <a:p>
            <a:endParaRPr lang="en-US" altLang="ja-JP">
              <a:solidFill>
                <a:srgbClr val="000000"/>
              </a:solidFill>
            </a:endParaRPr>
          </a:p>
        </p:txBody>
      </p:sp>
      <p:sp>
        <p:nvSpPr>
          <p:cNvPr id="6" name="スライド番号プレースホルダー 5"/>
          <p:cNvSpPr>
            <a:spLocks noGrp="1"/>
          </p:cNvSpPr>
          <p:nvPr>
            <p:ph type="sldNum" sz="quarter" idx="12"/>
          </p:nvPr>
        </p:nvSpPr>
        <p:spPr/>
        <p:txBody>
          <a:bodyPr/>
          <a:lstStyle>
            <a:lvl1pPr>
              <a:defRPr/>
            </a:lvl1pPr>
          </a:lstStyle>
          <a:p>
            <a:fld id="{99CD0595-2B01-ED49-A874-8F36CE85ECBD}" type="slidenum">
              <a:rPr lang="en-US" altLang="ja-JP">
                <a:solidFill>
                  <a:srgbClr val="000000"/>
                </a:solidFill>
              </a:rPr>
              <a:pPr/>
              <a:t>‹#›</a:t>
            </a:fld>
            <a:endParaRPr lang="en-US" altLang="ja-JP">
              <a:solidFill>
                <a:srgbClr val="000000"/>
              </a:solidFill>
            </a:endParaRPr>
          </a:p>
        </p:txBody>
      </p:sp>
    </p:spTree>
    <p:extLst>
      <p:ext uri="{BB962C8B-B14F-4D97-AF65-F5344CB8AC3E}">
        <p14:creationId xmlns:p14="http://schemas.microsoft.com/office/powerpoint/2010/main" val="19275765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17D8210A-D0C8-FF42-A34E-BEFFA9641428}" type="datetimeFigureOut">
              <a:rPr kumimoji="1" lang="ja-JP" altLang="en-US" smtClean="0"/>
              <a:t>2019/7/11</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496867D2-AF31-7C46-8830-8A775AD4D59A}" type="slidenum">
              <a:rPr kumimoji="1" lang="ja-JP" altLang="en-US" smtClean="0"/>
              <a:t>‹#›</a:t>
            </a:fld>
            <a:endParaRPr kumimoji="1" lang="ja-JP" altLang="en-US"/>
          </a:p>
        </p:txBody>
      </p:sp>
    </p:spTree>
    <p:extLst>
      <p:ext uri="{BB962C8B-B14F-4D97-AF65-F5344CB8AC3E}">
        <p14:creationId xmlns:p14="http://schemas.microsoft.com/office/powerpoint/2010/main" val="186793546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endParaRPr lang="en-US" altLang="ja-JP">
              <a:solidFill>
                <a:srgbClr val="000000"/>
              </a:solidFill>
            </a:endParaRPr>
          </a:p>
        </p:txBody>
      </p:sp>
      <p:sp>
        <p:nvSpPr>
          <p:cNvPr id="5" name="フッター プレースホルダー 4"/>
          <p:cNvSpPr>
            <a:spLocks noGrp="1"/>
          </p:cNvSpPr>
          <p:nvPr>
            <p:ph type="ftr" sz="quarter" idx="11"/>
          </p:nvPr>
        </p:nvSpPr>
        <p:spPr/>
        <p:txBody>
          <a:bodyPr/>
          <a:lstStyle>
            <a:lvl1pPr>
              <a:defRPr/>
            </a:lvl1pPr>
          </a:lstStyle>
          <a:p>
            <a:endParaRPr lang="en-US" altLang="ja-JP">
              <a:solidFill>
                <a:srgbClr val="000000"/>
              </a:solidFill>
            </a:endParaRPr>
          </a:p>
        </p:txBody>
      </p:sp>
      <p:sp>
        <p:nvSpPr>
          <p:cNvPr id="6" name="スライド番号プレースホルダー 5"/>
          <p:cNvSpPr>
            <a:spLocks noGrp="1"/>
          </p:cNvSpPr>
          <p:nvPr>
            <p:ph type="sldNum" sz="quarter" idx="12"/>
          </p:nvPr>
        </p:nvSpPr>
        <p:spPr/>
        <p:txBody>
          <a:bodyPr/>
          <a:lstStyle>
            <a:lvl1pPr>
              <a:defRPr/>
            </a:lvl1pPr>
          </a:lstStyle>
          <a:p>
            <a:fld id="{61956B3B-8F4B-A94B-A47B-39875C006376}" type="slidenum">
              <a:rPr lang="en-US" altLang="ja-JP">
                <a:solidFill>
                  <a:srgbClr val="000000"/>
                </a:solidFill>
              </a:rPr>
              <a:pPr/>
              <a:t>‹#›</a:t>
            </a:fld>
            <a:endParaRPr lang="en-US" altLang="ja-JP">
              <a:solidFill>
                <a:srgbClr val="000000"/>
              </a:solidFill>
            </a:endParaRPr>
          </a:p>
        </p:txBody>
      </p:sp>
    </p:spTree>
    <p:extLst>
      <p:ext uri="{BB962C8B-B14F-4D97-AF65-F5344CB8AC3E}">
        <p14:creationId xmlns:p14="http://schemas.microsoft.com/office/powerpoint/2010/main" val="2857750789"/>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7062"/>
            <a:ext cx="7772400" cy="1362075"/>
          </a:xfrm>
        </p:spPr>
        <p:txBody>
          <a:bodyPr anchor="t"/>
          <a:lstStyle>
            <a:lvl1pPr algn="l">
              <a:defRPr sz="4000" b="1" cap="all"/>
            </a:lvl1pPr>
          </a:lstStyle>
          <a:p>
            <a:r>
              <a:rPr lang="ja-JP" altLang="en-US"/>
              <a:t>マスター タイトルの書式設定</a:t>
            </a:r>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マスター テキストの書式設定</a:t>
            </a:r>
          </a:p>
        </p:txBody>
      </p:sp>
      <p:sp>
        <p:nvSpPr>
          <p:cNvPr id="4" name="日付プレースホルダー 3"/>
          <p:cNvSpPr>
            <a:spLocks noGrp="1"/>
          </p:cNvSpPr>
          <p:nvPr>
            <p:ph type="dt" sz="half" idx="10"/>
          </p:nvPr>
        </p:nvSpPr>
        <p:spPr/>
        <p:txBody>
          <a:bodyPr/>
          <a:lstStyle>
            <a:lvl1pPr>
              <a:defRPr/>
            </a:lvl1pPr>
          </a:lstStyle>
          <a:p>
            <a:endParaRPr lang="en-US" altLang="ja-JP">
              <a:solidFill>
                <a:srgbClr val="000000"/>
              </a:solidFill>
            </a:endParaRPr>
          </a:p>
        </p:txBody>
      </p:sp>
      <p:sp>
        <p:nvSpPr>
          <p:cNvPr id="5" name="フッター プレースホルダー 4"/>
          <p:cNvSpPr>
            <a:spLocks noGrp="1"/>
          </p:cNvSpPr>
          <p:nvPr>
            <p:ph type="ftr" sz="quarter" idx="11"/>
          </p:nvPr>
        </p:nvSpPr>
        <p:spPr/>
        <p:txBody>
          <a:bodyPr/>
          <a:lstStyle>
            <a:lvl1pPr>
              <a:defRPr/>
            </a:lvl1pPr>
          </a:lstStyle>
          <a:p>
            <a:endParaRPr lang="en-US" altLang="ja-JP">
              <a:solidFill>
                <a:srgbClr val="000000"/>
              </a:solidFill>
            </a:endParaRPr>
          </a:p>
        </p:txBody>
      </p:sp>
      <p:sp>
        <p:nvSpPr>
          <p:cNvPr id="6" name="スライド番号プレースホルダー 5"/>
          <p:cNvSpPr>
            <a:spLocks noGrp="1"/>
          </p:cNvSpPr>
          <p:nvPr>
            <p:ph type="sldNum" sz="quarter" idx="12"/>
          </p:nvPr>
        </p:nvSpPr>
        <p:spPr/>
        <p:txBody>
          <a:bodyPr/>
          <a:lstStyle>
            <a:lvl1pPr>
              <a:defRPr/>
            </a:lvl1pPr>
          </a:lstStyle>
          <a:p>
            <a:fld id="{06930AF8-4CB3-1E4F-ABAF-4A9E471BF4BD}" type="slidenum">
              <a:rPr lang="en-US" altLang="ja-JP">
                <a:solidFill>
                  <a:srgbClr val="000000"/>
                </a:solidFill>
              </a:rPr>
              <a:pPr/>
              <a:t>‹#›</a:t>
            </a:fld>
            <a:endParaRPr lang="en-US" altLang="ja-JP">
              <a:solidFill>
                <a:srgbClr val="000000"/>
              </a:solidFill>
            </a:endParaRPr>
          </a:p>
        </p:txBody>
      </p:sp>
    </p:spTree>
    <p:extLst>
      <p:ext uri="{BB962C8B-B14F-4D97-AF65-F5344CB8AC3E}">
        <p14:creationId xmlns:p14="http://schemas.microsoft.com/office/powerpoint/2010/main" val="3268150842"/>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ー 4"/>
          <p:cNvSpPr>
            <a:spLocks noGrp="1"/>
          </p:cNvSpPr>
          <p:nvPr>
            <p:ph type="dt" sz="half" idx="10"/>
          </p:nvPr>
        </p:nvSpPr>
        <p:spPr/>
        <p:txBody>
          <a:bodyPr/>
          <a:lstStyle>
            <a:lvl1pPr>
              <a:defRPr/>
            </a:lvl1pPr>
          </a:lstStyle>
          <a:p>
            <a:endParaRPr lang="en-US" altLang="ja-JP">
              <a:solidFill>
                <a:srgbClr val="000000"/>
              </a:solidFill>
            </a:endParaRPr>
          </a:p>
        </p:txBody>
      </p:sp>
      <p:sp>
        <p:nvSpPr>
          <p:cNvPr id="6" name="フッター プレースホルダー 5"/>
          <p:cNvSpPr>
            <a:spLocks noGrp="1"/>
          </p:cNvSpPr>
          <p:nvPr>
            <p:ph type="ftr" sz="quarter" idx="11"/>
          </p:nvPr>
        </p:nvSpPr>
        <p:spPr/>
        <p:txBody>
          <a:bodyPr/>
          <a:lstStyle>
            <a:lvl1pPr>
              <a:defRPr/>
            </a:lvl1pPr>
          </a:lstStyle>
          <a:p>
            <a:endParaRPr lang="en-US" altLang="ja-JP">
              <a:solidFill>
                <a:srgbClr val="000000"/>
              </a:solidFill>
            </a:endParaRPr>
          </a:p>
        </p:txBody>
      </p:sp>
      <p:sp>
        <p:nvSpPr>
          <p:cNvPr id="7" name="スライド番号プレースホルダー 6"/>
          <p:cNvSpPr>
            <a:spLocks noGrp="1"/>
          </p:cNvSpPr>
          <p:nvPr>
            <p:ph type="sldNum" sz="quarter" idx="12"/>
          </p:nvPr>
        </p:nvSpPr>
        <p:spPr/>
        <p:txBody>
          <a:bodyPr/>
          <a:lstStyle>
            <a:lvl1pPr>
              <a:defRPr/>
            </a:lvl1pPr>
          </a:lstStyle>
          <a:p>
            <a:fld id="{05DC0C7C-8E93-5641-9BC0-974A15AB292D}" type="slidenum">
              <a:rPr lang="en-US" altLang="ja-JP">
                <a:solidFill>
                  <a:srgbClr val="000000"/>
                </a:solidFill>
              </a:rPr>
              <a:pPr/>
              <a:t>‹#›</a:t>
            </a:fld>
            <a:endParaRPr lang="en-US" altLang="ja-JP">
              <a:solidFill>
                <a:srgbClr val="000000"/>
              </a:solidFill>
            </a:endParaRPr>
          </a:p>
        </p:txBody>
      </p:sp>
    </p:spTree>
    <p:extLst>
      <p:ext uri="{BB962C8B-B14F-4D97-AF65-F5344CB8AC3E}">
        <p14:creationId xmlns:p14="http://schemas.microsoft.com/office/powerpoint/2010/main" val="275401021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a:t>マスター タイトルの書式設定</a:t>
            </a:r>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ー 4"/>
          <p:cNvSpPr>
            <a:spLocks noGrp="1"/>
          </p:cNvSpPr>
          <p:nvPr>
            <p:ph type="body" sz="quarter" idx="3"/>
          </p:nvPr>
        </p:nvSpPr>
        <p:spPr>
          <a:xfrm>
            <a:off x="464510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ー 5"/>
          <p:cNvSpPr>
            <a:spLocks noGrp="1"/>
          </p:cNvSpPr>
          <p:nvPr>
            <p:ph sz="quarter" idx="4"/>
          </p:nvPr>
        </p:nvSpPr>
        <p:spPr>
          <a:xfrm>
            <a:off x="464510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ー 6"/>
          <p:cNvSpPr>
            <a:spLocks noGrp="1"/>
          </p:cNvSpPr>
          <p:nvPr>
            <p:ph type="dt" sz="half" idx="10"/>
          </p:nvPr>
        </p:nvSpPr>
        <p:spPr/>
        <p:txBody>
          <a:bodyPr/>
          <a:lstStyle>
            <a:lvl1pPr>
              <a:defRPr/>
            </a:lvl1pPr>
          </a:lstStyle>
          <a:p>
            <a:endParaRPr lang="en-US" altLang="ja-JP">
              <a:solidFill>
                <a:srgbClr val="000000"/>
              </a:solidFill>
            </a:endParaRPr>
          </a:p>
        </p:txBody>
      </p:sp>
      <p:sp>
        <p:nvSpPr>
          <p:cNvPr id="8" name="フッター プレースホルダー 7"/>
          <p:cNvSpPr>
            <a:spLocks noGrp="1"/>
          </p:cNvSpPr>
          <p:nvPr>
            <p:ph type="ftr" sz="quarter" idx="11"/>
          </p:nvPr>
        </p:nvSpPr>
        <p:spPr/>
        <p:txBody>
          <a:bodyPr/>
          <a:lstStyle>
            <a:lvl1pPr>
              <a:defRPr/>
            </a:lvl1pPr>
          </a:lstStyle>
          <a:p>
            <a:endParaRPr lang="en-US" altLang="ja-JP">
              <a:solidFill>
                <a:srgbClr val="000000"/>
              </a:solidFill>
            </a:endParaRPr>
          </a:p>
        </p:txBody>
      </p:sp>
      <p:sp>
        <p:nvSpPr>
          <p:cNvPr id="9" name="スライド番号プレースホルダー 8"/>
          <p:cNvSpPr>
            <a:spLocks noGrp="1"/>
          </p:cNvSpPr>
          <p:nvPr>
            <p:ph type="sldNum" sz="quarter" idx="12"/>
          </p:nvPr>
        </p:nvSpPr>
        <p:spPr/>
        <p:txBody>
          <a:bodyPr/>
          <a:lstStyle>
            <a:lvl1pPr>
              <a:defRPr/>
            </a:lvl1pPr>
          </a:lstStyle>
          <a:p>
            <a:fld id="{6F34AEEE-42D9-E74C-81A8-72EB5B40E91F}" type="slidenum">
              <a:rPr lang="en-US" altLang="ja-JP">
                <a:solidFill>
                  <a:srgbClr val="000000"/>
                </a:solidFill>
              </a:rPr>
              <a:pPr/>
              <a:t>‹#›</a:t>
            </a:fld>
            <a:endParaRPr lang="en-US" altLang="ja-JP">
              <a:solidFill>
                <a:srgbClr val="000000"/>
              </a:solidFill>
            </a:endParaRPr>
          </a:p>
        </p:txBody>
      </p:sp>
    </p:spTree>
    <p:extLst>
      <p:ext uri="{BB962C8B-B14F-4D97-AF65-F5344CB8AC3E}">
        <p14:creationId xmlns:p14="http://schemas.microsoft.com/office/powerpoint/2010/main" val="1511999459"/>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日付プレースホルダー 2"/>
          <p:cNvSpPr>
            <a:spLocks noGrp="1"/>
          </p:cNvSpPr>
          <p:nvPr>
            <p:ph type="dt" sz="half" idx="10"/>
          </p:nvPr>
        </p:nvSpPr>
        <p:spPr/>
        <p:txBody>
          <a:bodyPr/>
          <a:lstStyle>
            <a:lvl1pPr>
              <a:defRPr/>
            </a:lvl1pPr>
          </a:lstStyle>
          <a:p>
            <a:endParaRPr lang="en-US" altLang="ja-JP">
              <a:solidFill>
                <a:srgbClr val="000000"/>
              </a:solidFill>
            </a:endParaRPr>
          </a:p>
        </p:txBody>
      </p:sp>
      <p:sp>
        <p:nvSpPr>
          <p:cNvPr id="4" name="フッター プレースホルダー 3"/>
          <p:cNvSpPr>
            <a:spLocks noGrp="1"/>
          </p:cNvSpPr>
          <p:nvPr>
            <p:ph type="ftr" sz="quarter" idx="11"/>
          </p:nvPr>
        </p:nvSpPr>
        <p:spPr/>
        <p:txBody>
          <a:bodyPr/>
          <a:lstStyle>
            <a:lvl1pPr>
              <a:defRPr/>
            </a:lvl1pPr>
          </a:lstStyle>
          <a:p>
            <a:endParaRPr lang="en-US" altLang="ja-JP">
              <a:solidFill>
                <a:srgbClr val="000000"/>
              </a:solidFill>
            </a:endParaRPr>
          </a:p>
        </p:txBody>
      </p:sp>
      <p:sp>
        <p:nvSpPr>
          <p:cNvPr id="5" name="スライド番号プレースホルダー 4"/>
          <p:cNvSpPr>
            <a:spLocks noGrp="1"/>
          </p:cNvSpPr>
          <p:nvPr>
            <p:ph type="sldNum" sz="quarter" idx="12"/>
          </p:nvPr>
        </p:nvSpPr>
        <p:spPr/>
        <p:txBody>
          <a:bodyPr/>
          <a:lstStyle>
            <a:lvl1pPr>
              <a:defRPr/>
            </a:lvl1pPr>
          </a:lstStyle>
          <a:p>
            <a:fld id="{40F8CF90-CCF4-8344-9545-98D6666EECE7}" type="slidenum">
              <a:rPr lang="en-US" altLang="ja-JP">
                <a:solidFill>
                  <a:srgbClr val="000000"/>
                </a:solidFill>
              </a:rPr>
              <a:pPr/>
              <a:t>‹#›</a:t>
            </a:fld>
            <a:endParaRPr lang="en-US" altLang="ja-JP">
              <a:solidFill>
                <a:srgbClr val="000000"/>
              </a:solidFill>
            </a:endParaRPr>
          </a:p>
        </p:txBody>
      </p:sp>
    </p:spTree>
    <p:extLst>
      <p:ext uri="{BB962C8B-B14F-4D97-AF65-F5344CB8AC3E}">
        <p14:creationId xmlns:p14="http://schemas.microsoft.com/office/powerpoint/2010/main" val="2555869873"/>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lvl1pPr>
              <a:defRPr/>
            </a:lvl1pPr>
          </a:lstStyle>
          <a:p>
            <a:endParaRPr lang="en-US" altLang="ja-JP">
              <a:solidFill>
                <a:srgbClr val="000000"/>
              </a:solidFill>
            </a:endParaRPr>
          </a:p>
        </p:txBody>
      </p:sp>
      <p:sp>
        <p:nvSpPr>
          <p:cNvPr id="3" name="フッター プレースホルダー 2"/>
          <p:cNvSpPr>
            <a:spLocks noGrp="1"/>
          </p:cNvSpPr>
          <p:nvPr>
            <p:ph type="ftr" sz="quarter" idx="11"/>
          </p:nvPr>
        </p:nvSpPr>
        <p:spPr/>
        <p:txBody>
          <a:bodyPr/>
          <a:lstStyle>
            <a:lvl1pPr>
              <a:defRPr/>
            </a:lvl1pPr>
          </a:lstStyle>
          <a:p>
            <a:endParaRPr lang="en-US" altLang="ja-JP">
              <a:solidFill>
                <a:srgbClr val="000000"/>
              </a:solidFill>
            </a:endParaRPr>
          </a:p>
        </p:txBody>
      </p:sp>
      <p:sp>
        <p:nvSpPr>
          <p:cNvPr id="4" name="スライド番号プレースホルダー 3"/>
          <p:cNvSpPr>
            <a:spLocks noGrp="1"/>
          </p:cNvSpPr>
          <p:nvPr>
            <p:ph type="sldNum" sz="quarter" idx="12"/>
          </p:nvPr>
        </p:nvSpPr>
        <p:spPr/>
        <p:txBody>
          <a:bodyPr/>
          <a:lstStyle>
            <a:lvl1pPr>
              <a:defRPr/>
            </a:lvl1pPr>
          </a:lstStyle>
          <a:p>
            <a:fld id="{64A9CF38-DB79-7D42-A05C-FE24C5E94DD4}" type="slidenum">
              <a:rPr lang="en-US" altLang="ja-JP">
                <a:solidFill>
                  <a:srgbClr val="000000"/>
                </a:solidFill>
              </a:rPr>
              <a:pPr/>
              <a:t>‹#›</a:t>
            </a:fld>
            <a:endParaRPr lang="en-US" altLang="ja-JP">
              <a:solidFill>
                <a:srgbClr val="000000"/>
              </a:solidFill>
            </a:endParaRPr>
          </a:p>
        </p:txBody>
      </p:sp>
    </p:spTree>
    <p:extLst>
      <p:ext uri="{BB962C8B-B14F-4D97-AF65-F5344CB8AC3E}">
        <p14:creationId xmlns:p14="http://schemas.microsoft.com/office/powerpoint/2010/main" val="3871717140"/>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2" y="273050"/>
            <a:ext cx="3008313" cy="1162050"/>
          </a:xfrm>
        </p:spPr>
        <p:txBody>
          <a:bodyPr anchor="b"/>
          <a:lstStyle>
            <a:lvl1pPr algn="l">
              <a:defRPr sz="2000" b="1"/>
            </a:lvl1pPr>
          </a:lstStyle>
          <a:p>
            <a:r>
              <a:rPr lang="ja-JP" altLang="en-US"/>
              <a:t>マスター タイトルの書式設定</a:t>
            </a:r>
          </a:p>
        </p:txBody>
      </p:sp>
      <p:sp>
        <p:nvSpPr>
          <p:cNvPr id="3" name="コンテンツ プレースホルダー 2"/>
          <p:cNvSpPr>
            <a:spLocks noGrp="1"/>
          </p:cNvSpPr>
          <p:nvPr>
            <p:ph idx="1"/>
          </p:nvPr>
        </p:nvSpPr>
        <p:spPr>
          <a:xfrm>
            <a:off x="3575050" y="27321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ー 3"/>
          <p:cNvSpPr>
            <a:spLocks noGrp="1"/>
          </p:cNvSpPr>
          <p:nvPr>
            <p:ph type="body" sz="half" idx="2"/>
          </p:nvPr>
        </p:nvSpPr>
        <p:spPr>
          <a:xfrm>
            <a:off x="457202"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solidFill>
                <a:srgbClr val="000000"/>
              </a:solidFill>
            </a:endParaRPr>
          </a:p>
        </p:txBody>
      </p:sp>
      <p:sp>
        <p:nvSpPr>
          <p:cNvPr id="6" name="フッター プレースホルダー 5"/>
          <p:cNvSpPr>
            <a:spLocks noGrp="1"/>
          </p:cNvSpPr>
          <p:nvPr>
            <p:ph type="ftr" sz="quarter" idx="11"/>
          </p:nvPr>
        </p:nvSpPr>
        <p:spPr/>
        <p:txBody>
          <a:bodyPr/>
          <a:lstStyle>
            <a:lvl1pPr>
              <a:defRPr/>
            </a:lvl1pPr>
          </a:lstStyle>
          <a:p>
            <a:endParaRPr lang="en-US" altLang="ja-JP">
              <a:solidFill>
                <a:srgbClr val="000000"/>
              </a:solidFill>
            </a:endParaRPr>
          </a:p>
        </p:txBody>
      </p:sp>
      <p:sp>
        <p:nvSpPr>
          <p:cNvPr id="7" name="スライド番号プレースホルダー 6"/>
          <p:cNvSpPr>
            <a:spLocks noGrp="1"/>
          </p:cNvSpPr>
          <p:nvPr>
            <p:ph type="sldNum" sz="quarter" idx="12"/>
          </p:nvPr>
        </p:nvSpPr>
        <p:spPr/>
        <p:txBody>
          <a:bodyPr/>
          <a:lstStyle>
            <a:lvl1pPr>
              <a:defRPr/>
            </a:lvl1pPr>
          </a:lstStyle>
          <a:p>
            <a:fld id="{059A0C3A-FB5B-8D4B-ACEE-0D4F50033874}" type="slidenum">
              <a:rPr lang="en-US" altLang="ja-JP">
                <a:solidFill>
                  <a:srgbClr val="000000"/>
                </a:solidFill>
              </a:rPr>
              <a:pPr/>
              <a:t>‹#›</a:t>
            </a:fld>
            <a:endParaRPr lang="en-US" altLang="ja-JP">
              <a:solidFill>
                <a:srgbClr val="000000"/>
              </a:solidFill>
            </a:endParaRPr>
          </a:p>
        </p:txBody>
      </p:sp>
    </p:spTree>
    <p:extLst>
      <p:ext uri="{BB962C8B-B14F-4D97-AF65-F5344CB8AC3E}">
        <p14:creationId xmlns:p14="http://schemas.microsoft.com/office/powerpoint/2010/main" val="3522724177"/>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a:t>マスター タイトルの書式設定</a:t>
            </a:r>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solidFill>
                <a:srgbClr val="000000"/>
              </a:solidFill>
            </a:endParaRPr>
          </a:p>
        </p:txBody>
      </p:sp>
      <p:sp>
        <p:nvSpPr>
          <p:cNvPr id="6" name="フッター プレースホルダー 5"/>
          <p:cNvSpPr>
            <a:spLocks noGrp="1"/>
          </p:cNvSpPr>
          <p:nvPr>
            <p:ph type="ftr" sz="quarter" idx="11"/>
          </p:nvPr>
        </p:nvSpPr>
        <p:spPr/>
        <p:txBody>
          <a:bodyPr/>
          <a:lstStyle>
            <a:lvl1pPr>
              <a:defRPr/>
            </a:lvl1pPr>
          </a:lstStyle>
          <a:p>
            <a:endParaRPr lang="en-US" altLang="ja-JP">
              <a:solidFill>
                <a:srgbClr val="000000"/>
              </a:solidFill>
            </a:endParaRPr>
          </a:p>
        </p:txBody>
      </p:sp>
      <p:sp>
        <p:nvSpPr>
          <p:cNvPr id="7" name="スライド番号プレースホルダー 6"/>
          <p:cNvSpPr>
            <a:spLocks noGrp="1"/>
          </p:cNvSpPr>
          <p:nvPr>
            <p:ph type="sldNum" sz="quarter" idx="12"/>
          </p:nvPr>
        </p:nvSpPr>
        <p:spPr/>
        <p:txBody>
          <a:bodyPr/>
          <a:lstStyle>
            <a:lvl1pPr>
              <a:defRPr/>
            </a:lvl1pPr>
          </a:lstStyle>
          <a:p>
            <a:fld id="{251DC4B7-FABD-3849-B165-60649ADB7FAF}" type="slidenum">
              <a:rPr lang="en-US" altLang="ja-JP">
                <a:solidFill>
                  <a:srgbClr val="000000"/>
                </a:solidFill>
              </a:rPr>
              <a:pPr/>
              <a:t>‹#›</a:t>
            </a:fld>
            <a:endParaRPr lang="en-US" altLang="ja-JP">
              <a:solidFill>
                <a:srgbClr val="000000"/>
              </a:solidFill>
            </a:endParaRPr>
          </a:p>
        </p:txBody>
      </p:sp>
    </p:spTree>
    <p:extLst>
      <p:ext uri="{BB962C8B-B14F-4D97-AF65-F5344CB8AC3E}">
        <p14:creationId xmlns:p14="http://schemas.microsoft.com/office/powerpoint/2010/main" val="3455466337"/>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endParaRPr lang="en-US" altLang="ja-JP">
              <a:solidFill>
                <a:srgbClr val="000000"/>
              </a:solidFill>
            </a:endParaRPr>
          </a:p>
        </p:txBody>
      </p:sp>
      <p:sp>
        <p:nvSpPr>
          <p:cNvPr id="5" name="フッター プレースホルダー 4"/>
          <p:cNvSpPr>
            <a:spLocks noGrp="1"/>
          </p:cNvSpPr>
          <p:nvPr>
            <p:ph type="ftr" sz="quarter" idx="11"/>
          </p:nvPr>
        </p:nvSpPr>
        <p:spPr/>
        <p:txBody>
          <a:bodyPr/>
          <a:lstStyle>
            <a:lvl1pPr>
              <a:defRPr/>
            </a:lvl1pPr>
          </a:lstStyle>
          <a:p>
            <a:endParaRPr lang="en-US" altLang="ja-JP">
              <a:solidFill>
                <a:srgbClr val="000000"/>
              </a:solidFill>
            </a:endParaRPr>
          </a:p>
        </p:txBody>
      </p:sp>
      <p:sp>
        <p:nvSpPr>
          <p:cNvPr id="6" name="スライド番号プレースホルダー 5"/>
          <p:cNvSpPr>
            <a:spLocks noGrp="1"/>
          </p:cNvSpPr>
          <p:nvPr>
            <p:ph type="sldNum" sz="quarter" idx="12"/>
          </p:nvPr>
        </p:nvSpPr>
        <p:spPr/>
        <p:txBody>
          <a:bodyPr/>
          <a:lstStyle>
            <a:lvl1pPr>
              <a:defRPr/>
            </a:lvl1pPr>
          </a:lstStyle>
          <a:p>
            <a:fld id="{15C93501-B2A2-B949-97D7-B2D58AD29B89}" type="slidenum">
              <a:rPr lang="en-US" altLang="ja-JP">
                <a:solidFill>
                  <a:srgbClr val="000000"/>
                </a:solidFill>
              </a:rPr>
              <a:pPr/>
              <a:t>‹#›</a:t>
            </a:fld>
            <a:endParaRPr lang="en-US" altLang="ja-JP">
              <a:solidFill>
                <a:srgbClr val="000000"/>
              </a:solidFill>
            </a:endParaRPr>
          </a:p>
        </p:txBody>
      </p:sp>
    </p:spTree>
    <p:extLst>
      <p:ext uri="{BB962C8B-B14F-4D97-AF65-F5344CB8AC3E}">
        <p14:creationId xmlns:p14="http://schemas.microsoft.com/office/powerpoint/2010/main" val="3635207240"/>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515100" y="609600"/>
            <a:ext cx="1943100" cy="5486400"/>
          </a:xfrm>
        </p:spPr>
        <p:txBody>
          <a:bodyPr vert="eaVert"/>
          <a:lstStyle/>
          <a:p>
            <a:r>
              <a:rPr lang="ja-JP" altLang="en-US"/>
              <a:t>マスター タイトルの書式設定</a:t>
            </a:r>
          </a:p>
        </p:txBody>
      </p:sp>
      <p:sp>
        <p:nvSpPr>
          <p:cNvPr id="3" name="縦書きテキスト プレースホルダー 2"/>
          <p:cNvSpPr>
            <a:spLocks noGrp="1"/>
          </p:cNvSpPr>
          <p:nvPr>
            <p:ph type="body" orient="vert" idx="1"/>
          </p:nvPr>
        </p:nvSpPr>
        <p:spPr>
          <a:xfrm>
            <a:off x="685800" y="609600"/>
            <a:ext cx="5676900" cy="5486400"/>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endParaRPr lang="en-US" altLang="ja-JP">
              <a:solidFill>
                <a:srgbClr val="000000"/>
              </a:solidFill>
            </a:endParaRPr>
          </a:p>
        </p:txBody>
      </p:sp>
      <p:sp>
        <p:nvSpPr>
          <p:cNvPr id="5" name="フッター プレースホルダー 4"/>
          <p:cNvSpPr>
            <a:spLocks noGrp="1"/>
          </p:cNvSpPr>
          <p:nvPr>
            <p:ph type="ftr" sz="quarter" idx="11"/>
          </p:nvPr>
        </p:nvSpPr>
        <p:spPr/>
        <p:txBody>
          <a:bodyPr/>
          <a:lstStyle>
            <a:lvl1pPr>
              <a:defRPr/>
            </a:lvl1pPr>
          </a:lstStyle>
          <a:p>
            <a:endParaRPr lang="en-US" altLang="ja-JP">
              <a:solidFill>
                <a:srgbClr val="000000"/>
              </a:solidFill>
            </a:endParaRPr>
          </a:p>
        </p:txBody>
      </p:sp>
      <p:sp>
        <p:nvSpPr>
          <p:cNvPr id="6" name="スライド番号プレースホルダー 5"/>
          <p:cNvSpPr>
            <a:spLocks noGrp="1"/>
          </p:cNvSpPr>
          <p:nvPr>
            <p:ph type="sldNum" sz="quarter" idx="12"/>
          </p:nvPr>
        </p:nvSpPr>
        <p:spPr/>
        <p:txBody>
          <a:bodyPr/>
          <a:lstStyle>
            <a:lvl1pPr>
              <a:defRPr/>
            </a:lvl1pPr>
          </a:lstStyle>
          <a:p>
            <a:fld id="{FBB323E9-BFF1-E546-B741-08F697B85938}" type="slidenum">
              <a:rPr lang="en-US" altLang="ja-JP">
                <a:solidFill>
                  <a:srgbClr val="000000"/>
                </a:solidFill>
              </a:rPr>
              <a:pPr/>
              <a:t>‹#›</a:t>
            </a:fld>
            <a:endParaRPr lang="en-US" altLang="ja-JP">
              <a:solidFill>
                <a:srgbClr val="000000"/>
              </a:solidFill>
            </a:endParaRPr>
          </a:p>
        </p:txBody>
      </p:sp>
    </p:spTree>
    <p:extLst>
      <p:ext uri="{BB962C8B-B14F-4D97-AF65-F5344CB8AC3E}">
        <p14:creationId xmlns:p14="http://schemas.microsoft.com/office/powerpoint/2010/main" val="40261070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17D8210A-D0C8-FF42-A34E-BEFFA9641428}" type="datetimeFigureOut">
              <a:rPr kumimoji="1" lang="ja-JP" altLang="en-US" smtClean="0"/>
              <a:t>2019/7/11</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496867D2-AF31-7C46-8830-8A775AD4D59A}" type="slidenum">
              <a:rPr kumimoji="1" lang="ja-JP" altLang="en-US" smtClean="0"/>
              <a:t>‹#›</a:t>
            </a:fld>
            <a:endParaRPr kumimoji="1" lang="ja-JP" altLang="en-US"/>
          </a:p>
        </p:txBody>
      </p:sp>
    </p:spTree>
    <p:extLst>
      <p:ext uri="{BB962C8B-B14F-4D97-AF65-F5344CB8AC3E}">
        <p14:creationId xmlns:p14="http://schemas.microsoft.com/office/powerpoint/2010/main" val="162266404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objOnly" preserve="1">
  <p:cSld name="コンテンツ">
    <p:spTree>
      <p:nvGrpSpPr>
        <p:cNvPr id="1" name=""/>
        <p:cNvGrpSpPr/>
        <p:nvPr/>
      </p:nvGrpSpPr>
      <p:grpSpPr>
        <a:xfrm>
          <a:off x="0" y="0"/>
          <a:ext cx="0" cy="0"/>
          <a:chOff x="0" y="0"/>
          <a:chExt cx="0" cy="0"/>
        </a:xfrm>
      </p:grpSpPr>
      <p:sp>
        <p:nvSpPr>
          <p:cNvPr id="2" name="コンテンツ プレースホルダー 1"/>
          <p:cNvSpPr>
            <a:spLocks noGrp="1"/>
          </p:cNvSpPr>
          <p:nvPr>
            <p:ph/>
          </p:nvPr>
        </p:nvSpPr>
        <p:spPr>
          <a:xfrm>
            <a:off x="685800" y="609600"/>
            <a:ext cx="7772400" cy="548640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3" name="日付プレースホルダー 2"/>
          <p:cNvSpPr>
            <a:spLocks noGrp="1"/>
          </p:cNvSpPr>
          <p:nvPr>
            <p:ph type="dt" sz="half" idx="10"/>
          </p:nvPr>
        </p:nvSpPr>
        <p:spPr>
          <a:xfrm>
            <a:off x="685800" y="6248400"/>
            <a:ext cx="1905000" cy="457200"/>
          </a:xfrm>
        </p:spPr>
        <p:txBody>
          <a:bodyPr/>
          <a:lstStyle>
            <a:lvl1pPr>
              <a:defRPr/>
            </a:lvl1pPr>
          </a:lstStyle>
          <a:p>
            <a:endParaRPr lang="en-US" altLang="ja-JP">
              <a:solidFill>
                <a:srgbClr val="000000"/>
              </a:solidFill>
            </a:endParaRPr>
          </a:p>
        </p:txBody>
      </p:sp>
      <p:sp>
        <p:nvSpPr>
          <p:cNvPr id="4" name="フッター プレースホルダー 3"/>
          <p:cNvSpPr>
            <a:spLocks noGrp="1"/>
          </p:cNvSpPr>
          <p:nvPr>
            <p:ph type="ftr" sz="quarter" idx="11"/>
          </p:nvPr>
        </p:nvSpPr>
        <p:spPr>
          <a:xfrm>
            <a:off x="3124200" y="6248400"/>
            <a:ext cx="2895600" cy="457200"/>
          </a:xfrm>
        </p:spPr>
        <p:txBody>
          <a:bodyPr/>
          <a:lstStyle>
            <a:lvl1pPr>
              <a:defRPr/>
            </a:lvl1pPr>
          </a:lstStyle>
          <a:p>
            <a:endParaRPr lang="en-US" altLang="ja-JP">
              <a:solidFill>
                <a:srgbClr val="000000"/>
              </a:solidFill>
            </a:endParaRPr>
          </a:p>
        </p:txBody>
      </p:sp>
      <p:sp>
        <p:nvSpPr>
          <p:cNvPr id="5" name="スライド番号プレースホルダー 4"/>
          <p:cNvSpPr>
            <a:spLocks noGrp="1"/>
          </p:cNvSpPr>
          <p:nvPr>
            <p:ph type="sldNum" sz="quarter" idx="12"/>
          </p:nvPr>
        </p:nvSpPr>
        <p:spPr>
          <a:xfrm>
            <a:off x="6553200" y="6248400"/>
            <a:ext cx="1905000" cy="457200"/>
          </a:xfrm>
        </p:spPr>
        <p:txBody>
          <a:bodyPr/>
          <a:lstStyle>
            <a:lvl1pPr>
              <a:defRPr/>
            </a:lvl1pPr>
          </a:lstStyle>
          <a:p>
            <a:fld id="{5170BF68-E71F-AA45-A717-171E572BE748}" type="slidenum">
              <a:rPr lang="en-US" altLang="ja-JP">
                <a:solidFill>
                  <a:srgbClr val="000000"/>
                </a:solidFill>
              </a:rPr>
              <a:pPr/>
              <a:t>‹#›</a:t>
            </a:fld>
            <a:endParaRPr lang="en-US" altLang="ja-JP">
              <a:solidFill>
                <a:srgbClr val="000000"/>
              </a:solidFill>
            </a:endParaRPr>
          </a:p>
        </p:txBody>
      </p:sp>
    </p:spTree>
    <p:extLst>
      <p:ext uri="{BB962C8B-B14F-4D97-AF65-F5344CB8AC3E}">
        <p14:creationId xmlns:p14="http://schemas.microsoft.com/office/powerpoint/2010/main" val="1055791898"/>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587"/>
            <a:ext cx="7772400" cy="1470025"/>
          </a:xfrm>
        </p:spPr>
        <p:txBody>
          <a:bodyPr/>
          <a:lstStyle/>
          <a:p>
            <a:r>
              <a:rPr lang="ja-JP" altLang="en-US"/>
              <a:t>マスター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a:t>マスター サブタイトルの書式設定</a:t>
            </a:r>
          </a:p>
        </p:txBody>
      </p:sp>
      <p:sp>
        <p:nvSpPr>
          <p:cNvPr id="4" name="日付プレースホルダー 3"/>
          <p:cNvSpPr>
            <a:spLocks noGrp="1"/>
          </p:cNvSpPr>
          <p:nvPr>
            <p:ph type="dt" sz="half" idx="10"/>
          </p:nvPr>
        </p:nvSpPr>
        <p:spPr/>
        <p:txBody>
          <a:bodyPr/>
          <a:lstStyle>
            <a:lvl1pPr>
              <a:defRPr/>
            </a:lvl1pPr>
          </a:lstStyle>
          <a:p>
            <a:endParaRPr lang="en-US" altLang="ja-JP">
              <a:solidFill>
                <a:srgbClr val="000000"/>
              </a:solidFill>
            </a:endParaRPr>
          </a:p>
        </p:txBody>
      </p:sp>
      <p:sp>
        <p:nvSpPr>
          <p:cNvPr id="5" name="フッター プレースホルダー 4"/>
          <p:cNvSpPr>
            <a:spLocks noGrp="1"/>
          </p:cNvSpPr>
          <p:nvPr>
            <p:ph type="ftr" sz="quarter" idx="11"/>
          </p:nvPr>
        </p:nvSpPr>
        <p:spPr/>
        <p:txBody>
          <a:bodyPr/>
          <a:lstStyle>
            <a:lvl1pPr>
              <a:defRPr/>
            </a:lvl1pPr>
          </a:lstStyle>
          <a:p>
            <a:endParaRPr lang="en-US" altLang="ja-JP">
              <a:solidFill>
                <a:srgbClr val="000000"/>
              </a:solidFill>
            </a:endParaRPr>
          </a:p>
        </p:txBody>
      </p:sp>
      <p:sp>
        <p:nvSpPr>
          <p:cNvPr id="6" name="スライド番号プレースホルダー 5"/>
          <p:cNvSpPr>
            <a:spLocks noGrp="1"/>
          </p:cNvSpPr>
          <p:nvPr>
            <p:ph type="sldNum" sz="quarter" idx="12"/>
          </p:nvPr>
        </p:nvSpPr>
        <p:spPr/>
        <p:txBody>
          <a:bodyPr/>
          <a:lstStyle>
            <a:lvl1pPr>
              <a:defRPr/>
            </a:lvl1pPr>
          </a:lstStyle>
          <a:p>
            <a:fld id="{99CD0595-2B01-ED49-A874-8F36CE85ECBD}" type="slidenum">
              <a:rPr lang="en-US" altLang="ja-JP">
                <a:solidFill>
                  <a:srgbClr val="000000"/>
                </a:solidFill>
              </a:rPr>
              <a:pPr/>
              <a:t>‹#›</a:t>
            </a:fld>
            <a:endParaRPr lang="en-US" altLang="ja-JP">
              <a:solidFill>
                <a:srgbClr val="000000"/>
              </a:solidFill>
            </a:endParaRPr>
          </a:p>
        </p:txBody>
      </p:sp>
    </p:spTree>
    <p:extLst>
      <p:ext uri="{BB962C8B-B14F-4D97-AF65-F5344CB8AC3E}">
        <p14:creationId xmlns:p14="http://schemas.microsoft.com/office/powerpoint/2010/main" val="390538972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endParaRPr lang="en-US" altLang="ja-JP">
              <a:solidFill>
                <a:srgbClr val="000000"/>
              </a:solidFill>
            </a:endParaRPr>
          </a:p>
        </p:txBody>
      </p:sp>
      <p:sp>
        <p:nvSpPr>
          <p:cNvPr id="5" name="フッター プレースホルダー 4"/>
          <p:cNvSpPr>
            <a:spLocks noGrp="1"/>
          </p:cNvSpPr>
          <p:nvPr>
            <p:ph type="ftr" sz="quarter" idx="11"/>
          </p:nvPr>
        </p:nvSpPr>
        <p:spPr/>
        <p:txBody>
          <a:bodyPr/>
          <a:lstStyle>
            <a:lvl1pPr>
              <a:defRPr/>
            </a:lvl1pPr>
          </a:lstStyle>
          <a:p>
            <a:endParaRPr lang="en-US" altLang="ja-JP">
              <a:solidFill>
                <a:srgbClr val="000000"/>
              </a:solidFill>
            </a:endParaRPr>
          </a:p>
        </p:txBody>
      </p:sp>
      <p:sp>
        <p:nvSpPr>
          <p:cNvPr id="6" name="スライド番号プレースホルダー 5"/>
          <p:cNvSpPr>
            <a:spLocks noGrp="1"/>
          </p:cNvSpPr>
          <p:nvPr>
            <p:ph type="sldNum" sz="quarter" idx="12"/>
          </p:nvPr>
        </p:nvSpPr>
        <p:spPr/>
        <p:txBody>
          <a:bodyPr/>
          <a:lstStyle>
            <a:lvl1pPr>
              <a:defRPr/>
            </a:lvl1pPr>
          </a:lstStyle>
          <a:p>
            <a:fld id="{61956B3B-8F4B-A94B-A47B-39875C006376}" type="slidenum">
              <a:rPr lang="en-US" altLang="ja-JP">
                <a:solidFill>
                  <a:srgbClr val="000000"/>
                </a:solidFill>
              </a:rPr>
              <a:pPr/>
              <a:t>‹#›</a:t>
            </a:fld>
            <a:endParaRPr lang="en-US" altLang="ja-JP">
              <a:solidFill>
                <a:srgbClr val="000000"/>
              </a:solidFill>
            </a:endParaRPr>
          </a:p>
        </p:txBody>
      </p:sp>
    </p:spTree>
    <p:extLst>
      <p:ext uri="{BB962C8B-B14F-4D97-AF65-F5344CB8AC3E}">
        <p14:creationId xmlns:p14="http://schemas.microsoft.com/office/powerpoint/2010/main" val="1429030050"/>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7062"/>
            <a:ext cx="7772400" cy="1362075"/>
          </a:xfrm>
        </p:spPr>
        <p:txBody>
          <a:bodyPr anchor="t"/>
          <a:lstStyle>
            <a:lvl1pPr algn="l">
              <a:defRPr sz="4000" b="1" cap="all"/>
            </a:lvl1pPr>
          </a:lstStyle>
          <a:p>
            <a:r>
              <a:rPr lang="ja-JP" altLang="en-US"/>
              <a:t>マスター タイトルの書式設定</a:t>
            </a:r>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マスター テキストの書式設定</a:t>
            </a:r>
          </a:p>
        </p:txBody>
      </p:sp>
      <p:sp>
        <p:nvSpPr>
          <p:cNvPr id="4" name="日付プレースホルダー 3"/>
          <p:cNvSpPr>
            <a:spLocks noGrp="1"/>
          </p:cNvSpPr>
          <p:nvPr>
            <p:ph type="dt" sz="half" idx="10"/>
          </p:nvPr>
        </p:nvSpPr>
        <p:spPr/>
        <p:txBody>
          <a:bodyPr/>
          <a:lstStyle>
            <a:lvl1pPr>
              <a:defRPr/>
            </a:lvl1pPr>
          </a:lstStyle>
          <a:p>
            <a:endParaRPr lang="en-US" altLang="ja-JP">
              <a:solidFill>
                <a:srgbClr val="000000"/>
              </a:solidFill>
            </a:endParaRPr>
          </a:p>
        </p:txBody>
      </p:sp>
      <p:sp>
        <p:nvSpPr>
          <p:cNvPr id="5" name="フッター プレースホルダー 4"/>
          <p:cNvSpPr>
            <a:spLocks noGrp="1"/>
          </p:cNvSpPr>
          <p:nvPr>
            <p:ph type="ftr" sz="quarter" idx="11"/>
          </p:nvPr>
        </p:nvSpPr>
        <p:spPr/>
        <p:txBody>
          <a:bodyPr/>
          <a:lstStyle>
            <a:lvl1pPr>
              <a:defRPr/>
            </a:lvl1pPr>
          </a:lstStyle>
          <a:p>
            <a:endParaRPr lang="en-US" altLang="ja-JP">
              <a:solidFill>
                <a:srgbClr val="000000"/>
              </a:solidFill>
            </a:endParaRPr>
          </a:p>
        </p:txBody>
      </p:sp>
      <p:sp>
        <p:nvSpPr>
          <p:cNvPr id="6" name="スライド番号プレースホルダー 5"/>
          <p:cNvSpPr>
            <a:spLocks noGrp="1"/>
          </p:cNvSpPr>
          <p:nvPr>
            <p:ph type="sldNum" sz="quarter" idx="12"/>
          </p:nvPr>
        </p:nvSpPr>
        <p:spPr/>
        <p:txBody>
          <a:bodyPr/>
          <a:lstStyle>
            <a:lvl1pPr>
              <a:defRPr/>
            </a:lvl1pPr>
          </a:lstStyle>
          <a:p>
            <a:fld id="{06930AF8-4CB3-1E4F-ABAF-4A9E471BF4BD}" type="slidenum">
              <a:rPr lang="en-US" altLang="ja-JP">
                <a:solidFill>
                  <a:srgbClr val="000000"/>
                </a:solidFill>
              </a:rPr>
              <a:pPr/>
              <a:t>‹#›</a:t>
            </a:fld>
            <a:endParaRPr lang="en-US" altLang="ja-JP">
              <a:solidFill>
                <a:srgbClr val="000000"/>
              </a:solidFill>
            </a:endParaRPr>
          </a:p>
        </p:txBody>
      </p:sp>
    </p:spTree>
    <p:extLst>
      <p:ext uri="{BB962C8B-B14F-4D97-AF65-F5344CB8AC3E}">
        <p14:creationId xmlns:p14="http://schemas.microsoft.com/office/powerpoint/2010/main" val="2324657214"/>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ー 4"/>
          <p:cNvSpPr>
            <a:spLocks noGrp="1"/>
          </p:cNvSpPr>
          <p:nvPr>
            <p:ph type="dt" sz="half" idx="10"/>
          </p:nvPr>
        </p:nvSpPr>
        <p:spPr/>
        <p:txBody>
          <a:bodyPr/>
          <a:lstStyle>
            <a:lvl1pPr>
              <a:defRPr/>
            </a:lvl1pPr>
          </a:lstStyle>
          <a:p>
            <a:endParaRPr lang="en-US" altLang="ja-JP">
              <a:solidFill>
                <a:srgbClr val="000000"/>
              </a:solidFill>
            </a:endParaRPr>
          </a:p>
        </p:txBody>
      </p:sp>
      <p:sp>
        <p:nvSpPr>
          <p:cNvPr id="6" name="フッター プレースホルダー 5"/>
          <p:cNvSpPr>
            <a:spLocks noGrp="1"/>
          </p:cNvSpPr>
          <p:nvPr>
            <p:ph type="ftr" sz="quarter" idx="11"/>
          </p:nvPr>
        </p:nvSpPr>
        <p:spPr/>
        <p:txBody>
          <a:bodyPr/>
          <a:lstStyle>
            <a:lvl1pPr>
              <a:defRPr/>
            </a:lvl1pPr>
          </a:lstStyle>
          <a:p>
            <a:endParaRPr lang="en-US" altLang="ja-JP">
              <a:solidFill>
                <a:srgbClr val="000000"/>
              </a:solidFill>
            </a:endParaRPr>
          </a:p>
        </p:txBody>
      </p:sp>
      <p:sp>
        <p:nvSpPr>
          <p:cNvPr id="7" name="スライド番号プレースホルダー 6"/>
          <p:cNvSpPr>
            <a:spLocks noGrp="1"/>
          </p:cNvSpPr>
          <p:nvPr>
            <p:ph type="sldNum" sz="quarter" idx="12"/>
          </p:nvPr>
        </p:nvSpPr>
        <p:spPr/>
        <p:txBody>
          <a:bodyPr/>
          <a:lstStyle>
            <a:lvl1pPr>
              <a:defRPr/>
            </a:lvl1pPr>
          </a:lstStyle>
          <a:p>
            <a:fld id="{05DC0C7C-8E93-5641-9BC0-974A15AB292D}" type="slidenum">
              <a:rPr lang="en-US" altLang="ja-JP">
                <a:solidFill>
                  <a:srgbClr val="000000"/>
                </a:solidFill>
              </a:rPr>
              <a:pPr/>
              <a:t>‹#›</a:t>
            </a:fld>
            <a:endParaRPr lang="en-US" altLang="ja-JP">
              <a:solidFill>
                <a:srgbClr val="000000"/>
              </a:solidFill>
            </a:endParaRPr>
          </a:p>
        </p:txBody>
      </p:sp>
    </p:spTree>
    <p:extLst>
      <p:ext uri="{BB962C8B-B14F-4D97-AF65-F5344CB8AC3E}">
        <p14:creationId xmlns:p14="http://schemas.microsoft.com/office/powerpoint/2010/main" val="1627172707"/>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a:t>マスター タイトルの書式設定</a:t>
            </a:r>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ー 4"/>
          <p:cNvSpPr>
            <a:spLocks noGrp="1"/>
          </p:cNvSpPr>
          <p:nvPr>
            <p:ph type="body" sz="quarter" idx="3"/>
          </p:nvPr>
        </p:nvSpPr>
        <p:spPr>
          <a:xfrm>
            <a:off x="464510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ー 5"/>
          <p:cNvSpPr>
            <a:spLocks noGrp="1"/>
          </p:cNvSpPr>
          <p:nvPr>
            <p:ph sz="quarter" idx="4"/>
          </p:nvPr>
        </p:nvSpPr>
        <p:spPr>
          <a:xfrm>
            <a:off x="464510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ー 6"/>
          <p:cNvSpPr>
            <a:spLocks noGrp="1"/>
          </p:cNvSpPr>
          <p:nvPr>
            <p:ph type="dt" sz="half" idx="10"/>
          </p:nvPr>
        </p:nvSpPr>
        <p:spPr/>
        <p:txBody>
          <a:bodyPr/>
          <a:lstStyle>
            <a:lvl1pPr>
              <a:defRPr/>
            </a:lvl1pPr>
          </a:lstStyle>
          <a:p>
            <a:endParaRPr lang="en-US" altLang="ja-JP">
              <a:solidFill>
                <a:srgbClr val="000000"/>
              </a:solidFill>
            </a:endParaRPr>
          </a:p>
        </p:txBody>
      </p:sp>
      <p:sp>
        <p:nvSpPr>
          <p:cNvPr id="8" name="フッター プレースホルダー 7"/>
          <p:cNvSpPr>
            <a:spLocks noGrp="1"/>
          </p:cNvSpPr>
          <p:nvPr>
            <p:ph type="ftr" sz="quarter" idx="11"/>
          </p:nvPr>
        </p:nvSpPr>
        <p:spPr/>
        <p:txBody>
          <a:bodyPr/>
          <a:lstStyle>
            <a:lvl1pPr>
              <a:defRPr/>
            </a:lvl1pPr>
          </a:lstStyle>
          <a:p>
            <a:endParaRPr lang="en-US" altLang="ja-JP">
              <a:solidFill>
                <a:srgbClr val="000000"/>
              </a:solidFill>
            </a:endParaRPr>
          </a:p>
        </p:txBody>
      </p:sp>
      <p:sp>
        <p:nvSpPr>
          <p:cNvPr id="9" name="スライド番号プレースホルダー 8"/>
          <p:cNvSpPr>
            <a:spLocks noGrp="1"/>
          </p:cNvSpPr>
          <p:nvPr>
            <p:ph type="sldNum" sz="quarter" idx="12"/>
          </p:nvPr>
        </p:nvSpPr>
        <p:spPr/>
        <p:txBody>
          <a:bodyPr/>
          <a:lstStyle>
            <a:lvl1pPr>
              <a:defRPr/>
            </a:lvl1pPr>
          </a:lstStyle>
          <a:p>
            <a:fld id="{6F34AEEE-42D9-E74C-81A8-72EB5B40E91F}" type="slidenum">
              <a:rPr lang="en-US" altLang="ja-JP">
                <a:solidFill>
                  <a:srgbClr val="000000"/>
                </a:solidFill>
              </a:rPr>
              <a:pPr/>
              <a:t>‹#›</a:t>
            </a:fld>
            <a:endParaRPr lang="en-US" altLang="ja-JP">
              <a:solidFill>
                <a:srgbClr val="000000"/>
              </a:solidFill>
            </a:endParaRPr>
          </a:p>
        </p:txBody>
      </p:sp>
    </p:spTree>
    <p:extLst>
      <p:ext uri="{BB962C8B-B14F-4D97-AF65-F5344CB8AC3E}">
        <p14:creationId xmlns:p14="http://schemas.microsoft.com/office/powerpoint/2010/main" val="1328748422"/>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日付プレースホルダー 2"/>
          <p:cNvSpPr>
            <a:spLocks noGrp="1"/>
          </p:cNvSpPr>
          <p:nvPr>
            <p:ph type="dt" sz="half" idx="10"/>
          </p:nvPr>
        </p:nvSpPr>
        <p:spPr/>
        <p:txBody>
          <a:bodyPr/>
          <a:lstStyle>
            <a:lvl1pPr>
              <a:defRPr/>
            </a:lvl1pPr>
          </a:lstStyle>
          <a:p>
            <a:endParaRPr lang="en-US" altLang="ja-JP">
              <a:solidFill>
                <a:srgbClr val="000000"/>
              </a:solidFill>
            </a:endParaRPr>
          </a:p>
        </p:txBody>
      </p:sp>
      <p:sp>
        <p:nvSpPr>
          <p:cNvPr id="4" name="フッター プレースホルダー 3"/>
          <p:cNvSpPr>
            <a:spLocks noGrp="1"/>
          </p:cNvSpPr>
          <p:nvPr>
            <p:ph type="ftr" sz="quarter" idx="11"/>
          </p:nvPr>
        </p:nvSpPr>
        <p:spPr/>
        <p:txBody>
          <a:bodyPr/>
          <a:lstStyle>
            <a:lvl1pPr>
              <a:defRPr/>
            </a:lvl1pPr>
          </a:lstStyle>
          <a:p>
            <a:endParaRPr lang="en-US" altLang="ja-JP">
              <a:solidFill>
                <a:srgbClr val="000000"/>
              </a:solidFill>
            </a:endParaRPr>
          </a:p>
        </p:txBody>
      </p:sp>
      <p:sp>
        <p:nvSpPr>
          <p:cNvPr id="5" name="スライド番号プレースホルダー 4"/>
          <p:cNvSpPr>
            <a:spLocks noGrp="1"/>
          </p:cNvSpPr>
          <p:nvPr>
            <p:ph type="sldNum" sz="quarter" idx="12"/>
          </p:nvPr>
        </p:nvSpPr>
        <p:spPr/>
        <p:txBody>
          <a:bodyPr/>
          <a:lstStyle>
            <a:lvl1pPr>
              <a:defRPr/>
            </a:lvl1pPr>
          </a:lstStyle>
          <a:p>
            <a:fld id="{40F8CF90-CCF4-8344-9545-98D6666EECE7}" type="slidenum">
              <a:rPr lang="en-US" altLang="ja-JP">
                <a:solidFill>
                  <a:srgbClr val="000000"/>
                </a:solidFill>
              </a:rPr>
              <a:pPr/>
              <a:t>‹#›</a:t>
            </a:fld>
            <a:endParaRPr lang="en-US" altLang="ja-JP">
              <a:solidFill>
                <a:srgbClr val="000000"/>
              </a:solidFill>
            </a:endParaRPr>
          </a:p>
        </p:txBody>
      </p:sp>
    </p:spTree>
    <p:extLst>
      <p:ext uri="{BB962C8B-B14F-4D97-AF65-F5344CB8AC3E}">
        <p14:creationId xmlns:p14="http://schemas.microsoft.com/office/powerpoint/2010/main" val="155057819"/>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lvl1pPr>
              <a:defRPr/>
            </a:lvl1pPr>
          </a:lstStyle>
          <a:p>
            <a:endParaRPr lang="en-US" altLang="ja-JP">
              <a:solidFill>
                <a:srgbClr val="000000"/>
              </a:solidFill>
            </a:endParaRPr>
          </a:p>
        </p:txBody>
      </p:sp>
      <p:sp>
        <p:nvSpPr>
          <p:cNvPr id="3" name="フッター プレースホルダー 2"/>
          <p:cNvSpPr>
            <a:spLocks noGrp="1"/>
          </p:cNvSpPr>
          <p:nvPr>
            <p:ph type="ftr" sz="quarter" idx="11"/>
          </p:nvPr>
        </p:nvSpPr>
        <p:spPr/>
        <p:txBody>
          <a:bodyPr/>
          <a:lstStyle>
            <a:lvl1pPr>
              <a:defRPr/>
            </a:lvl1pPr>
          </a:lstStyle>
          <a:p>
            <a:endParaRPr lang="en-US" altLang="ja-JP">
              <a:solidFill>
                <a:srgbClr val="000000"/>
              </a:solidFill>
            </a:endParaRPr>
          </a:p>
        </p:txBody>
      </p:sp>
      <p:sp>
        <p:nvSpPr>
          <p:cNvPr id="4" name="スライド番号プレースホルダー 3"/>
          <p:cNvSpPr>
            <a:spLocks noGrp="1"/>
          </p:cNvSpPr>
          <p:nvPr>
            <p:ph type="sldNum" sz="quarter" idx="12"/>
          </p:nvPr>
        </p:nvSpPr>
        <p:spPr/>
        <p:txBody>
          <a:bodyPr/>
          <a:lstStyle>
            <a:lvl1pPr>
              <a:defRPr/>
            </a:lvl1pPr>
          </a:lstStyle>
          <a:p>
            <a:fld id="{64A9CF38-DB79-7D42-A05C-FE24C5E94DD4}" type="slidenum">
              <a:rPr lang="en-US" altLang="ja-JP">
                <a:solidFill>
                  <a:srgbClr val="000000"/>
                </a:solidFill>
              </a:rPr>
              <a:pPr/>
              <a:t>‹#›</a:t>
            </a:fld>
            <a:endParaRPr lang="en-US" altLang="ja-JP">
              <a:solidFill>
                <a:srgbClr val="000000"/>
              </a:solidFill>
            </a:endParaRPr>
          </a:p>
        </p:txBody>
      </p:sp>
    </p:spTree>
    <p:extLst>
      <p:ext uri="{BB962C8B-B14F-4D97-AF65-F5344CB8AC3E}">
        <p14:creationId xmlns:p14="http://schemas.microsoft.com/office/powerpoint/2010/main" val="3568261138"/>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2" y="273050"/>
            <a:ext cx="3008313" cy="1162050"/>
          </a:xfrm>
        </p:spPr>
        <p:txBody>
          <a:bodyPr anchor="b"/>
          <a:lstStyle>
            <a:lvl1pPr algn="l">
              <a:defRPr sz="2000" b="1"/>
            </a:lvl1pPr>
          </a:lstStyle>
          <a:p>
            <a:r>
              <a:rPr lang="ja-JP" altLang="en-US"/>
              <a:t>マスター タイトルの書式設定</a:t>
            </a:r>
          </a:p>
        </p:txBody>
      </p:sp>
      <p:sp>
        <p:nvSpPr>
          <p:cNvPr id="3" name="コンテンツ プレースホルダー 2"/>
          <p:cNvSpPr>
            <a:spLocks noGrp="1"/>
          </p:cNvSpPr>
          <p:nvPr>
            <p:ph idx="1"/>
          </p:nvPr>
        </p:nvSpPr>
        <p:spPr>
          <a:xfrm>
            <a:off x="3575050" y="27321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ー 3"/>
          <p:cNvSpPr>
            <a:spLocks noGrp="1"/>
          </p:cNvSpPr>
          <p:nvPr>
            <p:ph type="body" sz="half" idx="2"/>
          </p:nvPr>
        </p:nvSpPr>
        <p:spPr>
          <a:xfrm>
            <a:off x="457202"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solidFill>
                <a:srgbClr val="000000"/>
              </a:solidFill>
            </a:endParaRPr>
          </a:p>
        </p:txBody>
      </p:sp>
      <p:sp>
        <p:nvSpPr>
          <p:cNvPr id="6" name="フッター プレースホルダー 5"/>
          <p:cNvSpPr>
            <a:spLocks noGrp="1"/>
          </p:cNvSpPr>
          <p:nvPr>
            <p:ph type="ftr" sz="quarter" idx="11"/>
          </p:nvPr>
        </p:nvSpPr>
        <p:spPr/>
        <p:txBody>
          <a:bodyPr/>
          <a:lstStyle>
            <a:lvl1pPr>
              <a:defRPr/>
            </a:lvl1pPr>
          </a:lstStyle>
          <a:p>
            <a:endParaRPr lang="en-US" altLang="ja-JP">
              <a:solidFill>
                <a:srgbClr val="000000"/>
              </a:solidFill>
            </a:endParaRPr>
          </a:p>
        </p:txBody>
      </p:sp>
      <p:sp>
        <p:nvSpPr>
          <p:cNvPr id="7" name="スライド番号プレースホルダー 6"/>
          <p:cNvSpPr>
            <a:spLocks noGrp="1"/>
          </p:cNvSpPr>
          <p:nvPr>
            <p:ph type="sldNum" sz="quarter" idx="12"/>
          </p:nvPr>
        </p:nvSpPr>
        <p:spPr/>
        <p:txBody>
          <a:bodyPr/>
          <a:lstStyle>
            <a:lvl1pPr>
              <a:defRPr/>
            </a:lvl1pPr>
          </a:lstStyle>
          <a:p>
            <a:fld id="{059A0C3A-FB5B-8D4B-ACEE-0D4F50033874}" type="slidenum">
              <a:rPr lang="en-US" altLang="ja-JP">
                <a:solidFill>
                  <a:srgbClr val="000000"/>
                </a:solidFill>
              </a:rPr>
              <a:pPr/>
              <a:t>‹#›</a:t>
            </a:fld>
            <a:endParaRPr lang="en-US" altLang="ja-JP">
              <a:solidFill>
                <a:srgbClr val="000000"/>
              </a:solidFill>
            </a:endParaRPr>
          </a:p>
        </p:txBody>
      </p:sp>
    </p:spTree>
    <p:extLst>
      <p:ext uri="{BB962C8B-B14F-4D97-AF65-F5344CB8AC3E}">
        <p14:creationId xmlns:p14="http://schemas.microsoft.com/office/powerpoint/2010/main" val="658254834"/>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a:t>マスター タイトルの書式設定</a:t>
            </a:r>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solidFill>
                <a:srgbClr val="000000"/>
              </a:solidFill>
            </a:endParaRPr>
          </a:p>
        </p:txBody>
      </p:sp>
      <p:sp>
        <p:nvSpPr>
          <p:cNvPr id="6" name="フッター プレースホルダー 5"/>
          <p:cNvSpPr>
            <a:spLocks noGrp="1"/>
          </p:cNvSpPr>
          <p:nvPr>
            <p:ph type="ftr" sz="quarter" idx="11"/>
          </p:nvPr>
        </p:nvSpPr>
        <p:spPr/>
        <p:txBody>
          <a:bodyPr/>
          <a:lstStyle>
            <a:lvl1pPr>
              <a:defRPr/>
            </a:lvl1pPr>
          </a:lstStyle>
          <a:p>
            <a:endParaRPr lang="en-US" altLang="ja-JP">
              <a:solidFill>
                <a:srgbClr val="000000"/>
              </a:solidFill>
            </a:endParaRPr>
          </a:p>
        </p:txBody>
      </p:sp>
      <p:sp>
        <p:nvSpPr>
          <p:cNvPr id="7" name="スライド番号プレースホルダー 6"/>
          <p:cNvSpPr>
            <a:spLocks noGrp="1"/>
          </p:cNvSpPr>
          <p:nvPr>
            <p:ph type="sldNum" sz="quarter" idx="12"/>
          </p:nvPr>
        </p:nvSpPr>
        <p:spPr/>
        <p:txBody>
          <a:bodyPr/>
          <a:lstStyle>
            <a:lvl1pPr>
              <a:defRPr/>
            </a:lvl1pPr>
          </a:lstStyle>
          <a:p>
            <a:fld id="{251DC4B7-FABD-3849-B165-60649ADB7FAF}" type="slidenum">
              <a:rPr lang="en-US" altLang="ja-JP">
                <a:solidFill>
                  <a:srgbClr val="000000"/>
                </a:solidFill>
              </a:rPr>
              <a:pPr/>
              <a:t>‹#›</a:t>
            </a:fld>
            <a:endParaRPr lang="en-US" altLang="ja-JP">
              <a:solidFill>
                <a:srgbClr val="000000"/>
              </a:solidFill>
            </a:endParaRPr>
          </a:p>
        </p:txBody>
      </p:sp>
    </p:spTree>
    <p:extLst>
      <p:ext uri="{BB962C8B-B14F-4D97-AF65-F5344CB8AC3E}">
        <p14:creationId xmlns:p14="http://schemas.microsoft.com/office/powerpoint/2010/main" val="1868933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2" y="273050"/>
            <a:ext cx="3008313" cy="1162050"/>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575053" y="273246"/>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457202"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17D8210A-D0C8-FF42-A34E-BEFFA9641428}" type="datetimeFigureOut">
              <a:rPr kumimoji="1" lang="ja-JP" altLang="en-US" smtClean="0"/>
              <a:t>2019/7/11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496867D2-AF31-7C46-8830-8A775AD4D59A}" type="slidenum">
              <a:rPr kumimoji="1" lang="ja-JP" altLang="en-US" smtClean="0"/>
              <a:t>‹#›</a:t>
            </a:fld>
            <a:endParaRPr kumimoji="1" lang="ja-JP" altLang="en-US"/>
          </a:p>
        </p:txBody>
      </p:sp>
    </p:spTree>
    <p:extLst>
      <p:ext uri="{BB962C8B-B14F-4D97-AF65-F5344CB8AC3E}">
        <p14:creationId xmlns:p14="http://schemas.microsoft.com/office/powerpoint/2010/main" val="2014221419"/>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endParaRPr lang="en-US" altLang="ja-JP">
              <a:solidFill>
                <a:srgbClr val="000000"/>
              </a:solidFill>
            </a:endParaRPr>
          </a:p>
        </p:txBody>
      </p:sp>
      <p:sp>
        <p:nvSpPr>
          <p:cNvPr id="5" name="フッター プレースホルダー 4"/>
          <p:cNvSpPr>
            <a:spLocks noGrp="1"/>
          </p:cNvSpPr>
          <p:nvPr>
            <p:ph type="ftr" sz="quarter" idx="11"/>
          </p:nvPr>
        </p:nvSpPr>
        <p:spPr/>
        <p:txBody>
          <a:bodyPr/>
          <a:lstStyle>
            <a:lvl1pPr>
              <a:defRPr/>
            </a:lvl1pPr>
          </a:lstStyle>
          <a:p>
            <a:endParaRPr lang="en-US" altLang="ja-JP">
              <a:solidFill>
                <a:srgbClr val="000000"/>
              </a:solidFill>
            </a:endParaRPr>
          </a:p>
        </p:txBody>
      </p:sp>
      <p:sp>
        <p:nvSpPr>
          <p:cNvPr id="6" name="スライド番号プレースホルダー 5"/>
          <p:cNvSpPr>
            <a:spLocks noGrp="1"/>
          </p:cNvSpPr>
          <p:nvPr>
            <p:ph type="sldNum" sz="quarter" idx="12"/>
          </p:nvPr>
        </p:nvSpPr>
        <p:spPr/>
        <p:txBody>
          <a:bodyPr/>
          <a:lstStyle>
            <a:lvl1pPr>
              <a:defRPr/>
            </a:lvl1pPr>
          </a:lstStyle>
          <a:p>
            <a:fld id="{15C93501-B2A2-B949-97D7-B2D58AD29B89}" type="slidenum">
              <a:rPr lang="en-US" altLang="ja-JP">
                <a:solidFill>
                  <a:srgbClr val="000000"/>
                </a:solidFill>
              </a:rPr>
              <a:pPr/>
              <a:t>‹#›</a:t>
            </a:fld>
            <a:endParaRPr lang="en-US" altLang="ja-JP">
              <a:solidFill>
                <a:srgbClr val="000000"/>
              </a:solidFill>
            </a:endParaRPr>
          </a:p>
        </p:txBody>
      </p:sp>
    </p:spTree>
    <p:extLst>
      <p:ext uri="{BB962C8B-B14F-4D97-AF65-F5344CB8AC3E}">
        <p14:creationId xmlns:p14="http://schemas.microsoft.com/office/powerpoint/2010/main" val="1346565599"/>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515100" y="609600"/>
            <a:ext cx="1943100" cy="5486400"/>
          </a:xfrm>
        </p:spPr>
        <p:txBody>
          <a:bodyPr vert="eaVert"/>
          <a:lstStyle/>
          <a:p>
            <a:r>
              <a:rPr lang="ja-JP" altLang="en-US"/>
              <a:t>マスター タイトルの書式設定</a:t>
            </a:r>
          </a:p>
        </p:txBody>
      </p:sp>
      <p:sp>
        <p:nvSpPr>
          <p:cNvPr id="3" name="縦書きテキスト プレースホルダー 2"/>
          <p:cNvSpPr>
            <a:spLocks noGrp="1"/>
          </p:cNvSpPr>
          <p:nvPr>
            <p:ph type="body" orient="vert" idx="1"/>
          </p:nvPr>
        </p:nvSpPr>
        <p:spPr>
          <a:xfrm>
            <a:off x="685800" y="609600"/>
            <a:ext cx="5676900" cy="5486400"/>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endParaRPr lang="en-US" altLang="ja-JP">
              <a:solidFill>
                <a:srgbClr val="000000"/>
              </a:solidFill>
            </a:endParaRPr>
          </a:p>
        </p:txBody>
      </p:sp>
      <p:sp>
        <p:nvSpPr>
          <p:cNvPr id="5" name="フッター プレースホルダー 4"/>
          <p:cNvSpPr>
            <a:spLocks noGrp="1"/>
          </p:cNvSpPr>
          <p:nvPr>
            <p:ph type="ftr" sz="quarter" idx="11"/>
          </p:nvPr>
        </p:nvSpPr>
        <p:spPr/>
        <p:txBody>
          <a:bodyPr/>
          <a:lstStyle>
            <a:lvl1pPr>
              <a:defRPr/>
            </a:lvl1pPr>
          </a:lstStyle>
          <a:p>
            <a:endParaRPr lang="en-US" altLang="ja-JP">
              <a:solidFill>
                <a:srgbClr val="000000"/>
              </a:solidFill>
            </a:endParaRPr>
          </a:p>
        </p:txBody>
      </p:sp>
      <p:sp>
        <p:nvSpPr>
          <p:cNvPr id="6" name="スライド番号プレースホルダー 5"/>
          <p:cNvSpPr>
            <a:spLocks noGrp="1"/>
          </p:cNvSpPr>
          <p:nvPr>
            <p:ph type="sldNum" sz="quarter" idx="12"/>
          </p:nvPr>
        </p:nvSpPr>
        <p:spPr/>
        <p:txBody>
          <a:bodyPr/>
          <a:lstStyle>
            <a:lvl1pPr>
              <a:defRPr/>
            </a:lvl1pPr>
          </a:lstStyle>
          <a:p>
            <a:fld id="{FBB323E9-BFF1-E546-B741-08F697B85938}" type="slidenum">
              <a:rPr lang="en-US" altLang="ja-JP">
                <a:solidFill>
                  <a:srgbClr val="000000"/>
                </a:solidFill>
              </a:rPr>
              <a:pPr/>
              <a:t>‹#›</a:t>
            </a:fld>
            <a:endParaRPr lang="en-US" altLang="ja-JP">
              <a:solidFill>
                <a:srgbClr val="000000"/>
              </a:solidFill>
            </a:endParaRPr>
          </a:p>
        </p:txBody>
      </p:sp>
    </p:spTree>
    <p:extLst>
      <p:ext uri="{BB962C8B-B14F-4D97-AF65-F5344CB8AC3E}">
        <p14:creationId xmlns:p14="http://schemas.microsoft.com/office/powerpoint/2010/main" val="1607589146"/>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objOnly" preserve="1">
  <p:cSld name="コンテンツ">
    <p:spTree>
      <p:nvGrpSpPr>
        <p:cNvPr id="1" name=""/>
        <p:cNvGrpSpPr/>
        <p:nvPr/>
      </p:nvGrpSpPr>
      <p:grpSpPr>
        <a:xfrm>
          <a:off x="0" y="0"/>
          <a:ext cx="0" cy="0"/>
          <a:chOff x="0" y="0"/>
          <a:chExt cx="0" cy="0"/>
        </a:xfrm>
      </p:grpSpPr>
      <p:sp>
        <p:nvSpPr>
          <p:cNvPr id="2" name="コンテンツ プレースホルダー 1"/>
          <p:cNvSpPr>
            <a:spLocks noGrp="1"/>
          </p:cNvSpPr>
          <p:nvPr>
            <p:ph/>
          </p:nvPr>
        </p:nvSpPr>
        <p:spPr>
          <a:xfrm>
            <a:off x="685800" y="609600"/>
            <a:ext cx="7772400" cy="548640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3" name="日付プレースホルダー 2"/>
          <p:cNvSpPr>
            <a:spLocks noGrp="1"/>
          </p:cNvSpPr>
          <p:nvPr>
            <p:ph type="dt" sz="half" idx="10"/>
          </p:nvPr>
        </p:nvSpPr>
        <p:spPr>
          <a:xfrm>
            <a:off x="685800" y="6248400"/>
            <a:ext cx="1905000" cy="457200"/>
          </a:xfrm>
        </p:spPr>
        <p:txBody>
          <a:bodyPr/>
          <a:lstStyle>
            <a:lvl1pPr>
              <a:defRPr/>
            </a:lvl1pPr>
          </a:lstStyle>
          <a:p>
            <a:endParaRPr lang="en-US" altLang="ja-JP">
              <a:solidFill>
                <a:srgbClr val="000000"/>
              </a:solidFill>
            </a:endParaRPr>
          </a:p>
        </p:txBody>
      </p:sp>
      <p:sp>
        <p:nvSpPr>
          <p:cNvPr id="4" name="フッター プレースホルダー 3"/>
          <p:cNvSpPr>
            <a:spLocks noGrp="1"/>
          </p:cNvSpPr>
          <p:nvPr>
            <p:ph type="ftr" sz="quarter" idx="11"/>
          </p:nvPr>
        </p:nvSpPr>
        <p:spPr>
          <a:xfrm>
            <a:off x="3124200" y="6248400"/>
            <a:ext cx="2895600" cy="457200"/>
          </a:xfrm>
        </p:spPr>
        <p:txBody>
          <a:bodyPr/>
          <a:lstStyle>
            <a:lvl1pPr>
              <a:defRPr/>
            </a:lvl1pPr>
          </a:lstStyle>
          <a:p>
            <a:endParaRPr lang="en-US" altLang="ja-JP">
              <a:solidFill>
                <a:srgbClr val="000000"/>
              </a:solidFill>
            </a:endParaRPr>
          </a:p>
        </p:txBody>
      </p:sp>
      <p:sp>
        <p:nvSpPr>
          <p:cNvPr id="5" name="スライド番号プレースホルダー 4"/>
          <p:cNvSpPr>
            <a:spLocks noGrp="1"/>
          </p:cNvSpPr>
          <p:nvPr>
            <p:ph type="sldNum" sz="quarter" idx="12"/>
          </p:nvPr>
        </p:nvSpPr>
        <p:spPr>
          <a:xfrm>
            <a:off x="6553200" y="6248400"/>
            <a:ext cx="1905000" cy="457200"/>
          </a:xfrm>
        </p:spPr>
        <p:txBody>
          <a:bodyPr/>
          <a:lstStyle>
            <a:lvl1pPr>
              <a:defRPr/>
            </a:lvl1pPr>
          </a:lstStyle>
          <a:p>
            <a:fld id="{5170BF68-E71F-AA45-A717-171E572BE748}" type="slidenum">
              <a:rPr lang="en-US" altLang="ja-JP">
                <a:solidFill>
                  <a:srgbClr val="000000"/>
                </a:solidFill>
              </a:rPr>
              <a:pPr/>
              <a:t>‹#›</a:t>
            </a:fld>
            <a:endParaRPr lang="en-US" altLang="ja-JP">
              <a:solidFill>
                <a:srgbClr val="000000"/>
              </a:solidFill>
            </a:endParaRPr>
          </a:p>
        </p:txBody>
      </p:sp>
    </p:spTree>
    <p:extLst>
      <p:ext uri="{BB962C8B-B14F-4D97-AF65-F5344CB8AC3E}">
        <p14:creationId xmlns:p14="http://schemas.microsoft.com/office/powerpoint/2010/main" val="267818021"/>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569"/>
            <a:ext cx="7772400" cy="1470025"/>
          </a:xfrm>
        </p:spPr>
        <p:txBody>
          <a:bodyPr/>
          <a:lstStyle/>
          <a:p>
            <a:r>
              <a:rPr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a:t>マスタ サブタイトルの書式設定</a:t>
            </a:r>
          </a:p>
        </p:txBody>
      </p:sp>
      <p:sp>
        <p:nvSpPr>
          <p:cNvPr id="4" name="Rectangle 4">
            <a:extLst>
              <a:ext uri="{FF2B5EF4-FFF2-40B4-BE49-F238E27FC236}">
                <a16:creationId xmlns:a16="http://schemas.microsoft.com/office/drawing/2014/main" id="{97F44330-551F-D140-A533-B02670BECC3F}"/>
              </a:ext>
            </a:extLst>
          </p:cNvPr>
          <p:cNvSpPr>
            <a:spLocks noGrp="1" noChangeArrowheads="1"/>
          </p:cNvSpPr>
          <p:nvPr>
            <p:ph type="dt" sz="half" idx="10"/>
          </p:nvPr>
        </p:nvSpPr>
        <p:spPr>
          <a:ln/>
        </p:spPr>
        <p:txBody>
          <a:bodyPr/>
          <a:lstStyle>
            <a:lvl1pPr>
              <a:defRPr/>
            </a:lvl1pPr>
          </a:lstStyle>
          <a:p>
            <a:pPr>
              <a:defRPr/>
            </a:pPr>
            <a:endParaRPr lang="en-US" altLang="ja-JP">
              <a:solidFill>
                <a:srgbClr val="000000"/>
              </a:solidFill>
              <a:cs typeface="ＭＳ Ｐゴシック"/>
            </a:endParaRPr>
          </a:p>
        </p:txBody>
      </p:sp>
      <p:sp>
        <p:nvSpPr>
          <p:cNvPr id="5" name="Rectangle 5">
            <a:extLst>
              <a:ext uri="{FF2B5EF4-FFF2-40B4-BE49-F238E27FC236}">
                <a16:creationId xmlns:a16="http://schemas.microsoft.com/office/drawing/2014/main" id="{F12739E0-170E-4C4D-ABA5-FCC4375F53B8}"/>
              </a:ext>
            </a:extLst>
          </p:cNvPr>
          <p:cNvSpPr>
            <a:spLocks noGrp="1" noChangeArrowheads="1"/>
          </p:cNvSpPr>
          <p:nvPr>
            <p:ph type="ftr" sz="quarter" idx="11"/>
          </p:nvPr>
        </p:nvSpPr>
        <p:spPr>
          <a:ln/>
        </p:spPr>
        <p:txBody>
          <a:bodyPr/>
          <a:lstStyle>
            <a:lvl1pPr>
              <a:defRPr/>
            </a:lvl1pPr>
          </a:lstStyle>
          <a:p>
            <a:pPr>
              <a:defRPr/>
            </a:pPr>
            <a:endParaRPr lang="en-US" altLang="ja-JP">
              <a:solidFill>
                <a:srgbClr val="000000"/>
              </a:solidFill>
              <a:cs typeface="ＭＳ Ｐゴシック"/>
            </a:endParaRPr>
          </a:p>
        </p:txBody>
      </p:sp>
      <p:sp>
        <p:nvSpPr>
          <p:cNvPr id="6" name="Rectangle 6">
            <a:extLst>
              <a:ext uri="{FF2B5EF4-FFF2-40B4-BE49-F238E27FC236}">
                <a16:creationId xmlns:a16="http://schemas.microsoft.com/office/drawing/2014/main" id="{043B70BD-77B4-D74A-88F5-B482F637A036}"/>
              </a:ext>
            </a:extLst>
          </p:cNvPr>
          <p:cNvSpPr>
            <a:spLocks noGrp="1" noChangeArrowheads="1"/>
          </p:cNvSpPr>
          <p:nvPr>
            <p:ph type="sldNum" sz="quarter" idx="12"/>
          </p:nvPr>
        </p:nvSpPr>
        <p:spPr>
          <a:ln/>
        </p:spPr>
        <p:txBody>
          <a:bodyPr/>
          <a:lstStyle>
            <a:lvl1pPr>
              <a:defRPr/>
            </a:lvl1pPr>
          </a:lstStyle>
          <a:p>
            <a:fld id="{E0F91F38-4793-3241-A125-8E761455ED44}" type="slidenum">
              <a:rPr lang="en-US" altLang="ja-JP">
                <a:solidFill>
                  <a:srgbClr val="000000"/>
                </a:solidFill>
                <a:latin typeface="Arial"/>
                <a:ea typeface="ＭＳ Ｐゴシック"/>
                <a:cs typeface="ＭＳ Ｐゴシック"/>
              </a:rPr>
              <a:pPr/>
              <a:t>‹#›</a:t>
            </a:fld>
            <a:endParaRPr lang="en-US" altLang="ja-JP">
              <a:solidFill>
                <a:srgbClr val="000000"/>
              </a:solidFill>
              <a:latin typeface="Arial"/>
              <a:ea typeface="ＭＳ Ｐゴシック"/>
              <a:cs typeface="ＭＳ Ｐゴシック"/>
            </a:endParaRPr>
          </a:p>
        </p:txBody>
      </p:sp>
    </p:spTree>
    <p:extLst>
      <p:ext uri="{BB962C8B-B14F-4D97-AF65-F5344CB8AC3E}">
        <p14:creationId xmlns:p14="http://schemas.microsoft.com/office/powerpoint/2010/main" val="3131322046"/>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idx="1"/>
          </p:nvPr>
        </p:nvSpPr>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a:extLst>
              <a:ext uri="{FF2B5EF4-FFF2-40B4-BE49-F238E27FC236}">
                <a16:creationId xmlns:a16="http://schemas.microsoft.com/office/drawing/2014/main" id="{97F44330-551F-D140-A533-B02670BECC3F}"/>
              </a:ext>
            </a:extLst>
          </p:cNvPr>
          <p:cNvSpPr>
            <a:spLocks noGrp="1" noChangeArrowheads="1"/>
          </p:cNvSpPr>
          <p:nvPr>
            <p:ph type="dt" sz="half" idx="10"/>
          </p:nvPr>
        </p:nvSpPr>
        <p:spPr>
          <a:ln/>
        </p:spPr>
        <p:txBody>
          <a:bodyPr/>
          <a:lstStyle>
            <a:lvl1pPr>
              <a:defRPr/>
            </a:lvl1pPr>
          </a:lstStyle>
          <a:p>
            <a:pPr>
              <a:defRPr/>
            </a:pPr>
            <a:endParaRPr lang="en-US" altLang="ja-JP">
              <a:solidFill>
                <a:srgbClr val="000000"/>
              </a:solidFill>
              <a:cs typeface="ＭＳ Ｐゴシック"/>
            </a:endParaRPr>
          </a:p>
        </p:txBody>
      </p:sp>
      <p:sp>
        <p:nvSpPr>
          <p:cNvPr id="5" name="Rectangle 5">
            <a:extLst>
              <a:ext uri="{FF2B5EF4-FFF2-40B4-BE49-F238E27FC236}">
                <a16:creationId xmlns:a16="http://schemas.microsoft.com/office/drawing/2014/main" id="{F12739E0-170E-4C4D-ABA5-FCC4375F53B8}"/>
              </a:ext>
            </a:extLst>
          </p:cNvPr>
          <p:cNvSpPr>
            <a:spLocks noGrp="1" noChangeArrowheads="1"/>
          </p:cNvSpPr>
          <p:nvPr>
            <p:ph type="ftr" sz="quarter" idx="11"/>
          </p:nvPr>
        </p:nvSpPr>
        <p:spPr>
          <a:ln/>
        </p:spPr>
        <p:txBody>
          <a:bodyPr/>
          <a:lstStyle>
            <a:lvl1pPr>
              <a:defRPr/>
            </a:lvl1pPr>
          </a:lstStyle>
          <a:p>
            <a:pPr>
              <a:defRPr/>
            </a:pPr>
            <a:endParaRPr lang="en-US" altLang="ja-JP">
              <a:solidFill>
                <a:srgbClr val="000000"/>
              </a:solidFill>
              <a:cs typeface="ＭＳ Ｐゴシック"/>
            </a:endParaRPr>
          </a:p>
        </p:txBody>
      </p:sp>
      <p:sp>
        <p:nvSpPr>
          <p:cNvPr id="6" name="Rectangle 6">
            <a:extLst>
              <a:ext uri="{FF2B5EF4-FFF2-40B4-BE49-F238E27FC236}">
                <a16:creationId xmlns:a16="http://schemas.microsoft.com/office/drawing/2014/main" id="{043B70BD-77B4-D74A-88F5-B482F637A036}"/>
              </a:ext>
            </a:extLst>
          </p:cNvPr>
          <p:cNvSpPr>
            <a:spLocks noGrp="1" noChangeArrowheads="1"/>
          </p:cNvSpPr>
          <p:nvPr>
            <p:ph type="sldNum" sz="quarter" idx="12"/>
          </p:nvPr>
        </p:nvSpPr>
        <p:spPr>
          <a:ln/>
        </p:spPr>
        <p:txBody>
          <a:bodyPr/>
          <a:lstStyle>
            <a:lvl1pPr>
              <a:defRPr/>
            </a:lvl1pPr>
          </a:lstStyle>
          <a:p>
            <a:fld id="{724E6A31-DF86-1B49-9C1F-DF73DB6DFDC1}" type="slidenum">
              <a:rPr lang="en-US" altLang="ja-JP">
                <a:solidFill>
                  <a:srgbClr val="000000"/>
                </a:solidFill>
                <a:latin typeface="Arial"/>
                <a:ea typeface="ＭＳ Ｐゴシック"/>
                <a:cs typeface="ＭＳ Ｐゴシック"/>
              </a:rPr>
              <a:pPr/>
              <a:t>‹#›</a:t>
            </a:fld>
            <a:endParaRPr lang="en-US" altLang="ja-JP">
              <a:solidFill>
                <a:srgbClr val="000000"/>
              </a:solidFill>
              <a:latin typeface="Arial"/>
              <a:ea typeface="ＭＳ Ｐゴシック"/>
              <a:cs typeface="ＭＳ Ｐゴシック"/>
            </a:endParaRPr>
          </a:p>
        </p:txBody>
      </p:sp>
    </p:spTree>
    <p:extLst>
      <p:ext uri="{BB962C8B-B14F-4D97-AF65-F5344CB8AC3E}">
        <p14:creationId xmlns:p14="http://schemas.microsoft.com/office/powerpoint/2010/main" val="2103279258"/>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secHead" preserve="1">
  <p:cSld name="セクション ヘッダー">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7044"/>
            <a:ext cx="7772400" cy="1362075"/>
          </a:xfrm>
        </p:spPr>
        <p:txBody>
          <a:bodyPr anchor="t"/>
          <a:lstStyle>
            <a:lvl1pPr algn="l">
              <a:defRPr sz="4000" b="1" cap="all"/>
            </a:lvl1pPr>
          </a:lstStyle>
          <a:p>
            <a:r>
              <a:rPr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 テキストの書式設定</a:t>
            </a:r>
          </a:p>
        </p:txBody>
      </p:sp>
      <p:sp>
        <p:nvSpPr>
          <p:cNvPr id="4" name="Rectangle 4">
            <a:extLst>
              <a:ext uri="{FF2B5EF4-FFF2-40B4-BE49-F238E27FC236}">
                <a16:creationId xmlns:a16="http://schemas.microsoft.com/office/drawing/2014/main" id="{97F44330-551F-D140-A533-B02670BECC3F}"/>
              </a:ext>
            </a:extLst>
          </p:cNvPr>
          <p:cNvSpPr>
            <a:spLocks noGrp="1" noChangeArrowheads="1"/>
          </p:cNvSpPr>
          <p:nvPr>
            <p:ph type="dt" sz="half" idx="10"/>
          </p:nvPr>
        </p:nvSpPr>
        <p:spPr>
          <a:ln/>
        </p:spPr>
        <p:txBody>
          <a:bodyPr/>
          <a:lstStyle>
            <a:lvl1pPr>
              <a:defRPr/>
            </a:lvl1pPr>
          </a:lstStyle>
          <a:p>
            <a:pPr>
              <a:defRPr/>
            </a:pPr>
            <a:endParaRPr lang="en-US" altLang="ja-JP">
              <a:solidFill>
                <a:srgbClr val="000000"/>
              </a:solidFill>
              <a:cs typeface="ＭＳ Ｐゴシック"/>
            </a:endParaRPr>
          </a:p>
        </p:txBody>
      </p:sp>
      <p:sp>
        <p:nvSpPr>
          <p:cNvPr id="5" name="Rectangle 5">
            <a:extLst>
              <a:ext uri="{FF2B5EF4-FFF2-40B4-BE49-F238E27FC236}">
                <a16:creationId xmlns:a16="http://schemas.microsoft.com/office/drawing/2014/main" id="{F12739E0-170E-4C4D-ABA5-FCC4375F53B8}"/>
              </a:ext>
            </a:extLst>
          </p:cNvPr>
          <p:cNvSpPr>
            <a:spLocks noGrp="1" noChangeArrowheads="1"/>
          </p:cNvSpPr>
          <p:nvPr>
            <p:ph type="ftr" sz="quarter" idx="11"/>
          </p:nvPr>
        </p:nvSpPr>
        <p:spPr>
          <a:ln/>
        </p:spPr>
        <p:txBody>
          <a:bodyPr/>
          <a:lstStyle>
            <a:lvl1pPr>
              <a:defRPr/>
            </a:lvl1pPr>
          </a:lstStyle>
          <a:p>
            <a:pPr>
              <a:defRPr/>
            </a:pPr>
            <a:endParaRPr lang="en-US" altLang="ja-JP">
              <a:solidFill>
                <a:srgbClr val="000000"/>
              </a:solidFill>
              <a:cs typeface="ＭＳ Ｐゴシック"/>
            </a:endParaRPr>
          </a:p>
        </p:txBody>
      </p:sp>
      <p:sp>
        <p:nvSpPr>
          <p:cNvPr id="6" name="Rectangle 6">
            <a:extLst>
              <a:ext uri="{FF2B5EF4-FFF2-40B4-BE49-F238E27FC236}">
                <a16:creationId xmlns:a16="http://schemas.microsoft.com/office/drawing/2014/main" id="{043B70BD-77B4-D74A-88F5-B482F637A036}"/>
              </a:ext>
            </a:extLst>
          </p:cNvPr>
          <p:cNvSpPr>
            <a:spLocks noGrp="1" noChangeArrowheads="1"/>
          </p:cNvSpPr>
          <p:nvPr>
            <p:ph type="sldNum" sz="quarter" idx="12"/>
          </p:nvPr>
        </p:nvSpPr>
        <p:spPr>
          <a:ln/>
        </p:spPr>
        <p:txBody>
          <a:bodyPr/>
          <a:lstStyle>
            <a:lvl1pPr>
              <a:defRPr/>
            </a:lvl1pPr>
          </a:lstStyle>
          <a:p>
            <a:fld id="{CAD3F875-4780-AC48-AF5C-B316FA0EAE4A}" type="slidenum">
              <a:rPr lang="en-US" altLang="ja-JP">
                <a:solidFill>
                  <a:srgbClr val="000000"/>
                </a:solidFill>
                <a:latin typeface="Arial"/>
                <a:ea typeface="ＭＳ Ｐゴシック"/>
                <a:cs typeface="ＭＳ Ｐゴシック"/>
              </a:rPr>
              <a:pPr/>
              <a:t>‹#›</a:t>
            </a:fld>
            <a:endParaRPr lang="en-US" altLang="ja-JP">
              <a:solidFill>
                <a:srgbClr val="000000"/>
              </a:solidFill>
              <a:latin typeface="Arial"/>
              <a:ea typeface="ＭＳ Ｐゴシック"/>
              <a:cs typeface="ＭＳ Ｐゴシック"/>
            </a:endParaRPr>
          </a:p>
        </p:txBody>
      </p:sp>
    </p:spTree>
    <p:extLst>
      <p:ext uri="{BB962C8B-B14F-4D97-AF65-F5344CB8AC3E}">
        <p14:creationId xmlns:p14="http://schemas.microsoft.com/office/powerpoint/2010/main" val="2271505008"/>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4">
            <a:extLst>
              <a:ext uri="{FF2B5EF4-FFF2-40B4-BE49-F238E27FC236}">
                <a16:creationId xmlns:a16="http://schemas.microsoft.com/office/drawing/2014/main" id="{97F44330-551F-D140-A533-B02670BECC3F}"/>
              </a:ext>
            </a:extLst>
          </p:cNvPr>
          <p:cNvSpPr>
            <a:spLocks noGrp="1" noChangeArrowheads="1"/>
          </p:cNvSpPr>
          <p:nvPr>
            <p:ph type="dt" sz="half" idx="10"/>
          </p:nvPr>
        </p:nvSpPr>
        <p:spPr>
          <a:ln/>
        </p:spPr>
        <p:txBody>
          <a:bodyPr/>
          <a:lstStyle>
            <a:lvl1pPr>
              <a:defRPr/>
            </a:lvl1pPr>
          </a:lstStyle>
          <a:p>
            <a:pPr>
              <a:defRPr/>
            </a:pPr>
            <a:endParaRPr lang="en-US" altLang="ja-JP">
              <a:solidFill>
                <a:srgbClr val="000000"/>
              </a:solidFill>
              <a:cs typeface="ＭＳ Ｐゴシック"/>
            </a:endParaRPr>
          </a:p>
        </p:txBody>
      </p:sp>
      <p:sp>
        <p:nvSpPr>
          <p:cNvPr id="6" name="Rectangle 5">
            <a:extLst>
              <a:ext uri="{FF2B5EF4-FFF2-40B4-BE49-F238E27FC236}">
                <a16:creationId xmlns:a16="http://schemas.microsoft.com/office/drawing/2014/main" id="{F12739E0-170E-4C4D-ABA5-FCC4375F53B8}"/>
              </a:ext>
            </a:extLst>
          </p:cNvPr>
          <p:cNvSpPr>
            <a:spLocks noGrp="1" noChangeArrowheads="1"/>
          </p:cNvSpPr>
          <p:nvPr>
            <p:ph type="ftr" sz="quarter" idx="11"/>
          </p:nvPr>
        </p:nvSpPr>
        <p:spPr>
          <a:ln/>
        </p:spPr>
        <p:txBody>
          <a:bodyPr/>
          <a:lstStyle>
            <a:lvl1pPr>
              <a:defRPr/>
            </a:lvl1pPr>
          </a:lstStyle>
          <a:p>
            <a:pPr>
              <a:defRPr/>
            </a:pPr>
            <a:endParaRPr lang="en-US" altLang="ja-JP">
              <a:solidFill>
                <a:srgbClr val="000000"/>
              </a:solidFill>
              <a:cs typeface="ＭＳ Ｐゴシック"/>
            </a:endParaRPr>
          </a:p>
        </p:txBody>
      </p:sp>
      <p:sp>
        <p:nvSpPr>
          <p:cNvPr id="7" name="Rectangle 6">
            <a:extLst>
              <a:ext uri="{FF2B5EF4-FFF2-40B4-BE49-F238E27FC236}">
                <a16:creationId xmlns:a16="http://schemas.microsoft.com/office/drawing/2014/main" id="{043B70BD-77B4-D74A-88F5-B482F637A036}"/>
              </a:ext>
            </a:extLst>
          </p:cNvPr>
          <p:cNvSpPr>
            <a:spLocks noGrp="1" noChangeArrowheads="1"/>
          </p:cNvSpPr>
          <p:nvPr>
            <p:ph type="sldNum" sz="quarter" idx="12"/>
          </p:nvPr>
        </p:nvSpPr>
        <p:spPr>
          <a:ln/>
        </p:spPr>
        <p:txBody>
          <a:bodyPr/>
          <a:lstStyle>
            <a:lvl1pPr>
              <a:defRPr/>
            </a:lvl1pPr>
          </a:lstStyle>
          <a:p>
            <a:fld id="{5904702A-D4A6-D446-8D06-76497ADD9BCC}" type="slidenum">
              <a:rPr lang="en-US" altLang="ja-JP">
                <a:solidFill>
                  <a:srgbClr val="000000"/>
                </a:solidFill>
                <a:latin typeface="Arial"/>
                <a:ea typeface="ＭＳ Ｐゴシック"/>
                <a:cs typeface="ＭＳ Ｐゴシック"/>
              </a:rPr>
              <a:pPr/>
              <a:t>‹#›</a:t>
            </a:fld>
            <a:endParaRPr lang="en-US" altLang="ja-JP">
              <a:solidFill>
                <a:srgbClr val="000000"/>
              </a:solidFill>
              <a:latin typeface="Arial"/>
              <a:ea typeface="ＭＳ Ｐゴシック"/>
              <a:cs typeface="ＭＳ Ｐゴシック"/>
            </a:endParaRPr>
          </a:p>
        </p:txBody>
      </p:sp>
    </p:spTree>
    <p:extLst>
      <p:ext uri="{BB962C8B-B14F-4D97-AF65-F5344CB8AC3E}">
        <p14:creationId xmlns:p14="http://schemas.microsoft.com/office/powerpoint/2010/main" val="3396159305"/>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4645097"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464509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4">
            <a:extLst>
              <a:ext uri="{FF2B5EF4-FFF2-40B4-BE49-F238E27FC236}">
                <a16:creationId xmlns:a16="http://schemas.microsoft.com/office/drawing/2014/main" id="{97F44330-551F-D140-A533-B02670BECC3F}"/>
              </a:ext>
            </a:extLst>
          </p:cNvPr>
          <p:cNvSpPr>
            <a:spLocks noGrp="1" noChangeArrowheads="1"/>
          </p:cNvSpPr>
          <p:nvPr>
            <p:ph type="dt" sz="half" idx="10"/>
          </p:nvPr>
        </p:nvSpPr>
        <p:spPr>
          <a:ln/>
        </p:spPr>
        <p:txBody>
          <a:bodyPr/>
          <a:lstStyle>
            <a:lvl1pPr>
              <a:defRPr/>
            </a:lvl1pPr>
          </a:lstStyle>
          <a:p>
            <a:pPr>
              <a:defRPr/>
            </a:pPr>
            <a:endParaRPr lang="en-US" altLang="ja-JP">
              <a:solidFill>
                <a:srgbClr val="000000"/>
              </a:solidFill>
              <a:cs typeface="ＭＳ Ｐゴシック"/>
            </a:endParaRPr>
          </a:p>
        </p:txBody>
      </p:sp>
      <p:sp>
        <p:nvSpPr>
          <p:cNvPr id="8" name="Rectangle 5">
            <a:extLst>
              <a:ext uri="{FF2B5EF4-FFF2-40B4-BE49-F238E27FC236}">
                <a16:creationId xmlns:a16="http://schemas.microsoft.com/office/drawing/2014/main" id="{F12739E0-170E-4C4D-ABA5-FCC4375F53B8}"/>
              </a:ext>
            </a:extLst>
          </p:cNvPr>
          <p:cNvSpPr>
            <a:spLocks noGrp="1" noChangeArrowheads="1"/>
          </p:cNvSpPr>
          <p:nvPr>
            <p:ph type="ftr" sz="quarter" idx="11"/>
          </p:nvPr>
        </p:nvSpPr>
        <p:spPr>
          <a:ln/>
        </p:spPr>
        <p:txBody>
          <a:bodyPr/>
          <a:lstStyle>
            <a:lvl1pPr>
              <a:defRPr/>
            </a:lvl1pPr>
          </a:lstStyle>
          <a:p>
            <a:pPr>
              <a:defRPr/>
            </a:pPr>
            <a:endParaRPr lang="en-US" altLang="ja-JP">
              <a:solidFill>
                <a:srgbClr val="000000"/>
              </a:solidFill>
              <a:cs typeface="ＭＳ Ｐゴシック"/>
            </a:endParaRPr>
          </a:p>
        </p:txBody>
      </p:sp>
      <p:sp>
        <p:nvSpPr>
          <p:cNvPr id="9" name="Rectangle 6">
            <a:extLst>
              <a:ext uri="{FF2B5EF4-FFF2-40B4-BE49-F238E27FC236}">
                <a16:creationId xmlns:a16="http://schemas.microsoft.com/office/drawing/2014/main" id="{043B70BD-77B4-D74A-88F5-B482F637A036}"/>
              </a:ext>
            </a:extLst>
          </p:cNvPr>
          <p:cNvSpPr>
            <a:spLocks noGrp="1" noChangeArrowheads="1"/>
          </p:cNvSpPr>
          <p:nvPr>
            <p:ph type="sldNum" sz="quarter" idx="12"/>
          </p:nvPr>
        </p:nvSpPr>
        <p:spPr>
          <a:ln/>
        </p:spPr>
        <p:txBody>
          <a:bodyPr/>
          <a:lstStyle>
            <a:lvl1pPr>
              <a:defRPr/>
            </a:lvl1pPr>
          </a:lstStyle>
          <a:p>
            <a:fld id="{18374DA6-550F-0146-81C2-D158E7FD23D7}" type="slidenum">
              <a:rPr lang="en-US" altLang="ja-JP">
                <a:solidFill>
                  <a:srgbClr val="000000"/>
                </a:solidFill>
                <a:latin typeface="Arial"/>
                <a:ea typeface="ＭＳ Ｐゴシック"/>
                <a:cs typeface="ＭＳ Ｐゴシック"/>
              </a:rPr>
              <a:pPr/>
              <a:t>‹#›</a:t>
            </a:fld>
            <a:endParaRPr lang="en-US" altLang="ja-JP">
              <a:solidFill>
                <a:srgbClr val="000000"/>
              </a:solidFill>
              <a:latin typeface="Arial"/>
              <a:ea typeface="ＭＳ Ｐゴシック"/>
              <a:cs typeface="ＭＳ Ｐゴシック"/>
            </a:endParaRPr>
          </a:p>
        </p:txBody>
      </p:sp>
    </p:spTree>
    <p:extLst>
      <p:ext uri="{BB962C8B-B14F-4D97-AF65-F5344CB8AC3E}">
        <p14:creationId xmlns:p14="http://schemas.microsoft.com/office/powerpoint/2010/main" val="3426212241"/>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Rectangle 4">
            <a:extLst>
              <a:ext uri="{FF2B5EF4-FFF2-40B4-BE49-F238E27FC236}">
                <a16:creationId xmlns:a16="http://schemas.microsoft.com/office/drawing/2014/main" id="{97F44330-551F-D140-A533-B02670BECC3F}"/>
              </a:ext>
            </a:extLst>
          </p:cNvPr>
          <p:cNvSpPr>
            <a:spLocks noGrp="1" noChangeArrowheads="1"/>
          </p:cNvSpPr>
          <p:nvPr>
            <p:ph type="dt" sz="half" idx="10"/>
          </p:nvPr>
        </p:nvSpPr>
        <p:spPr>
          <a:ln/>
        </p:spPr>
        <p:txBody>
          <a:bodyPr/>
          <a:lstStyle>
            <a:lvl1pPr>
              <a:defRPr/>
            </a:lvl1pPr>
          </a:lstStyle>
          <a:p>
            <a:pPr>
              <a:defRPr/>
            </a:pPr>
            <a:endParaRPr lang="en-US" altLang="ja-JP">
              <a:solidFill>
                <a:srgbClr val="000000"/>
              </a:solidFill>
              <a:cs typeface="ＭＳ Ｐゴシック"/>
            </a:endParaRPr>
          </a:p>
        </p:txBody>
      </p:sp>
      <p:sp>
        <p:nvSpPr>
          <p:cNvPr id="4" name="Rectangle 5">
            <a:extLst>
              <a:ext uri="{FF2B5EF4-FFF2-40B4-BE49-F238E27FC236}">
                <a16:creationId xmlns:a16="http://schemas.microsoft.com/office/drawing/2014/main" id="{F12739E0-170E-4C4D-ABA5-FCC4375F53B8}"/>
              </a:ext>
            </a:extLst>
          </p:cNvPr>
          <p:cNvSpPr>
            <a:spLocks noGrp="1" noChangeArrowheads="1"/>
          </p:cNvSpPr>
          <p:nvPr>
            <p:ph type="ftr" sz="quarter" idx="11"/>
          </p:nvPr>
        </p:nvSpPr>
        <p:spPr>
          <a:ln/>
        </p:spPr>
        <p:txBody>
          <a:bodyPr/>
          <a:lstStyle>
            <a:lvl1pPr>
              <a:defRPr/>
            </a:lvl1pPr>
          </a:lstStyle>
          <a:p>
            <a:pPr>
              <a:defRPr/>
            </a:pPr>
            <a:endParaRPr lang="en-US" altLang="ja-JP">
              <a:solidFill>
                <a:srgbClr val="000000"/>
              </a:solidFill>
              <a:cs typeface="ＭＳ Ｐゴシック"/>
            </a:endParaRPr>
          </a:p>
        </p:txBody>
      </p:sp>
      <p:sp>
        <p:nvSpPr>
          <p:cNvPr id="5" name="Rectangle 6">
            <a:extLst>
              <a:ext uri="{FF2B5EF4-FFF2-40B4-BE49-F238E27FC236}">
                <a16:creationId xmlns:a16="http://schemas.microsoft.com/office/drawing/2014/main" id="{043B70BD-77B4-D74A-88F5-B482F637A036}"/>
              </a:ext>
            </a:extLst>
          </p:cNvPr>
          <p:cNvSpPr>
            <a:spLocks noGrp="1" noChangeArrowheads="1"/>
          </p:cNvSpPr>
          <p:nvPr>
            <p:ph type="sldNum" sz="quarter" idx="12"/>
          </p:nvPr>
        </p:nvSpPr>
        <p:spPr>
          <a:ln/>
        </p:spPr>
        <p:txBody>
          <a:bodyPr/>
          <a:lstStyle>
            <a:lvl1pPr>
              <a:defRPr/>
            </a:lvl1pPr>
          </a:lstStyle>
          <a:p>
            <a:fld id="{AA34917D-45C3-4449-B056-155E3C3CC3B6}" type="slidenum">
              <a:rPr lang="en-US" altLang="ja-JP">
                <a:solidFill>
                  <a:srgbClr val="000000"/>
                </a:solidFill>
                <a:latin typeface="Arial"/>
                <a:ea typeface="ＭＳ Ｐゴシック"/>
                <a:cs typeface="ＭＳ Ｐゴシック"/>
              </a:rPr>
              <a:pPr/>
              <a:t>‹#›</a:t>
            </a:fld>
            <a:endParaRPr lang="en-US" altLang="ja-JP">
              <a:solidFill>
                <a:srgbClr val="000000"/>
              </a:solidFill>
              <a:latin typeface="Arial"/>
              <a:ea typeface="ＭＳ Ｐゴシック"/>
              <a:cs typeface="ＭＳ Ｐゴシック"/>
            </a:endParaRPr>
          </a:p>
        </p:txBody>
      </p:sp>
    </p:spTree>
    <p:extLst>
      <p:ext uri="{BB962C8B-B14F-4D97-AF65-F5344CB8AC3E}">
        <p14:creationId xmlns:p14="http://schemas.microsoft.com/office/powerpoint/2010/main" val="2273276557"/>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97F44330-551F-D140-A533-B02670BECC3F}"/>
              </a:ext>
            </a:extLst>
          </p:cNvPr>
          <p:cNvSpPr>
            <a:spLocks noGrp="1" noChangeArrowheads="1"/>
          </p:cNvSpPr>
          <p:nvPr>
            <p:ph type="dt" sz="half" idx="10"/>
          </p:nvPr>
        </p:nvSpPr>
        <p:spPr>
          <a:ln/>
        </p:spPr>
        <p:txBody>
          <a:bodyPr/>
          <a:lstStyle>
            <a:lvl1pPr>
              <a:defRPr/>
            </a:lvl1pPr>
          </a:lstStyle>
          <a:p>
            <a:pPr>
              <a:defRPr/>
            </a:pPr>
            <a:endParaRPr lang="en-US" altLang="ja-JP">
              <a:solidFill>
                <a:srgbClr val="000000"/>
              </a:solidFill>
              <a:cs typeface="ＭＳ Ｐゴシック"/>
            </a:endParaRPr>
          </a:p>
        </p:txBody>
      </p:sp>
      <p:sp>
        <p:nvSpPr>
          <p:cNvPr id="3" name="Rectangle 5">
            <a:extLst>
              <a:ext uri="{FF2B5EF4-FFF2-40B4-BE49-F238E27FC236}">
                <a16:creationId xmlns:a16="http://schemas.microsoft.com/office/drawing/2014/main" id="{F12739E0-170E-4C4D-ABA5-FCC4375F53B8}"/>
              </a:ext>
            </a:extLst>
          </p:cNvPr>
          <p:cNvSpPr>
            <a:spLocks noGrp="1" noChangeArrowheads="1"/>
          </p:cNvSpPr>
          <p:nvPr>
            <p:ph type="ftr" sz="quarter" idx="11"/>
          </p:nvPr>
        </p:nvSpPr>
        <p:spPr>
          <a:ln/>
        </p:spPr>
        <p:txBody>
          <a:bodyPr/>
          <a:lstStyle>
            <a:lvl1pPr>
              <a:defRPr/>
            </a:lvl1pPr>
          </a:lstStyle>
          <a:p>
            <a:pPr>
              <a:defRPr/>
            </a:pPr>
            <a:endParaRPr lang="en-US" altLang="ja-JP">
              <a:solidFill>
                <a:srgbClr val="000000"/>
              </a:solidFill>
              <a:cs typeface="ＭＳ Ｐゴシック"/>
            </a:endParaRPr>
          </a:p>
        </p:txBody>
      </p:sp>
      <p:sp>
        <p:nvSpPr>
          <p:cNvPr id="4" name="Rectangle 6">
            <a:extLst>
              <a:ext uri="{FF2B5EF4-FFF2-40B4-BE49-F238E27FC236}">
                <a16:creationId xmlns:a16="http://schemas.microsoft.com/office/drawing/2014/main" id="{043B70BD-77B4-D74A-88F5-B482F637A036}"/>
              </a:ext>
            </a:extLst>
          </p:cNvPr>
          <p:cNvSpPr>
            <a:spLocks noGrp="1" noChangeArrowheads="1"/>
          </p:cNvSpPr>
          <p:nvPr>
            <p:ph type="sldNum" sz="quarter" idx="12"/>
          </p:nvPr>
        </p:nvSpPr>
        <p:spPr>
          <a:ln/>
        </p:spPr>
        <p:txBody>
          <a:bodyPr/>
          <a:lstStyle>
            <a:lvl1pPr>
              <a:defRPr/>
            </a:lvl1pPr>
          </a:lstStyle>
          <a:p>
            <a:fld id="{3CDF3D2D-D613-EE4F-9F31-DEC43AB8E181}" type="slidenum">
              <a:rPr lang="en-US" altLang="ja-JP">
                <a:solidFill>
                  <a:srgbClr val="000000"/>
                </a:solidFill>
                <a:latin typeface="Arial"/>
                <a:ea typeface="ＭＳ Ｐゴシック"/>
                <a:cs typeface="ＭＳ Ｐゴシック"/>
              </a:rPr>
              <a:pPr/>
              <a:t>‹#›</a:t>
            </a:fld>
            <a:endParaRPr lang="en-US" altLang="ja-JP">
              <a:solidFill>
                <a:srgbClr val="000000"/>
              </a:solidFill>
              <a:latin typeface="Arial"/>
              <a:ea typeface="ＭＳ Ｐゴシック"/>
              <a:cs typeface="ＭＳ Ｐゴシック"/>
            </a:endParaRPr>
          </a:p>
        </p:txBody>
      </p:sp>
    </p:spTree>
    <p:extLst>
      <p:ext uri="{BB962C8B-B14F-4D97-AF65-F5344CB8AC3E}">
        <p14:creationId xmlns:p14="http://schemas.microsoft.com/office/powerpoint/2010/main" val="18817007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17D8210A-D0C8-FF42-A34E-BEFFA9641428}" type="datetimeFigureOut">
              <a:rPr kumimoji="1" lang="ja-JP" altLang="en-US" smtClean="0"/>
              <a:t>2019/7/11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496867D2-AF31-7C46-8830-8A775AD4D59A}" type="slidenum">
              <a:rPr kumimoji="1" lang="ja-JP" altLang="en-US" smtClean="0"/>
              <a:t>‹#›</a:t>
            </a:fld>
            <a:endParaRPr kumimoji="1" lang="ja-JP" altLang="en-US"/>
          </a:p>
        </p:txBody>
      </p:sp>
    </p:spTree>
    <p:extLst>
      <p:ext uri="{BB962C8B-B14F-4D97-AF65-F5344CB8AC3E}">
        <p14:creationId xmlns:p14="http://schemas.microsoft.com/office/powerpoint/2010/main" val="118808586"/>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2" y="273050"/>
            <a:ext cx="3008313" cy="1162050"/>
          </a:xfrm>
        </p:spPr>
        <p:txBody>
          <a:bodyPr anchor="b"/>
          <a:lstStyle>
            <a:lvl1pPr algn="l">
              <a:defRPr sz="2000" b="1"/>
            </a:lvl1pPr>
          </a:lstStyle>
          <a:p>
            <a:r>
              <a:rPr lang="ja-JP" altLang="en-US"/>
              <a:t>マスタ タイトルの書式設定</a:t>
            </a:r>
          </a:p>
        </p:txBody>
      </p:sp>
      <p:sp>
        <p:nvSpPr>
          <p:cNvPr id="3" name="コンテンツ プレースホルダ 2"/>
          <p:cNvSpPr>
            <a:spLocks noGrp="1"/>
          </p:cNvSpPr>
          <p:nvPr>
            <p:ph idx="1"/>
          </p:nvPr>
        </p:nvSpPr>
        <p:spPr>
          <a:xfrm>
            <a:off x="3575050" y="273194"/>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57202"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Rectangle 4">
            <a:extLst>
              <a:ext uri="{FF2B5EF4-FFF2-40B4-BE49-F238E27FC236}">
                <a16:creationId xmlns:a16="http://schemas.microsoft.com/office/drawing/2014/main" id="{97F44330-551F-D140-A533-B02670BECC3F}"/>
              </a:ext>
            </a:extLst>
          </p:cNvPr>
          <p:cNvSpPr>
            <a:spLocks noGrp="1" noChangeArrowheads="1"/>
          </p:cNvSpPr>
          <p:nvPr>
            <p:ph type="dt" sz="half" idx="10"/>
          </p:nvPr>
        </p:nvSpPr>
        <p:spPr>
          <a:ln/>
        </p:spPr>
        <p:txBody>
          <a:bodyPr/>
          <a:lstStyle>
            <a:lvl1pPr>
              <a:defRPr/>
            </a:lvl1pPr>
          </a:lstStyle>
          <a:p>
            <a:pPr>
              <a:defRPr/>
            </a:pPr>
            <a:endParaRPr lang="en-US" altLang="ja-JP">
              <a:solidFill>
                <a:srgbClr val="000000"/>
              </a:solidFill>
              <a:cs typeface="ＭＳ Ｐゴシック"/>
            </a:endParaRPr>
          </a:p>
        </p:txBody>
      </p:sp>
      <p:sp>
        <p:nvSpPr>
          <p:cNvPr id="6" name="Rectangle 5">
            <a:extLst>
              <a:ext uri="{FF2B5EF4-FFF2-40B4-BE49-F238E27FC236}">
                <a16:creationId xmlns:a16="http://schemas.microsoft.com/office/drawing/2014/main" id="{F12739E0-170E-4C4D-ABA5-FCC4375F53B8}"/>
              </a:ext>
            </a:extLst>
          </p:cNvPr>
          <p:cNvSpPr>
            <a:spLocks noGrp="1" noChangeArrowheads="1"/>
          </p:cNvSpPr>
          <p:nvPr>
            <p:ph type="ftr" sz="quarter" idx="11"/>
          </p:nvPr>
        </p:nvSpPr>
        <p:spPr>
          <a:ln/>
        </p:spPr>
        <p:txBody>
          <a:bodyPr/>
          <a:lstStyle>
            <a:lvl1pPr>
              <a:defRPr/>
            </a:lvl1pPr>
          </a:lstStyle>
          <a:p>
            <a:pPr>
              <a:defRPr/>
            </a:pPr>
            <a:endParaRPr lang="en-US" altLang="ja-JP">
              <a:solidFill>
                <a:srgbClr val="000000"/>
              </a:solidFill>
              <a:cs typeface="ＭＳ Ｐゴシック"/>
            </a:endParaRPr>
          </a:p>
        </p:txBody>
      </p:sp>
      <p:sp>
        <p:nvSpPr>
          <p:cNvPr id="7" name="Rectangle 6">
            <a:extLst>
              <a:ext uri="{FF2B5EF4-FFF2-40B4-BE49-F238E27FC236}">
                <a16:creationId xmlns:a16="http://schemas.microsoft.com/office/drawing/2014/main" id="{043B70BD-77B4-D74A-88F5-B482F637A036}"/>
              </a:ext>
            </a:extLst>
          </p:cNvPr>
          <p:cNvSpPr>
            <a:spLocks noGrp="1" noChangeArrowheads="1"/>
          </p:cNvSpPr>
          <p:nvPr>
            <p:ph type="sldNum" sz="quarter" idx="12"/>
          </p:nvPr>
        </p:nvSpPr>
        <p:spPr>
          <a:ln/>
        </p:spPr>
        <p:txBody>
          <a:bodyPr/>
          <a:lstStyle>
            <a:lvl1pPr>
              <a:defRPr/>
            </a:lvl1pPr>
          </a:lstStyle>
          <a:p>
            <a:fld id="{2066E0EC-AAAB-E244-AB0A-F30BCAD0BE49}" type="slidenum">
              <a:rPr lang="en-US" altLang="ja-JP">
                <a:solidFill>
                  <a:srgbClr val="000000"/>
                </a:solidFill>
                <a:latin typeface="Arial"/>
                <a:ea typeface="ＭＳ Ｐゴシック"/>
                <a:cs typeface="ＭＳ Ｐゴシック"/>
              </a:rPr>
              <a:pPr/>
              <a:t>‹#›</a:t>
            </a:fld>
            <a:endParaRPr lang="en-US" altLang="ja-JP">
              <a:solidFill>
                <a:srgbClr val="000000"/>
              </a:solidFill>
              <a:latin typeface="Arial"/>
              <a:ea typeface="ＭＳ Ｐゴシック"/>
              <a:cs typeface="ＭＳ Ｐゴシック"/>
            </a:endParaRPr>
          </a:p>
        </p:txBody>
      </p:sp>
    </p:spTree>
    <p:extLst>
      <p:ext uri="{BB962C8B-B14F-4D97-AF65-F5344CB8AC3E}">
        <p14:creationId xmlns:p14="http://schemas.microsoft.com/office/powerpoint/2010/main" val="1963930778"/>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picTx" preserve="1">
  <p:cSld name="タイトルと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Rectangle 4">
            <a:extLst>
              <a:ext uri="{FF2B5EF4-FFF2-40B4-BE49-F238E27FC236}">
                <a16:creationId xmlns:a16="http://schemas.microsoft.com/office/drawing/2014/main" id="{97F44330-551F-D140-A533-B02670BECC3F}"/>
              </a:ext>
            </a:extLst>
          </p:cNvPr>
          <p:cNvSpPr>
            <a:spLocks noGrp="1" noChangeArrowheads="1"/>
          </p:cNvSpPr>
          <p:nvPr>
            <p:ph type="dt" sz="half" idx="10"/>
          </p:nvPr>
        </p:nvSpPr>
        <p:spPr>
          <a:ln/>
        </p:spPr>
        <p:txBody>
          <a:bodyPr/>
          <a:lstStyle>
            <a:lvl1pPr>
              <a:defRPr/>
            </a:lvl1pPr>
          </a:lstStyle>
          <a:p>
            <a:pPr>
              <a:defRPr/>
            </a:pPr>
            <a:endParaRPr lang="en-US" altLang="ja-JP">
              <a:solidFill>
                <a:srgbClr val="000000"/>
              </a:solidFill>
              <a:cs typeface="ＭＳ Ｐゴシック"/>
            </a:endParaRPr>
          </a:p>
        </p:txBody>
      </p:sp>
      <p:sp>
        <p:nvSpPr>
          <p:cNvPr id="6" name="Rectangle 5">
            <a:extLst>
              <a:ext uri="{FF2B5EF4-FFF2-40B4-BE49-F238E27FC236}">
                <a16:creationId xmlns:a16="http://schemas.microsoft.com/office/drawing/2014/main" id="{F12739E0-170E-4C4D-ABA5-FCC4375F53B8}"/>
              </a:ext>
            </a:extLst>
          </p:cNvPr>
          <p:cNvSpPr>
            <a:spLocks noGrp="1" noChangeArrowheads="1"/>
          </p:cNvSpPr>
          <p:nvPr>
            <p:ph type="ftr" sz="quarter" idx="11"/>
          </p:nvPr>
        </p:nvSpPr>
        <p:spPr>
          <a:ln/>
        </p:spPr>
        <p:txBody>
          <a:bodyPr/>
          <a:lstStyle>
            <a:lvl1pPr>
              <a:defRPr/>
            </a:lvl1pPr>
          </a:lstStyle>
          <a:p>
            <a:pPr>
              <a:defRPr/>
            </a:pPr>
            <a:endParaRPr lang="en-US" altLang="ja-JP">
              <a:solidFill>
                <a:srgbClr val="000000"/>
              </a:solidFill>
              <a:cs typeface="ＭＳ Ｐゴシック"/>
            </a:endParaRPr>
          </a:p>
        </p:txBody>
      </p:sp>
      <p:sp>
        <p:nvSpPr>
          <p:cNvPr id="7" name="Rectangle 6">
            <a:extLst>
              <a:ext uri="{FF2B5EF4-FFF2-40B4-BE49-F238E27FC236}">
                <a16:creationId xmlns:a16="http://schemas.microsoft.com/office/drawing/2014/main" id="{043B70BD-77B4-D74A-88F5-B482F637A036}"/>
              </a:ext>
            </a:extLst>
          </p:cNvPr>
          <p:cNvSpPr>
            <a:spLocks noGrp="1" noChangeArrowheads="1"/>
          </p:cNvSpPr>
          <p:nvPr>
            <p:ph type="sldNum" sz="quarter" idx="12"/>
          </p:nvPr>
        </p:nvSpPr>
        <p:spPr>
          <a:ln/>
        </p:spPr>
        <p:txBody>
          <a:bodyPr/>
          <a:lstStyle>
            <a:lvl1pPr>
              <a:defRPr/>
            </a:lvl1pPr>
          </a:lstStyle>
          <a:p>
            <a:fld id="{EC6C6375-C312-CD45-B85D-CE3355D77508}" type="slidenum">
              <a:rPr lang="en-US" altLang="ja-JP">
                <a:solidFill>
                  <a:srgbClr val="000000"/>
                </a:solidFill>
                <a:latin typeface="Arial"/>
                <a:ea typeface="ＭＳ Ｐゴシック"/>
                <a:cs typeface="ＭＳ Ｐゴシック"/>
              </a:rPr>
              <a:pPr/>
              <a:t>‹#›</a:t>
            </a:fld>
            <a:endParaRPr lang="en-US" altLang="ja-JP">
              <a:solidFill>
                <a:srgbClr val="000000"/>
              </a:solidFill>
              <a:latin typeface="Arial"/>
              <a:ea typeface="ＭＳ Ｐゴシック"/>
              <a:cs typeface="ＭＳ Ｐゴシック"/>
            </a:endParaRPr>
          </a:p>
        </p:txBody>
      </p:sp>
    </p:spTree>
    <p:extLst>
      <p:ext uri="{BB962C8B-B14F-4D97-AF65-F5344CB8AC3E}">
        <p14:creationId xmlns:p14="http://schemas.microsoft.com/office/powerpoint/2010/main" val="2524084433"/>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a:extLst>
              <a:ext uri="{FF2B5EF4-FFF2-40B4-BE49-F238E27FC236}">
                <a16:creationId xmlns:a16="http://schemas.microsoft.com/office/drawing/2014/main" id="{97F44330-551F-D140-A533-B02670BECC3F}"/>
              </a:ext>
            </a:extLst>
          </p:cNvPr>
          <p:cNvSpPr>
            <a:spLocks noGrp="1" noChangeArrowheads="1"/>
          </p:cNvSpPr>
          <p:nvPr>
            <p:ph type="dt" sz="half" idx="10"/>
          </p:nvPr>
        </p:nvSpPr>
        <p:spPr>
          <a:ln/>
        </p:spPr>
        <p:txBody>
          <a:bodyPr/>
          <a:lstStyle>
            <a:lvl1pPr>
              <a:defRPr/>
            </a:lvl1pPr>
          </a:lstStyle>
          <a:p>
            <a:pPr>
              <a:defRPr/>
            </a:pPr>
            <a:endParaRPr lang="en-US" altLang="ja-JP">
              <a:solidFill>
                <a:srgbClr val="000000"/>
              </a:solidFill>
              <a:cs typeface="ＭＳ Ｐゴシック"/>
            </a:endParaRPr>
          </a:p>
        </p:txBody>
      </p:sp>
      <p:sp>
        <p:nvSpPr>
          <p:cNvPr id="5" name="Rectangle 5">
            <a:extLst>
              <a:ext uri="{FF2B5EF4-FFF2-40B4-BE49-F238E27FC236}">
                <a16:creationId xmlns:a16="http://schemas.microsoft.com/office/drawing/2014/main" id="{F12739E0-170E-4C4D-ABA5-FCC4375F53B8}"/>
              </a:ext>
            </a:extLst>
          </p:cNvPr>
          <p:cNvSpPr>
            <a:spLocks noGrp="1" noChangeArrowheads="1"/>
          </p:cNvSpPr>
          <p:nvPr>
            <p:ph type="ftr" sz="quarter" idx="11"/>
          </p:nvPr>
        </p:nvSpPr>
        <p:spPr>
          <a:ln/>
        </p:spPr>
        <p:txBody>
          <a:bodyPr/>
          <a:lstStyle>
            <a:lvl1pPr>
              <a:defRPr/>
            </a:lvl1pPr>
          </a:lstStyle>
          <a:p>
            <a:pPr>
              <a:defRPr/>
            </a:pPr>
            <a:endParaRPr lang="en-US" altLang="ja-JP">
              <a:solidFill>
                <a:srgbClr val="000000"/>
              </a:solidFill>
              <a:cs typeface="ＭＳ Ｐゴシック"/>
            </a:endParaRPr>
          </a:p>
        </p:txBody>
      </p:sp>
      <p:sp>
        <p:nvSpPr>
          <p:cNvPr id="6" name="Rectangle 6">
            <a:extLst>
              <a:ext uri="{FF2B5EF4-FFF2-40B4-BE49-F238E27FC236}">
                <a16:creationId xmlns:a16="http://schemas.microsoft.com/office/drawing/2014/main" id="{043B70BD-77B4-D74A-88F5-B482F637A036}"/>
              </a:ext>
            </a:extLst>
          </p:cNvPr>
          <p:cNvSpPr>
            <a:spLocks noGrp="1" noChangeArrowheads="1"/>
          </p:cNvSpPr>
          <p:nvPr>
            <p:ph type="sldNum" sz="quarter" idx="12"/>
          </p:nvPr>
        </p:nvSpPr>
        <p:spPr>
          <a:ln/>
        </p:spPr>
        <p:txBody>
          <a:bodyPr/>
          <a:lstStyle>
            <a:lvl1pPr>
              <a:defRPr/>
            </a:lvl1pPr>
          </a:lstStyle>
          <a:p>
            <a:fld id="{7294C652-06A0-144A-BBBC-8B7350D576D9}" type="slidenum">
              <a:rPr lang="en-US" altLang="ja-JP">
                <a:solidFill>
                  <a:srgbClr val="000000"/>
                </a:solidFill>
                <a:latin typeface="Arial"/>
                <a:ea typeface="ＭＳ Ｐゴシック"/>
                <a:cs typeface="ＭＳ Ｐゴシック"/>
              </a:rPr>
              <a:pPr/>
              <a:t>‹#›</a:t>
            </a:fld>
            <a:endParaRPr lang="en-US" altLang="ja-JP">
              <a:solidFill>
                <a:srgbClr val="000000"/>
              </a:solidFill>
              <a:latin typeface="Arial"/>
              <a:ea typeface="ＭＳ Ｐゴシック"/>
              <a:cs typeface="ＭＳ Ｐゴシック"/>
            </a:endParaRPr>
          </a:p>
        </p:txBody>
      </p:sp>
    </p:spTree>
    <p:extLst>
      <p:ext uri="{BB962C8B-B14F-4D97-AF65-F5344CB8AC3E}">
        <p14:creationId xmlns:p14="http://schemas.microsoft.com/office/powerpoint/2010/main" val="2385591593"/>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vertTitleAndTx" preserve="1">
  <p:cSld name="縦書きタイトル/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515100" y="609600"/>
            <a:ext cx="1943100" cy="5486400"/>
          </a:xfr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685800" y="609600"/>
            <a:ext cx="5676900" cy="5486400"/>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a:extLst>
              <a:ext uri="{FF2B5EF4-FFF2-40B4-BE49-F238E27FC236}">
                <a16:creationId xmlns:a16="http://schemas.microsoft.com/office/drawing/2014/main" id="{97F44330-551F-D140-A533-B02670BECC3F}"/>
              </a:ext>
            </a:extLst>
          </p:cNvPr>
          <p:cNvSpPr>
            <a:spLocks noGrp="1" noChangeArrowheads="1"/>
          </p:cNvSpPr>
          <p:nvPr>
            <p:ph type="dt" sz="half" idx="10"/>
          </p:nvPr>
        </p:nvSpPr>
        <p:spPr>
          <a:ln/>
        </p:spPr>
        <p:txBody>
          <a:bodyPr/>
          <a:lstStyle>
            <a:lvl1pPr>
              <a:defRPr/>
            </a:lvl1pPr>
          </a:lstStyle>
          <a:p>
            <a:pPr>
              <a:defRPr/>
            </a:pPr>
            <a:endParaRPr lang="en-US" altLang="ja-JP">
              <a:solidFill>
                <a:srgbClr val="000000"/>
              </a:solidFill>
              <a:cs typeface="ＭＳ Ｐゴシック"/>
            </a:endParaRPr>
          </a:p>
        </p:txBody>
      </p:sp>
      <p:sp>
        <p:nvSpPr>
          <p:cNvPr id="5" name="Rectangle 5">
            <a:extLst>
              <a:ext uri="{FF2B5EF4-FFF2-40B4-BE49-F238E27FC236}">
                <a16:creationId xmlns:a16="http://schemas.microsoft.com/office/drawing/2014/main" id="{F12739E0-170E-4C4D-ABA5-FCC4375F53B8}"/>
              </a:ext>
            </a:extLst>
          </p:cNvPr>
          <p:cNvSpPr>
            <a:spLocks noGrp="1" noChangeArrowheads="1"/>
          </p:cNvSpPr>
          <p:nvPr>
            <p:ph type="ftr" sz="quarter" idx="11"/>
          </p:nvPr>
        </p:nvSpPr>
        <p:spPr>
          <a:ln/>
        </p:spPr>
        <p:txBody>
          <a:bodyPr/>
          <a:lstStyle>
            <a:lvl1pPr>
              <a:defRPr/>
            </a:lvl1pPr>
          </a:lstStyle>
          <a:p>
            <a:pPr>
              <a:defRPr/>
            </a:pPr>
            <a:endParaRPr lang="en-US" altLang="ja-JP">
              <a:solidFill>
                <a:srgbClr val="000000"/>
              </a:solidFill>
              <a:cs typeface="ＭＳ Ｐゴシック"/>
            </a:endParaRPr>
          </a:p>
        </p:txBody>
      </p:sp>
      <p:sp>
        <p:nvSpPr>
          <p:cNvPr id="6" name="Rectangle 6">
            <a:extLst>
              <a:ext uri="{FF2B5EF4-FFF2-40B4-BE49-F238E27FC236}">
                <a16:creationId xmlns:a16="http://schemas.microsoft.com/office/drawing/2014/main" id="{043B70BD-77B4-D74A-88F5-B482F637A036}"/>
              </a:ext>
            </a:extLst>
          </p:cNvPr>
          <p:cNvSpPr>
            <a:spLocks noGrp="1" noChangeArrowheads="1"/>
          </p:cNvSpPr>
          <p:nvPr>
            <p:ph type="sldNum" sz="quarter" idx="12"/>
          </p:nvPr>
        </p:nvSpPr>
        <p:spPr>
          <a:ln/>
        </p:spPr>
        <p:txBody>
          <a:bodyPr/>
          <a:lstStyle>
            <a:lvl1pPr>
              <a:defRPr/>
            </a:lvl1pPr>
          </a:lstStyle>
          <a:p>
            <a:fld id="{A9DFBAE5-44E1-104A-B099-FE33C09BEBA0}" type="slidenum">
              <a:rPr lang="en-US" altLang="ja-JP">
                <a:solidFill>
                  <a:srgbClr val="000000"/>
                </a:solidFill>
                <a:latin typeface="Arial"/>
                <a:ea typeface="ＭＳ Ｐゴシック"/>
                <a:cs typeface="ＭＳ Ｐゴシック"/>
              </a:rPr>
              <a:pPr/>
              <a:t>‹#›</a:t>
            </a:fld>
            <a:endParaRPr lang="en-US" altLang="ja-JP">
              <a:solidFill>
                <a:srgbClr val="000000"/>
              </a:solidFill>
              <a:latin typeface="Arial"/>
              <a:ea typeface="ＭＳ Ｐゴシック"/>
              <a:cs typeface="ＭＳ Ｐゴシック"/>
            </a:endParaRPr>
          </a:p>
        </p:txBody>
      </p:sp>
    </p:spTree>
    <p:extLst>
      <p:ext uri="{BB962C8B-B14F-4D97-AF65-F5344CB8AC3E}">
        <p14:creationId xmlns:p14="http://schemas.microsoft.com/office/powerpoint/2010/main" val="2324536347"/>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569"/>
            <a:ext cx="7772400" cy="1470025"/>
          </a:xfrm>
        </p:spPr>
        <p:txBody>
          <a:bodyPr/>
          <a:lstStyle/>
          <a:p>
            <a:r>
              <a:rPr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a:t>マスタ サブタイトルの書式設定</a:t>
            </a:r>
          </a:p>
        </p:txBody>
      </p:sp>
      <p:sp>
        <p:nvSpPr>
          <p:cNvPr id="4" name="Rectangle 4">
            <a:extLst>
              <a:ext uri="{FF2B5EF4-FFF2-40B4-BE49-F238E27FC236}">
                <a16:creationId xmlns:a16="http://schemas.microsoft.com/office/drawing/2014/main" id="{97F44330-551F-D140-A533-B02670BECC3F}"/>
              </a:ext>
            </a:extLst>
          </p:cNvPr>
          <p:cNvSpPr>
            <a:spLocks noGrp="1" noChangeArrowheads="1"/>
          </p:cNvSpPr>
          <p:nvPr>
            <p:ph type="dt" sz="half" idx="10"/>
          </p:nvPr>
        </p:nvSpPr>
        <p:spPr>
          <a:ln/>
        </p:spPr>
        <p:txBody>
          <a:bodyPr/>
          <a:lstStyle>
            <a:lvl1pPr>
              <a:defRPr/>
            </a:lvl1pPr>
          </a:lstStyle>
          <a:p>
            <a:pPr>
              <a:defRPr/>
            </a:pPr>
            <a:endParaRPr lang="en-US" altLang="ja-JP">
              <a:solidFill>
                <a:srgbClr val="000000"/>
              </a:solidFill>
              <a:cs typeface="ＭＳ Ｐゴシック"/>
            </a:endParaRPr>
          </a:p>
        </p:txBody>
      </p:sp>
      <p:sp>
        <p:nvSpPr>
          <p:cNvPr id="5" name="Rectangle 5">
            <a:extLst>
              <a:ext uri="{FF2B5EF4-FFF2-40B4-BE49-F238E27FC236}">
                <a16:creationId xmlns:a16="http://schemas.microsoft.com/office/drawing/2014/main" id="{F12739E0-170E-4C4D-ABA5-FCC4375F53B8}"/>
              </a:ext>
            </a:extLst>
          </p:cNvPr>
          <p:cNvSpPr>
            <a:spLocks noGrp="1" noChangeArrowheads="1"/>
          </p:cNvSpPr>
          <p:nvPr>
            <p:ph type="ftr" sz="quarter" idx="11"/>
          </p:nvPr>
        </p:nvSpPr>
        <p:spPr>
          <a:ln/>
        </p:spPr>
        <p:txBody>
          <a:bodyPr/>
          <a:lstStyle>
            <a:lvl1pPr>
              <a:defRPr/>
            </a:lvl1pPr>
          </a:lstStyle>
          <a:p>
            <a:pPr>
              <a:defRPr/>
            </a:pPr>
            <a:endParaRPr lang="en-US" altLang="ja-JP">
              <a:solidFill>
                <a:srgbClr val="000000"/>
              </a:solidFill>
              <a:cs typeface="ＭＳ Ｐゴシック"/>
            </a:endParaRPr>
          </a:p>
        </p:txBody>
      </p:sp>
      <p:sp>
        <p:nvSpPr>
          <p:cNvPr id="6" name="Rectangle 6">
            <a:extLst>
              <a:ext uri="{FF2B5EF4-FFF2-40B4-BE49-F238E27FC236}">
                <a16:creationId xmlns:a16="http://schemas.microsoft.com/office/drawing/2014/main" id="{043B70BD-77B4-D74A-88F5-B482F637A036}"/>
              </a:ext>
            </a:extLst>
          </p:cNvPr>
          <p:cNvSpPr>
            <a:spLocks noGrp="1" noChangeArrowheads="1"/>
          </p:cNvSpPr>
          <p:nvPr>
            <p:ph type="sldNum" sz="quarter" idx="12"/>
          </p:nvPr>
        </p:nvSpPr>
        <p:spPr>
          <a:ln/>
        </p:spPr>
        <p:txBody>
          <a:bodyPr/>
          <a:lstStyle>
            <a:lvl1pPr>
              <a:defRPr/>
            </a:lvl1pPr>
          </a:lstStyle>
          <a:p>
            <a:fld id="{E0F91F38-4793-3241-A125-8E761455ED44}" type="slidenum">
              <a:rPr lang="en-US" altLang="ja-JP">
                <a:solidFill>
                  <a:srgbClr val="000000"/>
                </a:solidFill>
                <a:latin typeface="Arial"/>
                <a:ea typeface="ＭＳ Ｐゴシック"/>
                <a:cs typeface="ＭＳ Ｐゴシック"/>
              </a:rPr>
              <a:pPr/>
              <a:t>‹#›</a:t>
            </a:fld>
            <a:endParaRPr lang="en-US" altLang="ja-JP">
              <a:solidFill>
                <a:srgbClr val="000000"/>
              </a:solidFill>
              <a:latin typeface="Arial"/>
              <a:ea typeface="ＭＳ Ｐゴシック"/>
              <a:cs typeface="ＭＳ Ｐゴシック"/>
            </a:endParaRPr>
          </a:p>
        </p:txBody>
      </p:sp>
    </p:spTree>
    <p:extLst>
      <p:ext uri="{BB962C8B-B14F-4D97-AF65-F5344CB8AC3E}">
        <p14:creationId xmlns:p14="http://schemas.microsoft.com/office/powerpoint/2010/main" val="95769440"/>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idx="1"/>
          </p:nvPr>
        </p:nvSpPr>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a:extLst>
              <a:ext uri="{FF2B5EF4-FFF2-40B4-BE49-F238E27FC236}">
                <a16:creationId xmlns:a16="http://schemas.microsoft.com/office/drawing/2014/main" id="{97F44330-551F-D140-A533-B02670BECC3F}"/>
              </a:ext>
            </a:extLst>
          </p:cNvPr>
          <p:cNvSpPr>
            <a:spLocks noGrp="1" noChangeArrowheads="1"/>
          </p:cNvSpPr>
          <p:nvPr>
            <p:ph type="dt" sz="half" idx="10"/>
          </p:nvPr>
        </p:nvSpPr>
        <p:spPr>
          <a:ln/>
        </p:spPr>
        <p:txBody>
          <a:bodyPr/>
          <a:lstStyle>
            <a:lvl1pPr>
              <a:defRPr/>
            </a:lvl1pPr>
          </a:lstStyle>
          <a:p>
            <a:pPr>
              <a:defRPr/>
            </a:pPr>
            <a:endParaRPr lang="en-US" altLang="ja-JP">
              <a:solidFill>
                <a:srgbClr val="000000"/>
              </a:solidFill>
              <a:cs typeface="ＭＳ Ｐゴシック"/>
            </a:endParaRPr>
          </a:p>
        </p:txBody>
      </p:sp>
      <p:sp>
        <p:nvSpPr>
          <p:cNvPr id="5" name="Rectangle 5">
            <a:extLst>
              <a:ext uri="{FF2B5EF4-FFF2-40B4-BE49-F238E27FC236}">
                <a16:creationId xmlns:a16="http://schemas.microsoft.com/office/drawing/2014/main" id="{F12739E0-170E-4C4D-ABA5-FCC4375F53B8}"/>
              </a:ext>
            </a:extLst>
          </p:cNvPr>
          <p:cNvSpPr>
            <a:spLocks noGrp="1" noChangeArrowheads="1"/>
          </p:cNvSpPr>
          <p:nvPr>
            <p:ph type="ftr" sz="quarter" idx="11"/>
          </p:nvPr>
        </p:nvSpPr>
        <p:spPr>
          <a:ln/>
        </p:spPr>
        <p:txBody>
          <a:bodyPr/>
          <a:lstStyle>
            <a:lvl1pPr>
              <a:defRPr/>
            </a:lvl1pPr>
          </a:lstStyle>
          <a:p>
            <a:pPr>
              <a:defRPr/>
            </a:pPr>
            <a:endParaRPr lang="en-US" altLang="ja-JP">
              <a:solidFill>
                <a:srgbClr val="000000"/>
              </a:solidFill>
              <a:cs typeface="ＭＳ Ｐゴシック"/>
            </a:endParaRPr>
          </a:p>
        </p:txBody>
      </p:sp>
      <p:sp>
        <p:nvSpPr>
          <p:cNvPr id="6" name="Rectangle 6">
            <a:extLst>
              <a:ext uri="{FF2B5EF4-FFF2-40B4-BE49-F238E27FC236}">
                <a16:creationId xmlns:a16="http://schemas.microsoft.com/office/drawing/2014/main" id="{043B70BD-77B4-D74A-88F5-B482F637A036}"/>
              </a:ext>
            </a:extLst>
          </p:cNvPr>
          <p:cNvSpPr>
            <a:spLocks noGrp="1" noChangeArrowheads="1"/>
          </p:cNvSpPr>
          <p:nvPr>
            <p:ph type="sldNum" sz="quarter" idx="12"/>
          </p:nvPr>
        </p:nvSpPr>
        <p:spPr>
          <a:ln/>
        </p:spPr>
        <p:txBody>
          <a:bodyPr/>
          <a:lstStyle>
            <a:lvl1pPr>
              <a:defRPr/>
            </a:lvl1pPr>
          </a:lstStyle>
          <a:p>
            <a:fld id="{724E6A31-DF86-1B49-9C1F-DF73DB6DFDC1}" type="slidenum">
              <a:rPr lang="en-US" altLang="ja-JP">
                <a:solidFill>
                  <a:srgbClr val="000000"/>
                </a:solidFill>
                <a:latin typeface="Arial"/>
                <a:ea typeface="ＭＳ Ｐゴシック"/>
                <a:cs typeface="ＭＳ Ｐゴシック"/>
              </a:rPr>
              <a:pPr/>
              <a:t>‹#›</a:t>
            </a:fld>
            <a:endParaRPr lang="en-US" altLang="ja-JP">
              <a:solidFill>
                <a:srgbClr val="000000"/>
              </a:solidFill>
              <a:latin typeface="Arial"/>
              <a:ea typeface="ＭＳ Ｐゴシック"/>
              <a:cs typeface="ＭＳ Ｐゴシック"/>
            </a:endParaRPr>
          </a:p>
        </p:txBody>
      </p:sp>
    </p:spTree>
    <p:extLst>
      <p:ext uri="{BB962C8B-B14F-4D97-AF65-F5344CB8AC3E}">
        <p14:creationId xmlns:p14="http://schemas.microsoft.com/office/powerpoint/2010/main" val="3673668054"/>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secHead" preserve="1">
  <p:cSld name="セクション ヘッダー">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7044"/>
            <a:ext cx="7772400" cy="1362075"/>
          </a:xfrm>
        </p:spPr>
        <p:txBody>
          <a:bodyPr anchor="t"/>
          <a:lstStyle>
            <a:lvl1pPr algn="l">
              <a:defRPr sz="4000" b="1" cap="all"/>
            </a:lvl1pPr>
          </a:lstStyle>
          <a:p>
            <a:r>
              <a:rPr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 テキストの書式設定</a:t>
            </a:r>
          </a:p>
        </p:txBody>
      </p:sp>
      <p:sp>
        <p:nvSpPr>
          <p:cNvPr id="4" name="Rectangle 4">
            <a:extLst>
              <a:ext uri="{FF2B5EF4-FFF2-40B4-BE49-F238E27FC236}">
                <a16:creationId xmlns:a16="http://schemas.microsoft.com/office/drawing/2014/main" id="{97F44330-551F-D140-A533-B02670BECC3F}"/>
              </a:ext>
            </a:extLst>
          </p:cNvPr>
          <p:cNvSpPr>
            <a:spLocks noGrp="1" noChangeArrowheads="1"/>
          </p:cNvSpPr>
          <p:nvPr>
            <p:ph type="dt" sz="half" idx="10"/>
          </p:nvPr>
        </p:nvSpPr>
        <p:spPr>
          <a:ln/>
        </p:spPr>
        <p:txBody>
          <a:bodyPr/>
          <a:lstStyle>
            <a:lvl1pPr>
              <a:defRPr/>
            </a:lvl1pPr>
          </a:lstStyle>
          <a:p>
            <a:pPr>
              <a:defRPr/>
            </a:pPr>
            <a:endParaRPr lang="en-US" altLang="ja-JP">
              <a:solidFill>
                <a:srgbClr val="000000"/>
              </a:solidFill>
              <a:cs typeface="ＭＳ Ｐゴシック"/>
            </a:endParaRPr>
          </a:p>
        </p:txBody>
      </p:sp>
      <p:sp>
        <p:nvSpPr>
          <p:cNvPr id="5" name="Rectangle 5">
            <a:extLst>
              <a:ext uri="{FF2B5EF4-FFF2-40B4-BE49-F238E27FC236}">
                <a16:creationId xmlns:a16="http://schemas.microsoft.com/office/drawing/2014/main" id="{F12739E0-170E-4C4D-ABA5-FCC4375F53B8}"/>
              </a:ext>
            </a:extLst>
          </p:cNvPr>
          <p:cNvSpPr>
            <a:spLocks noGrp="1" noChangeArrowheads="1"/>
          </p:cNvSpPr>
          <p:nvPr>
            <p:ph type="ftr" sz="quarter" idx="11"/>
          </p:nvPr>
        </p:nvSpPr>
        <p:spPr>
          <a:ln/>
        </p:spPr>
        <p:txBody>
          <a:bodyPr/>
          <a:lstStyle>
            <a:lvl1pPr>
              <a:defRPr/>
            </a:lvl1pPr>
          </a:lstStyle>
          <a:p>
            <a:pPr>
              <a:defRPr/>
            </a:pPr>
            <a:endParaRPr lang="en-US" altLang="ja-JP">
              <a:solidFill>
                <a:srgbClr val="000000"/>
              </a:solidFill>
              <a:cs typeface="ＭＳ Ｐゴシック"/>
            </a:endParaRPr>
          </a:p>
        </p:txBody>
      </p:sp>
      <p:sp>
        <p:nvSpPr>
          <p:cNvPr id="6" name="Rectangle 6">
            <a:extLst>
              <a:ext uri="{FF2B5EF4-FFF2-40B4-BE49-F238E27FC236}">
                <a16:creationId xmlns:a16="http://schemas.microsoft.com/office/drawing/2014/main" id="{043B70BD-77B4-D74A-88F5-B482F637A036}"/>
              </a:ext>
            </a:extLst>
          </p:cNvPr>
          <p:cNvSpPr>
            <a:spLocks noGrp="1" noChangeArrowheads="1"/>
          </p:cNvSpPr>
          <p:nvPr>
            <p:ph type="sldNum" sz="quarter" idx="12"/>
          </p:nvPr>
        </p:nvSpPr>
        <p:spPr>
          <a:ln/>
        </p:spPr>
        <p:txBody>
          <a:bodyPr/>
          <a:lstStyle>
            <a:lvl1pPr>
              <a:defRPr/>
            </a:lvl1pPr>
          </a:lstStyle>
          <a:p>
            <a:fld id="{CAD3F875-4780-AC48-AF5C-B316FA0EAE4A}" type="slidenum">
              <a:rPr lang="en-US" altLang="ja-JP">
                <a:solidFill>
                  <a:srgbClr val="000000"/>
                </a:solidFill>
                <a:latin typeface="Arial"/>
                <a:ea typeface="ＭＳ Ｐゴシック"/>
                <a:cs typeface="ＭＳ Ｐゴシック"/>
              </a:rPr>
              <a:pPr/>
              <a:t>‹#›</a:t>
            </a:fld>
            <a:endParaRPr lang="en-US" altLang="ja-JP">
              <a:solidFill>
                <a:srgbClr val="000000"/>
              </a:solidFill>
              <a:latin typeface="Arial"/>
              <a:ea typeface="ＭＳ Ｐゴシック"/>
              <a:cs typeface="ＭＳ Ｐゴシック"/>
            </a:endParaRPr>
          </a:p>
        </p:txBody>
      </p:sp>
    </p:spTree>
    <p:extLst>
      <p:ext uri="{BB962C8B-B14F-4D97-AF65-F5344CB8AC3E}">
        <p14:creationId xmlns:p14="http://schemas.microsoft.com/office/powerpoint/2010/main" val="617189846"/>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4">
            <a:extLst>
              <a:ext uri="{FF2B5EF4-FFF2-40B4-BE49-F238E27FC236}">
                <a16:creationId xmlns:a16="http://schemas.microsoft.com/office/drawing/2014/main" id="{97F44330-551F-D140-A533-B02670BECC3F}"/>
              </a:ext>
            </a:extLst>
          </p:cNvPr>
          <p:cNvSpPr>
            <a:spLocks noGrp="1" noChangeArrowheads="1"/>
          </p:cNvSpPr>
          <p:nvPr>
            <p:ph type="dt" sz="half" idx="10"/>
          </p:nvPr>
        </p:nvSpPr>
        <p:spPr>
          <a:ln/>
        </p:spPr>
        <p:txBody>
          <a:bodyPr/>
          <a:lstStyle>
            <a:lvl1pPr>
              <a:defRPr/>
            </a:lvl1pPr>
          </a:lstStyle>
          <a:p>
            <a:pPr>
              <a:defRPr/>
            </a:pPr>
            <a:endParaRPr lang="en-US" altLang="ja-JP">
              <a:solidFill>
                <a:srgbClr val="000000"/>
              </a:solidFill>
              <a:cs typeface="ＭＳ Ｐゴシック"/>
            </a:endParaRPr>
          </a:p>
        </p:txBody>
      </p:sp>
      <p:sp>
        <p:nvSpPr>
          <p:cNvPr id="6" name="Rectangle 5">
            <a:extLst>
              <a:ext uri="{FF2B5EF4-FFF2-40B4-BE49-F238E27FC236}">
                <a16:creationId xmlns:a16="http://schemas.microsoft.com/office/drawing/2014/main" id="{F12739E0-170E-4C4D-ABA5-FCC4375F53B8}"/>
              </a:ext>
            </a:extLst>
          </p:cNvPr>
          <p:cNvSpPr>
            <a:spLocks noGrp="1" noChangeArrowheads="1"/>
          </p:cNvSpPr>
          <p:nvPr>
            <p:ph type="ftr" sz="quarter" idx="11"/>
          </p:nvPr>
        </p:nvSpPr>
        <p:spPr>
          <a:ln/>
        </p:spPr>
        <p:txBody>
          <a:bodyPr/>
          <a:lstStyle>
            <a:lvl1pPr>
              <a:defRPr/>
            </a:lvl1pPr>
          </a:lstStyle>
          <a:p>
            <a:pPr>
              <a:defRPr/>
            </a:pPr>
            <a:endParaRPr lang="en-US" altLang="ja-JP">
              <a:solidFill>
                <a:srgbClr val="000000"/>
              </a:solidFill>
              <a:cs typeface="ＭＳ Ｐゴシック"/>
            </a:endParaRPr>
          </a:p>
        </p:txBody>
      </p:sp>
      <p:sp>
        <p:nvSpPr>
          <p:cNvPr id="7" name="Rectangle 6">
            <a:extLst>
              <a:ext uri="{FF2B5EF4-FFF2-40B4-BE49-F238E27FC236}">
                <a16:creationId xmlns:a16="http://schemas.microsoft.com/office/drawing/2014/main" id="{043B70BD-77B4-D74A-88F5-B482F637A036}"/>
              </a:ext>
            </a:extLst>
          </p:cNvPr>
          <p:cNvSpPr>
            <a:spLocks noGrp="1" noChangeArrowheads="1"/>
          </p:cNvSpPr>
          <p:nvPr>
            <p:ph type="sldNum" sz="quarter" idx="12"/>
          </p:nvPr>
        </p:nvSpPr>
        <p:spPr>
          <a:ln/>
        </p:spPr>
        <p:txBody>
          <a:bodyPr/>
          <a:lstStyle>
            <a:lvl1pPr>
              <a:defRPr/>
            </a:lvl1pPr>
          </a:lstStyle>
          <a:p>
            <a:fld id="{5904702A-D4A6-D446-8D06-76497ADD9BCC}" type="slidenum">
              <a:rPr lang="en-US" altLang="ja-JP">
                <a:solidFill>
                  <a:srgbClr val="000000"/>
                </a:solidFill>
                <a:latin typeface="Arial"/>
                <a:ea typeface="ＭＳ Ｐゴシック"/>
                <a:cs typeface="ＭＳ Ｐゴシック"/>
              </a:rPr>
              <a:pPr/>
              <a:t>‹#›</a:t>
            </a:fld>
            <a:endParaRPr lang="en-US" altLang="ja-JP">
              <a:solidFill>
                <a:srgbClr val="000000"/>
              </a:solidFill>
              <a:latin typeface="Arial"/>
              <a:ea typeface="ＭＳ Ｐゴシック"/>
              <a:cs typeface="ＭＳ Ｐゴシック"/>
            </a:endParaRPr>
          </a:p>
        </p:txBody>
      </p:sp>
    </p:spTree>
    <p:extLst>
      <p:ext uri="{BB962C8B-B14F-4D97-AF65-F5344CB8AC3E}">
        <p14:creationId xmlns:p14="http://schemas.microsoft.com/office/powerpoint/2010/main" val="493211418"/>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4645097"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464509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4">
            <a:extLst>
              <a:ext uri="{FF2B5EF4-FFF2-40B4-BE49-F238E27FC236}">
                <a16:creationId xmlns:a16="http://schemas.microsoft.com/office/drawing/2014/main" id="{97F44330-551F-D140-A533-B02670BECC3F}"/>
              </a:ext>
            </a:extLst>
          </p:cNvPr>
          <p:cNvSpPr>
            <a:spLocks noGrp="1" noChangeArrowheads="1"/>
          </p:cNvSpPr>
          <p:nvPr>
            <p:ph type="dt" sz="half" idx="10"/>
          </p:nvPr>
        </p:nvSpPr>
        <p:spPr>
          <a:ln/>
        </p:spPr>
        <p:txBody>
          <a:bodyPr/>
          <a:lstStyle>
            <a:lvl1pPr>
              <a:defRPr/>
            </a:lvl1pPr>
          </a:lstStyle>
          <a:p>
            <a:pPr>
              <a:defRPr/>
            </a:pPr>
            <a:endParaRPr lang="en-US" altLang="ja-JP">
              <a:solidFill>
                <a:srgbClr val="000000"/>
              </a:solidFill>
              <a:cs typeface="ＭＳ Ｐゴシック"/>
            </a:endParaRPr>
          </a:p>
        </p:txBody>
      </p:sp>
      <p:sp>
        <p:nvSpPr>
          <p:cNvPr id="8" name="Rectangle 5">
            <a:extLst>
              <a:ext uri="{FF2B5EF4-FFF2-40B4-BE49-F238E27FC236}">
                <a16:creationId xmlns:a16="http://schemas.microsoft.com/office/drawing/2014/main" id="{F12739E0-170E-4C4D-ABA5-FCC4375F53B8}"/>
              </a:ext>
            </a:extLst>
          </p:cNvPr>
          <p:cNvSpPr>
            <a:spLocks noGrp="1" noChangeArrowheads="1"/>
          </p:cNvSpPr>
          <p:nvPr>
            <p:ph type="ftr" sz="quarter" idx="11"/>
          </p:nvPr>
        </p:nvSpPr>
        <p:spPr>
          <a:ln/>
        </p:spPr>
        <p:txBody>
          <a:bodyPr/>
          <a:lstStyle>
            <a:lvl1pPr>
              <a:defRPr/>
            </a:lvl1pPr>
          </a:lstStyle>
          <a:p>
            <a:pPr>
              <a:defRPr/>
            </a:pPr>
            <a:endParaRPr lang="en-US" altLang="ja-JP">
              <a:solidFill>
                <a:srgbClr val="000000"/>
              </a:solidFill>
              <a:cs typeface="ＭＳ Ｐゴシック"/>
            </a:endParaRPr>
          </a:p>
        </p:txBody>
      </p:sp>
      <p:sp>
        <p:nvSpPr>
          <p:cNvPr id="9" name="Rectangle 6">
            <a:extLst>
              <a:ext uri="{FF2B5EF4-FFF2-40B4-BE49-F238E27FC236}">
                <a16:creationId xmlns:a16="http://schemas.microsoft.com/office/drawing/2014/main" id="{043B70BD-77B4-D74A-88F5-B482F637A036}"/>
              </a:ext>
            </a:extLst>
          </p:cNvPr>
          <p:cNvSpPr>
            <a:spLocks noGrp="1" noChangeArrowheads="1"/>
          </p:cNvSpPr>
          <p:nvPr>
            <p:ph type="sldNum" sz="quarter" idx="12"/>
          </p:nvPr>
        </p:nvSpPr>
        <p:spPr>
          <a:ln/>
        </p:spPr>
        <p:txBody>
          <a:bodyPr/>
          <a:lstStyle>
            <a:lvl1pPr>
              <a:defRPr/>
            </a:lvl1pPr>
          </a:lstStyle>
          <a:p>
            <a:fld id="{18374DA6-550F-0146-81C2-D158E7FD23D7}" type="slidenum">
              <a:rPr lang="en-US" altLang="ja-JP">
                <a:solidFill>
                  <a:srgbClr val="000000"/>
                </a:solidFill>
                <a:latin typeface="Arial"/>
                <a:ea typeface="ＭＳ Ｐゴシック"/>
                <a:cs typeface="ＭＳ Ｐゴシック"/>
              </a:rPr>
              <a:pPr/>
              <a:t>‹#›</a:t>
            </a:fld>
            <a:endParaRPr lang="en-US" altLang="ja-JP">
              <a:solidFill>
                <a:srgbClr val="000000"/>
              </a:solidFill>
              <a:latin typeface="Arial"/>
              <a:ea typeface="ＭＳ Ｐゴシック"/>
              <a:cs typeface="ＭＳ Ｐゴシック"/>
            </a:endParaRPr>
          </a:p>
        </p:txBody>
      </p:sp>
    </p:spTree>
    <p:extLst>
      <p:ext uri="{BB962C8B-B14F-4D97-AF65-F5344CB8AC3E}">
        <p14:creationId xmlns:p14="http://schemas.microsoft.com/office/powerpoint/2010/main" val="395887609"/>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Rectangle 4">
            <a:extLst>
              <a:ext uri="{FF2B5EF4-FFF2-40B4-BE49-F238E27FC236}">
                <a16:creationId xmlns:a16="http://schemas.microsoft.com/office/drawing/2014/main" id="{97F44330-551F-D140-A533-B02670BECC3F}"/>
              </a:ext>
            </a:extLst>
          </p:cNvPr>
          <p:cNvSpPr>
            <a:spLocks noGrp="1" noChangeArrowheads="1"/>
          </p:cNvSpPr>
          <p:nvPr>
            <p:ph type="dt" sz="half" idx="10"/>
          </p:nvPr>
        </p:nvSpPr>
        <p:spPr>
          <a:ln/>
        </p:spPr>
        <p:txBody>
          <a:bodyPr/>
          <a:lstStyle>
            <a:lvl1pPr>
              <a:defRPr/>
            </a:lvl1pPr>
          </a:lstStyle>
          <a:p>
            <a:pPr>
              <a:defRPr/>
            </a:pPr>
            <a:endParaRPr lang="en-US" altLang="ja-JP">
              <a:solidFill>
                <a:srgbClr val="000000"/>
              </a:solidFill>
              <a:cs typeface="ＭＳ Ｐゴシック"/>
            </a:endParaRPr>
          </a:p>
        </p:txBody>
      </p:sp>
      <p:sp>
        <p:nvSpPr>
          <p:cNvPr id="4" name="Rectangle 5">
            <a:extLst>
              <a:ext uri="{FF2B5EF4-FFF2-40B4-BE49-F238E27FC236}">
                <a16:creationId xmlns:a16="http://schemas.microsoft.com/office/drawing/2014/main" id="{F12739E0-170E-4C4D-ABA5-FCC4375F53B8}"/>
              </a:ext>
            </a:extLst>
          </p:cNvPr>
          <p:cNvSpPr>
            <a:spLocks noGrp="1" noChangeArrowheads="1"/>
          </p:cNvSpPr>
          <p:nvPr>
            <p:ph type="ftr" sz="quarter" idx="11"/>
          </p:nvPr>
        </p:nvSpPr>
        <p:spPr>
          <a:ln/>
        </p:spPr>
        <p:txBody>
          <a:bodyPr/>
          <a:lstStyle>
            <a:lvl1pPr>
              <a:defRPr/>
            </a:lvl1pPr>
          </a:lstStyle>
          <a:p>
            <a:pPr>
              <a:defRPr/>
            </a:pPr>
            <a:endParaRPr lang="en-US" altLang="ja-JP">
              <a:solidFill>
                <a:srgbClr val="000000"/>
              </a:solidFill>
              <a:cs typeface="ＭＳ Ｐゴシック"/>
            </a:endParaRPr>
          </a:p>
        </p:txBody>
      </p:sp>
      <p:sp>
        <p:nvSpPr>
          <p:cNvPr id="5" name="Rectangle 6">
            <a:extLst>
              <a:ext uri="{FF2B5EF4-FFF2-40B4-BE49-F238E27FC236}">
                <a16:creationId xmlns:a16="http://schemas.microsoft.com/office/drawing/2014/main" id="{043B70BD-77B4-D74A-88F5-B482F637A036}"/>
              </a:ext>
            </a:extLst>
          </p:cNvPr>
          <p:cNvSpPr>
            <a:spLocks noGrp="1" noChangeArrowheads="1"/>
          </p:cNvSpPr>
          <p:nvPr>
            <p:ph type="sldNum" sz="quarter" idx="12"/>
          </p:nvPr>
        </p:nvSpPr>
        <p:spPr>
          <a:ln/>
        </p:spPr>
        <p:txBody>
          <a:bodyPr/>
          <a:lstStyle>
            <a:lvl1pPr>
              <a:defRPr/>
            </a:lvl1pPr>
          </a:lstStyle>
          <a:p>
            <a:fld id="{AA34917D-45C3-4449-B056-155E3C3CC3B6}" type="slidenum">
              <a:rPr lang="en-US" altLang="ja-JP">
                <a:solidFill>
                  <a:srgbClr val="000000"/>
                </a:solidFill>
                <a:latin typeface="Arial"/>
                <a:ea typeface="ＭＳ Ｐゴシック"/>
                <a:cs typeface="ＭＳ Ｐゴシック"/>
              </a:rPr>
              <a:pPr/>
              <a:t>‹#›</a:t>
            </a:fld>
            <a:endParaRPr lang="en-US" altLang="ja-JP">
              <a:solidFill>
                <a:srgbClr val="000000"/>
              </a:solidFill>
              <a:latin typeface="Arial"/>
              <a:ea typeface="ＭＳ Ｐゴシック"/>
              <a:cs typeface="ＭＳ Ｐゴシック"/>
            </a:endParaRPr>
          </a:p>
        </p:txBody>
      </p:sp>
    </p:spTree>
    <p:extLst>
      <p:ext uri="{BB962C8B-B14F-4D97-AF65-F5344CB8AC3E}">
        <p14:creationId xmlns:p14="http://schemas.microsoft.com/office/powerpoint/2010/main" val="40250116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12.xml"/><Relationship Id="rId13" Type="http://schemas.openxmlformats.org/officeDocument/2006/relationships/theme" Target="../theme/theme10.xml"/><Relationship Id="rId3" Type="http://schemas.openxmlformats.org/officeDocument/2006/relationships/slideLayout" Target="../slideLayouts/slideLayout107.xml"/><Relationship Id="rId7" Type="http://schemas.openxmlformats.org/officeDocument/2006/relationships/slideLayout" Target="../slideLayouts/slideLayout111.xml"/><Relationship Id="rId12" Type="http://schemas.openxmlformats.org/officeDocument/2006/relationships/slideLayout" Target="../slideLayouts/slideLayout116.xml"/><Relationship Id="rId2" Type="http://schemas.openxmlformats.org/officeDocument/2006/relationships/slideLayout" Target="../slideLayouts/slideLayout106.xml"/><Relationship Id="rId1" Type="http://schemas.openxmlformats.org/officeDocument/2006/relationships/slideLayout" Target="../slideLayouts/slideLayout105.xml"/><Relationship Id="rId6" Type="http://schemas.openxmlformats.org/officeDocument/2006/relationships/slideLayout" Target="../slideLayouts/slideLayout110.xml"/><Relationship Id="rId11" Type="http://schemas.openxmlformats.org/officeDocument/2006/relationships/slideLayout" Target="../slideLayouts/slideLayout115.xml"/><Relationship Id="rId5" Type="http://schemas.openxmlformats.org/officeDocument/2006/relationships/slideLayout" Target="../slideLayouts/slideLayout109.xml"/><Relationship Id="rId10" Type="http://schemas.openxmlformats.org/officeDocument/2006/relationships/slideLayout" Target="../slideLayouts/slideLayout114.xml"/><Relationship Id="rId4" Type="http://schemas.openxmlformats.org/officeDocument/2006/relationships/slideLayout" Target="../slideLayouts/slideLayout108.xml"/><Relationship Id="rId9" Type="http://schemas.openxmlformats.org/officeDocument/2006/relationships/slideLayout" Target="../slideLayouts/slideLayout113.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24.xml"/><Relationship Id="rId13" Type="http://schemas.openxmlformats.org/officeDocument/2006/relationships/theme" Target="../theme/theme11.xml"/><Relationship Id="rId3" Type="http://schemas.openxmlformats.org/officeDocument/2006/relationships/slideLayout" Target="../slideLayouts/slideLayout119.xml"/><Relationship Id="rId7" Type="http://schemas.openxmlformats.org/officeDocument/2006/relationships/slideLayout" Target="../slideLayouts/slideLayout123.xml"/><Relationship Id="rId12" Type="http://schemas.openxmlformats.org/officeDocument/2006/relationships/slideLayout" Target="../slideLayouts/slideLayout128.xml"/><Relationship Id="rId2" Type="http://schemas.openxmlformats.org/officeDocument/2006/relationships/slideLayout" Target="../slideLayouts/slideLayout118.xml"/><Relationship Id="rId1" Type="http://schemas.openxmlformats.org/officeDocument/2006/relationships/slideLayout" Target="../slideLayouts/slideLayout117.xml"/><Relationship Id="rId6" Type="http://schemas.openxmlformats.org/officeDocument/2006/relationships/slideLayout" Target="../slideLayouts/slideLayout122.xml"/><Relationship Id="rId11" Type="http://schemas.openxmlformats.org/officeDocument/2006/relationships/slideLayout" Target="../slideLayouts/slideLayout127.xml"/><Relationship Id="rId5" Type="http://schemas.openxmlformats.org/officeDocument/2006/relationships/slideLayout" Target="../slideLayouts/slideLayout121.xml"/><Relationship Id="rId10" Type="http://schemas.openxmlformats.org/officeDocument/2006/relationships/slideLayout" Target="../slideLayouts/slideLayout126.xml"/><Relationship Id="rId4" Type="http://schemas.openxmlformats.org/officeDocument/2006/relationships/slideLayout" Target="../slideLayouts/slideLayout120.xml"/><Relationship Id="rId9" Type="http://schemas.openxmlformats.org/officeDocument/2006/relationships/slideLayout" Target="../slideLayouts/slideLayout125.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36.xml"/><Relationship Id="rId13" Type="http://schemas.openxmlformats.org/officeDocument/2006/relationships/theme" Target="../theme/theme12.xml"/><Relationship Id="rId3" Type="http://schemas.openxmlformats.org/officeDocument/2006/relationships/slideLayout" Target="../slideLayouts/slideLayout131.xml"/><Relationship Id="rId7" Type="http://schemas.openxmlformats.org/officeDocument/2006/relationships/slideLayout" Target="../slideLayouts/slideLayout135.xml"/><Relationship Id="rId12" Type="http://schemas.openxmlformats.org/officeDocument/2006/relationships/slideLayout" Target="../slideLayouts/slideLayout140.xml"/><Relationship Id="rId2" Type="http://schemas.openxmlformats.org/officeDocument/2006/relationships/slideLayout" Target="../slideLayouts/slideLayout130.xml"/><Relationship Id="rId1" Type="http://schemas.openxmlformats.org/officeDocument/2006/relationships/slideLayout" Target="../slideLayouts/slideLayout129.xml"/><Relationship Id="rId6" Type="http://schemas.openxmlformats.org/officeDocument/2006/relationships/slideLayout" Target="../slideLayouts/slideLayout134.xml"/><Relationship Id="rId11" Type="http://schemas.openxmlformats.org/officeDocument/2006/relationships/slideLayout" Target="../slideLayouts/slideLayout139.xml"/><Relationship Id="rId5" Type="http://schemas.openxmlformats.org/officeDocument/2006/relationships/slideLayout" Target="../slideLayouts/slideLayout133.xml"/><Relationship Id="rId10" Type="http://schemas.openxmlformats.org/officeDocument/2006/relationships/slideLayout" Target="../slideLayouts/slideLayout138.xml"/><Relationship Id="rId4" Type="http://schemas.openxmlformats.org/officeDocument/2006/relationships/slideLayout" Target="../slideLayouts/slideLayout132.xml"/><Relationship Id="rId9" Type="http://schemas.openxmlformats.org/officeDocument/2006/relationships/slideLayout" Target="../slideLayouts/slideLayout137.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48.xml"/><Relationship Id="rId13" Type="http://schemas.openxmlformats.org/officeDocument/2006/relationships/theme" Target="../theme/theme13.xml"/><Relationship Id="rId3" Type="http://schemas.openxmlformats.org/officeDocument/2006/relationships/slideLayout" Target="../slideLayouts/slideLayout143.xml"/><Relationship Id="rId7" Type="http://schemas.openxmlformats.org/officeDocument/2006/relationships/slideLayout" Target="../slideLayouts/slideLayout147.xml"/><Relationship Id="rId12" Type="http://schemas.openxmlformats.org/officeDocument/2006/relationships/slideLayout" Target="../slideLayouts/slideLayout152.xml"/><Relationship Id="rId2" Type="http://schemas.openxmlformats.org/officeDocument/2006/relationships/slideLayout" Target="../slideLayouts/slideLayout142.xml"/><Relationship Id="rId1" Type="http://schemas.openxmlformats.org/officeDocument/2006/relationships/slideLayout" Target="../slideLayouts/slideLayout141.xml"/><Relationship Id="rId6" Type="http://schemas.openxmlformats.org/officeDocument/2006/relationships/slideLayout" Target="../slideLayouts/slideLayout146.xml"/><Relationship Id="rId11" Type="http://schemas.openxmlformats.org/officeDocument/2006/relationships/slideLayout" Target="../slideLayouts/slideLayout151.xml"/><Relationship Id="rId5" Type="http://schemas.openxmlformats.org/officeDocument/2006/relationships/slideLayout" Target="../slideLayouts/slideLayout145.xml"/><Relationship Id="rId10" Type="http://schemas.openxmlformats.org/officeDocument/2006/relationships/slideLayout" Target="../slideLayouts/slideLayout150.xml"/><Relationship Id="rId4" Type="http://schemas.openxmlformats.org/officeDocument/2006/relationships/slideLayout" Target="../slideLayouts/slideLayout144.xml"/><Relationship Id="rId9" Type="http://schemas.openxmlformats.org/officeDocument/2006/relationships/slideLayout" Target="../slideLayouts/slideLayout149.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60.xml"/><Relationship Id="rId13" Type="http://schemas.openxmlformats.org/officeDocument/2006/relationships/image" Target="../media/image1.jpeg"/><Relationship Id="rId18" Type="http://schemas.openxmlformats.org/officeDocument/2006/relationships/image" Target="../media/image10.gif"/><Relationship Id="rId3" Type="http://schemas.openxmlformats.org/officeDocument/2006/relationships/slideLayout" Target="../slideLayouts/slideLayout155.xml"/><Relationship Id="rId21" Type="http://schemas.openxmlformats.org/officeDocument/2006/relationships/image" Target="../media/image5.png"/><Relationship Id="rId7" Type="http://schemas.openxmlformats.org/officeDocument/2006/relationships/slideLayout" Target="../slideLayouts/slideLayout159.xml"/><Relationship Id="rId12" Type="http://schemas.openxmlformats.org/officeDocument/2006/relationships/theme" Target="../theme/theme14.xml"/><Relationship Id="rId17" Type="http://schemas.openxmlformats.org/officeDocument/2006/relationships/image" Target="../media/image2.jpeg"/><Relationship Id="rId2" Type="http://schemas.openxmlformats.org/officeDocument/2006/relationships/slideLayout" Target="../slideLayouts/slideLayout154.xml"/><Relationship Id="rId16" Type="http://schemas.openxmlformats.org/officeDocument/2006/relationships/image" Target="../media/image9.png"/><Relationship Id="rId20" Type="http://schemas.openxmlformats.org/officeDocument/2006/relationships/image" Target="../media/image4.png"/><Relationship Id="rId1" Type="http://schemas.openxmlformats.org/officeDocument/2006/relationships/slideLayout" Target="../slideLayouts/slideLayout153.xml"/><Relationship Id="rId6" Type="http://schemas.openxmlformats.org/officeDocument/2006/relationships/slideLayout" Target="../slideLayouts/slideLayout158.xml"/><Relationship Id="rId11" Type="http://schemas.openxmlformats.org/officeDocument/2006/relationships/slideLayout" Target="../slideLayouts/slideLayout163.xml"/><Relationship Id="rId5" Type="http://schemas.openxmlformats.org/officeDocument/2006/relationships/slideLayout" Target="../slideLayouts/slideLayout157.xml"/><Relationship Id="rId15" Type="http://schemas.microsoft.com/office/2007/relationships/hdphoto" Target="../media/hdphoto1.wdp"/><Relationship Id="rId23" Type="http://schemas.openxmlformats.org/officeDocument/2006/relationships/image" Target="../media/image7.png"/><Relationship Id="rId10" Type="http://schemas.openxmlformats.org/officeDocument/2006/relationships/slideLayout" Target="../slideLayouts/slideLayout162.xml"/><Relationship Id="rId19" Type="http://schemas.openxmlformats.org/officeDocument/2006/relationships/image" Target="../media/image3.png"/><Relationship Id="rId4" Type="http://schemas.openxmlformats.org/officeDocument/2006/relationships/slideLayout" Target="../slideLayouts/slideLayout156.xml"/><Relationship Id="rId9" Type="http://schemas.openxmlformats.org/officeDocument/2006/relationships/slideLayout" Target="../slideLayouts/slideLayout161.xml"/><Relationship Id="rId14" Type="http://schemas.openxmlformats.org/officeDocument/2006/relationships/image" Target="../media/image8.png"/><Relationship Id="rId22" Type="http://schemas.openxmlformats.org/officeDocument/2006/relationships/image" Target="../media/image6.png"/></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171.xml"/><Relationship Id="rId13" Type="http://schemas.openxmlformats.org/officeDocument/2006/relationships/slideLayout" Target="../slideLayouts/slideLayout176.xml"/><Relationship Id="rId3" Type="http://schemas.openxmlformats.org/officeDocument/2006/relationships/slideLayout" Target="../slideLayouts/slideLayout166.xml"/><Relationship Id="rId7" Type="http://schemas.openxmlformats.org/officeDocument/2006/relationships/slideLayout" Target="../slideLayouts/slideLayout170.xml"/><Relationship Id="rId12" Type="http://schemas.openxmlformats.org/officeDocument/2006/relationships/slideLayout" Target="../slideLayouts/slideLayout175.xml"/><Relationship Id="rId17" Type="http://schemas.openxmlformats.org/officeDocument/2006/relationships/theme" Target="../theme/theme15.xml"/><Relationship Id="rId2" Type="http://schemas.openxmlformats.org/officeDocument/2006/relationships/slideLayout" Target="../slideLayouts/slideLayout165.xml"/><Relationship Id="rId16" Type="http://schemas.openxmlformats.org/officeDocument/2006/relationships/slideLayout" Target="../slideLayouts/slideLayout179.xml"/><Relationship Id="rId1" Type="http://schemas.openxmlformats.org/officeDocument/2006/relationships/slideLayout" Target="../slideLayouts/slideLayout164.xml"/><Relationship Id="rId6" Type="http://schemas.openxmlformats.org/officeDocument/2006/relationships/slideLayout" Target="../slideLayouts/slideLayout169.xml"/><Relationship Id="rId11" Type="http://schemas.openxmlformats.org/officeDocument/2006/relationships/slideLayout" Target="../slideLayouts/slideLayout174.xml"/><Relationship Id="rId5" Type="http://schemas.openxmlformats.org/officeDocument/2006/relationships/slideLayout" Target="../slideLayouts/slideLayout168.xml"/><Relationship Id="rId15" Type="http://schemas.openxmlformats.org/officeDocument/2006/relationships/slideLayout" Target="../slideLayouts/slideLayout178.xml"/><Relationship Id="rId10" Type="http://schemas.openxmlformats.org/officeDocument/2006/relationships/slideLayout" Target="../slideLayouts/slideLayout173.xml"/><Relationship Id="rId4" Type="http://schemas.openxmlformats.org/officeDocument/2006/relationships/slideLayout" Target="../slideLayouts/slideLayout167.xml"/><Relationship Id="rId9" Type="http://schemas.openxmlformats.org/officeDocument/2006/relationships/slideLayout" Target="../slideLayouts/slideLayout172.xml"/><Relationship Id="rId14" Type="http://schemas.openxmlformats.org/officeDocument/2006/relationships/slideLayout" Target="../slideLayouts/slideLayout177.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2.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3.xml"/><Relationship Id="rId13" Type="http://schemas.openxmlformats.org/officeDocument/2006/relationships/image" Target="../media/image1.jpeg"/><Relationship Id="rId18" Type="http://schemas.openxmlformats.org/officeDocument/2006/relationships/image" Target="../media/image6.png"/><Relationship Id="rId3" Type="http://schemas.openxmlformats.org/officeDocument/2006/relationships/slideLayout" Target="../slideLayouts/slideLayout28.xml"/><Relationship Id="rId7" Type="http://schemas.openxmlformats.org/officeDocument/2006/relationships/slideLayout" Target="../slideLayouts/slideLayout32.xml"/><Relationship Id="rId12" Type="http://schemas.openxmlformats.org/officeDocument/2006/relationships/theme" Target="../theme/theme3.xml"/><Relationship Id="rId17" Type="http://schemas.openxmlformats.org/officeDocument/2006/relationships/image" Target="../media/image5.png"/><Relationship Id="rId2" Type="http://schemas.openxmlformats.org/officeDocument/2006/relationships/slideLayout" Target="../slideLayouts/slideLayout27.xml"/><Relationship Id="rId16" Type="http://schemas.openxmlformats.org/officeDocument/2006/relationships/image" Target="../media/image4.png"/><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5" Type="http://schemas.openxmlformats.org/officeDocument/2006/relationships/slideLayout" Target="../slideLayouts/slideLayout30.xml"/><Relationship Id="rId15" Type="http://schemas.openxmlformats.org/officeDocument/2006/relationships/image" Target="../media/image3.png"/><Relationship Id="rId10" Type="http://schemas.openxmlformats.org/officeDocument/2006/relationships/slideLayout" Target="../slideLayouts/slideLayout35.xml"/><Relationship Id="rId19" Type="http://schemas.openxmlformats.org/officeDocument/2006/relationships/image" Target="../media/image7.png"/><Relationship Id="rId4" Type="http://schemas.openxmlformats.org/officeDocument/2006/relationships/slideLayout" Target="../slideLayouts/slideLayout29.xml"/><Relationship Id="rId9" Type="http://schemas.openxmlformats.org/officeDocument/2006/relationships/slideLayout" Target="../slideLayouts/slideLayout34.xml"/><Relationship Id="rId14" Type="http://schemas.openxmlformats.org/officeDocument/2006/relationships/image" Target="../media/image2.jpe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theme" Target="../theme/theme4.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5.xml"/><Relationship Id="rId3" Type="http://schemas.openxmlformats.org/officeDocument/2006/relationships/slideLayout" Target="../slideLayouts/slideLayout50.xml"/><Relationship Id="rId7" Type="http://schemas.openxmlformats.org/officeDocument/2006/relationships/slideLayout" Target="../slideLayouts/slideLayout54.xml"/><Relationship Id="rId12" Type="http://schemas.openxmlformats.org/officeDocument/2006/relationships/theme" Target="../theme/theme5.xml"/><Relationship Id="rId2" Type="http://schemas.openxmlformats.org/officeDocument/2006/relationships/slideLayout" Target="../slideLayouts/slideLayout49.xml"/><Relationship Id="rId1" Type="http://schemas.openxmlformats.org/officeDocument/2006/relationships/slideLayout" Target="../slideLayouts/slideLayout48.xml"/><Relationship Id="rId6" Type="http://schemas.openxmlformats.org/officeDocument/2006/relationships/slideLayout" Target="../slideLayouts/slideLayout53.xml"/><Relationship Id="rId11" Type="http://schemas.openxmlformats.org/officeDocument/2006/relationships/slideLayout" Target="../slideLayouts/slideLayout58.xml"/><Relationship Id="rId5" Type="http://schemas.openxmlformats.org/officeDocument/2006/relationships/slideLayout" Target="../slideLayouts/slideLayout52.xml"/><Relationship Id="rId10" Type="http://schemas.openxmlformats.org/officeDocument/2006/relationships/slideLayout" Target="../slideLayouts/slideLayout57.xml"/><Relationship Id="rId4" Type="http://schemas.openxmlformats.org/officeDocument/2006/relationships/slideLayout" Target="../slideLayouts/slideLayout51.xml"/><Relationship Id="rId9" Type="http://schemas.openxmlformats.org/officeDocument/2006/relationships/slideLayout" Target="../slideLayouts/slideLayout56.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6.xml"/><Relationship Id="rId13" Type="http://schemas.openxmlformats.org/officeDocument/2006/relationships/theme" Target="../theme/theme6.xml"/><Relationship Id="rId3" Type="http://schemas.openxmlformats.org/officeDocument/2006/relationships/slideLayout" Target="../slideLayouts/slideLayout61.xml"/><Relationship Id="rId7" Type="http://schemas.openxmlformats.org/officeDocument/2006/relationships/slideLayout" Target="../slideLayouts/slideLayout65.xml"/><Relationship Id="rId12" Type="http://schemas.openxmlformats.org/officeDocument/2006/relationships/slideLayout" Target="../slideLayouts/slideLayout70.xml"/><Relationship Id="rId2" Type="http://schemas.openxmlformats.org/officeDocument/2006/relationships/slideLayout" Target="../slideLayouts/slideLayout60.xml"/><Relationship Id="rId1" Type="http://schemas.openxmlformats.org/officeDocument/2006/relationships/slideLayout" Target="../slideLayouts/slideLayout59.xml"/><Relationship Id="rId6" Type="http://schemas.openxmlformats.org/officeDocument/2006/relationships/slideLayout" Target="../slideLayouts/slideLayout64.xml"/><Relationship Id="rId11" Type="http://schemas.openxmlformats.org/officeDocument/2006/relationships/slideLayout" Target="../slideLayouts/slideLayout69.xml"/><Relationship Id="rId5" Type="http://schemas.openxmlformats.org/officeDocument/2006/relationships/slideLayout" Target="../slideLayouts/slideLayout63.xml"/><Relationship Id="rId10" Type="http://schemas.openxmlformats.org/officeDocument/2006/relationships/slideLayout" Target="../slideLayouts/slideLayout68.xml"/><Relationship Id="rId4" Type="http://schemas.openxmlformats.org/officeDocument/2006/relationships/slideLayout" Target="../slideLayouts/slideLayout62.xml"/><Relationship Id="rId9" Type="http://schemas.openxmlformats.org/officeDocument/2006/relationships/slideLayout" Target="../slideLayouts/slideLayout67.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8.xml"/><Relationship Id="rId13" Type="http://schemas.openxmlformats.org/officeDocument/2006/relationships/theme" Target="../theme/theme7.xml"/><Relationship Id="rId3" Type="http://schemas.openxmlformats.org/officeDocument/2006/relationships/slideLayout" Target="../slideLayouts/slideLayout73.xml"/><Relationship Id="rId7" Type="http://schemas.openxmlformats.org/officeDocument/2006/relationships/slideLayout" Target="../slideLayouts/slideLayout77.xml"/><Relationship Id="rId12" Type="http://schemas.openxmlformats.org/officeDocument/2006/relationships/slideLayout" Target="../slideLayouts/slideLayout82.xml"/><Relationship Id="rId2" Type="http://schemas.openxmlformats.org/officeDocument/2006/relationships/slideLayout" Target="../slideLayouts/slideLayout72.xml"/><Relationship Id="rId1" Type="http://schemas.openxmlformats.org/officeDocument/2006/relationships/slideLayout" Target="../slideLayouts/slideLayout71.xml"/><Relationship Id="rId6" Type="http://schemas.openxmlformats.org/officeDocument/2006/relationships/slideLayout" Target="../slideLayouts/slideLayout76.xml"/><Relationship Id="rId11" Type="http://schemas.openxmlformats.org/officeDocument/2006/relationships/slideLayout" Target="../slideLayouts/slideLayout81.xml"/><Relationship Id="rId5" Type="http://schemas.openxmlformats.org/officeDocument/2006/relationships/slideLayout" Target="../slideLayouts/slideLayout75.xml"/><Relationship Id="rId10" Type="http://schemas.openxmlformats.org/officeDocument/2006/relationships/slideLayout" Target="../slideLayouts/slideLayout80.xml"/><Relationship Id="rId4" Type="http://schemas.openxmlformats.org/officeDocument/2006/relationships/slideLayout" Target="../slideLayouts/slideLayout74.xml"/><Relationship Id="rId9" Type="http://schemas.openxmlformats.org/officeDocument/2006/relationships/slideLayout" Target="../slideLayouts/slideLayout79.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90.xml"/><Relationship Id="rId3" Type="http://schemas.openxmlformats.org/officeDocument/2006/relationships/slideLayout" Target="../slideLayouts/slideLayout85.xml"/><Relationship Id="rId7" Type="http://schemas.openxmlformats.org/officeDocument/2006/relationships/slideLayout" Target="../slideLayouts/slideLayout89.xml"/><Relationship Id="rId12" Type="http://schemas.openxmlformats.org/officeDocument/2006/relationships/theme" Target="../theme/theme8.xml"/><Relationship Id="rId2" Type="http://schemas.openxmlformats.org/officeDocument/2006/relationships/slideLayout" Target="../slideLayouts/slideLayout84.xml"/><Relationship Id="rId1" Type="http://schemas.openxmlformats.org/officeDocument/2006/relationships/slideLayout" Target="../slideLayouts/slideLayout83.xml"/><Relationship Id="rId6" Type="http://schemas.openxmlformats.org/officeDocument/2006/relationships/slideLayout" Target="../slideLayouts/slideLayout88.xml"/><Relationship Id="rId11" Type="http://schemas.openxmlformats.org/officeDocument/2006/relationships/slideLayout" Target="../slideLayouts/slideLayout93.xml"/><Relationship Id="rId5" Type="http://schemas.openxmlformats.org/officeDocument/2006/relationships/slideLayout" Target="../slideLayouts/slideLayout87.xml"/><Relationship Id="rId10" Type="http://schemas.openxmlformats.org/officeDocument/2006/relationships/slideLayout" Target="../slideLayouts/slideLayout92.xml"/><Relationship Id="rId4" Type="http://schemas.openxmlformats.org/officeDocument/2006/relationships/slideLayout" Target="../slideLayouts/slideLayout86.xml"/><Relationship Id="rId9" Type="http://schemas.openxmlformats.org/officeDocument/2006/relationships/slideLayout" Target="../slideLayouts/slideLayout91.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01.xml"/><Relationship Id="rId3" Type="http://schemas.openxmlformats.org/officeDocument/2006/relationships/slideLayout" Target="../slideLayouts/slideLayout96.xml"/><Relationship Id="rId7" Type="http://schemas.openxmlformats.org/officeDocument/2006/relationships/slideLayout" Target="../slideLayouts/slideLayout100.xml"/><Relationship Id="rId12" Type="http://schemas.openxmlformats.org/officeDocument/2006/relationships/theme" Target="../theme/theme9.xml"/><Relationship Id="rId2" Type="http://schemas.openxmlformats.org/officeDocument/2006/relationships/slideLayout" Target="../slideLayouts/slideLayout95.xml"/><Relationship Id="rId1" Type="http://schemas.openxmlformats.org/officeDocument/2006/relationships/slideLayout" Target="../slideLayouts/slideLayout94.xml"/><Relationship Id="rId6" Type="http://schemas.openxmlformats.org/officeDocument/2006/relationships/slideLayout" Target="../slideLayouts/slideLayout99.xml"/><Relationship Id="rId11" Type="http://schemas.openxmlformats.org/officeDocument/2006/relationships/slideLayout" Target="../slideLayouts/slideLayout104.xml"/><Relationship Id="rId5" Type="http://schemas.openxmlformats.org/officeDocument/2006/relationships/slideLayout" Target="../slideLayouts/slideLayout98.xml"/><Relationship Id="rId10" Type="http://schemas.openxmlformats.org/officeDocument/2006/relationships/slideLayout" Target="../slideLayouts/slideLayout103.xml"/><Relationship Id="rId4" Type="http://schemas.openxmlformats.org/officeDocument/2006/relationships/slideLayout" Target="../slideLayouts/slideLayout97.xml"/><Relationship Id="rId9" Type="http://schemas.openxmlformats.org/officeDocument/2006/relationships/slideLayout" Target="../slideLayouts/slideLayout10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600206"/>
            <a:ext cx="8229600" cy="4525963"/>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457200" y="6356546"/>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D8210A-D0C8-FF42-A34E-BEFFA9641428}" type="datetimeFigureOut">
              <a:rPr kumimoji="1" lang="ja-JP" altLang="en-US" smtClean="0"/>
              <a:t>2019/7/11</a:t>
            </a:fld>
            <a:endParaRPr kumimoji="1" lang="ja-JP" altLang="en-US"/>
          </a:p>
        </p:txBody>
      </p:sp>
      <p:sp>
        <p:nvSpPr>
          <p:cNvPr id="5" name="フッター プレースホルダー 4"/>
          <p:cNvSpPr>
            <a:spLocks noGrp="1"/>
          </p:cNvSpPr>
          <p:nvPr>
            <p:ph type="ftr" sz="quarter" idx="3"/>
          </p:nvPr>
        </p:nvSpPr>
        <p:spPr>
          <a:xfrm>
            <a:off x="3124200" y="6356546"/>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546"/>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96867D2-AF31-7C46-8830-8A775AD4D59A}" type="slidenum">
              <a:rPr kumimoji="1" lang="ja-JP" altLang="en-US" smtClean="0"/>
              <a:t>‹#›</a:t>
            </a:fld>
            <a:endParaRPr kumimoji="1" lang="ja-JP" altLang="en-US"/>
          </a:p>
        </p:txBody>
      </p:sp>
    </p:spTree>
    <p:extLst>
      <p:ext uri="{BB962C8B-B14F-4D97-AF65-F5344CB8AC3E}">
        <p14:creationId xmlns:p14="http://schemas.microsoft.com/office/powerpoint/2010/main" val="27046215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xStyles>
    <p:titleStyle>
      <a:lvl1pPr algn="ctr" defTabSz="4572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kumimoji="1"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kumimoji="1"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kumimoji="1"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p:bodyStyle>
    <p:other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151781">
                <a:gamma/>
                <a:shade val="25490"/>
                <a:invGamma/>
              </a:srgbClr>
            </a:gs>
            <a:gs pos="50000">
              <a:srgbClr val="151781"/>
            </a:gs>
            <a:gs pos="100000">
              <a:srgbClr val="151781">
                <a:gamma/>
                <a:shade val="25490"/>
                <a:invGamma/>
              </a:srgbClr>
            </a:gs>
          </a:gsLst>
          <a:lin ang="5400000" scaled="1"/>
        </a:gradFill>
        <a:effectLst/>
      </p:bgPr>
    </p:bg>
    <p:spTree>
      <p:nvGrpSpPr>
        <p:cNvPr id="1" name=""/>
        <p:cNvGrpSpPr/>
        <p:nvPr/>
      </p:nvGrpSpPr>
      <p:grpSpPr>
        <a:xfrm>
          <a:off x="0" y="0"/>
          <a:ext cx="0" cy="0"/>
          <a:chOff x="0" y="0"/>
          <a:chExt cx="0" cy="0"/>
        </a:xfrm>
      </p:grpSpPr>
      <p:sp>
        <p:nvSpPr>
          <p:cNvPr id="96258" name="Rectangle 2"/>
          <p:cNvSpPr>
            <a:spLocks noChangeArrowheads="1"/>
          </p:cNvSpPr>
          <p:nvPr/>
        </p:nvSpPr>
        <p:spPr bwMode="auto">
          <a:xfrm>
            <a:off x="0" y="0"/>
            <a:ext cx="9144000" cy="6858000"/>
          </a:xfrm>
          <a:prstGeom prst="rect">
            <a:avLst/>
          </a:prstGeom>
          <a:gradFill rotWithShape="0">
            <a:gsLst>
              <a:gs pos="0">
                <a:schemeClr val="accent1"/>
              </a:gs>
              <a:gs pos="100000">
                <a:schemeClr val="accent2"/>
              </a:gs>
            </a:gsLst>
            <a:path path="shape">
              <a:fillToRect l="50000" t="50000" r="50000" b="50000"/>
            </a:path>
          </a:gradFill>
          <a:ln>
            <a:noFill/>
          </a:ln>
          <a:extLst>
            <a:ext uri="{91240B29-F687-4f45-9708-019B960494DF}">
              <a14:hiddenLine xmlns:a14="http://schemas.microsoft.com/office/drawing/2010/main" xmlns="" w="9525">
                <a:solidFill>
                  <a:schemeClr val="tx1"/>
                </a:solidFill>
                <a:miter lim="800000"/>
                <a:headEnd/>
                <a:tailEnd/>
              </a14:hiddenLine>
            </a:ext>
          </a:extLst>
        </p:spPr>
        <p:txBody>
          <a:bodyPr wrap="none" anchor="ctr"/>
          <a:lstStyle/>
          <a:p>
            <a:pPr defTabSz="914400" fontAlgn="base">
              <a:spcBef>
                <a:spcPct val="0"/>
              </a:spcBef>
              <a:spcAft>
                <a:spcPct val="0"/>
              </a:spcAft>
            </a:pPr>
            <a:endParaRPr lang="ja-JP" altLang="en-US" sz="2400">
              <a:solidFill>
                <a:srgbClr val="000000"/>
              </a:solidFill>
              <a:latin typeface="Arial" charset="0"/>
              <a:ea typeface="ＭＳ Ｐゴシック" charset="0"/>
              <a:cs typeface="ＭＳ Ｐゴシック" charset="0"/>
            </a:endParaRPr>
          </a:p>
        </p:txBody>
      </p:sp>
      <p:sp>
        <p:nvSpPr>
          <p:cNvPr id="96259" name="Rectangle 3"/>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ja-JP" altLang="en-US"/>
              <a:t>マスタ</a:t>
            </a:r>
            <a:r>
              <a:rPr lang="en-US" altLang="ja-JP"/>
              <a:t> </a:t>
            </a:r>
            <a:r>
              <a:rPr lang="ja-JP" altLang="en-US"/>
              <a:t>タイトルの書式設定</a:t>
            </a:r>
          </a:p>
        </p:txBody>
      </p:sp>
      <p:sp>
        <p:nvSpPr>
          <p:cNvPr id="96260" name="Rectangle 4"/>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ja-JP" altLang="en-US"/>
              <a:t>マスタ</a:t>
            </a:r>
            <a:r>
              <a:rPr lang="en-US" altLang="ja-JP"/>
              <a:t> </a:t>
            </a:r>
            <a:r>
              <a:rPr lang="ja-JP" altLang="en-US"/>
              <a:t>テキストの書式設定</a:t>
            </a:r>
            <a:endParaRPr lang="en-US" altLang="ja-JP"/>
          </a:p>
          <a:p>
            <a:pPr lvl="1"/>
            <a:r>
              <a:rPr lang="ja-JP" altLang="en-US"/>
              <a:t>第</a:t>
            </a:r>
            <a:r>
              <a:rPr lang="en-US" altLang="ja-JP"/>
              <a:t> 2 </a:t>
            </a:r>
            <a:r>
              <a:rPr lang="ja-JP" altLang="en-US"/>
              <a:t>レベル</a:t>
            </a:r>
            <a:endParaRPr lang="en-US" altLang="ja-JP"/>
          </a:p>
          <a:p>
            <a:pPr lvl="2"/>
            <a:r>
              <a:rPr lang="ja-JP" altLang="en-US"/>
              <a:t>第</a:t>
            </a:r>
            <a:r>
              <a:rPr lang="en-US" altLang="ja-JP"/>
              <a:t> 3 </a:t>
            </a:r>
            <a:r>
              <a:rPr lang="ja-JP" altLang="en-US"/>
              <a:t>レベル</a:t>
            </a:r>
            <a:endParaRPr lang="en-US" altLang="ja-JP"/>
          </a:p>
          <a:p>
            <a:pPr lvl="3"/>
            <a:r>
              <a:rPr lang="ja-JP" altLang="en-US"/>
              <a:t>第</a:t>
            </a:r>
            <a:r>
              <a:rPr lang="en-US" altLang="ja-JP"/>
              <a:t> 4 </a:t>
            </a:r>
            <a:r>
              <a:rPr lang="ja-JP" altLang="en-US"/>
              <a:t>レベル</a:t>
            </a:r>
            <a:endParaRPr lang="en-US" altLang="ja-JP"/>
          </a:p>
          <a:p>
            <a:pPr lvl="4"/>
            <a:r>
              <a:rPr lang="ja-JP" altLang="en-US"/>
              <a:t>第</a:t>
            </a:r>
            <a:r>
              <a:rPr lang="en-US" altLang="ja-JP"/>
              <a:t> 5 </a:t>
            </a:r>
            <a:r>
              <a:rPr lang="ja-JP" altLang="en-US"/>
              <a:t>レベル</a:t>
            </a:r>
          </a:p>
        </p:txBody>
      </p:sp>
      <p:sp>
        <p:nvSpPr>
          <p:cNvPr id="96261" name="Rectangle 5"/>
          <p:cNvSpPr>
            <a:spLocks noGrp="1" noChangeArrowheads="1"/>
          </p:cNvSpPr>
          <p:nvPr>
            <p:ph type="dt" sz="half" idx="2"/>
          </p:nvPr>
        </p:nvSpPr>
        <p:spPr bwMode="auto">
          <a:xfrm>
            <a:off x="685800" y="6248400"/>
            <a:ext cx="1905000" cy="4572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defRPr sz="1400"/>
            </a:lvl1pPr>
          </a:lstStyle>
          <a:p>
            <a:pPr defTabSz="914400" fontAlgn="base">
              <a:spcBef>
                <a:spcPct val="0"/>
              </a:spcBef>
              <a:spcAft>
                <a:spcPct val="0"/>
              </a:spcAft>
            </a:pPr>
            <a:endParaRPr lang="en-US" altLang="ja-JP">
              <a:solidFill>
                <a:srgbClr val="000000"/>
              </a:solidFill>
              <a:latin typeface="Arial" charset="0"/>
              <a:ea typeface="ＭＳ Ｐゴシック" charset="0"/>
              <a:cs typeface="ＭＳ Ｐゴシック" charset="0"/>
            </a:endParaRPr>
          </a:p>
        </p:txBody>
      </p:sp>
      <p:sp>
        <p:nvSpPr>
          <p:cNvPr id="96262" name="Rectangle 6"/>
          <p:cNvSpPr>
            <a:spLocks noGrp="1" noChangeArrowheads="1"/>
          </p:cNvSpPr>
          <p:nvPr>
            <p:ph type="ftr" sz="quarter" idx="3"/>
          </p:nvPr>
        </p:nvSpPr>
        <p:spPr bwMode="auto">
          <a:xfrm>
            <a:off x="3124200" y="6248400"/>
            <a:ext cx="2895600" cy="4572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ctr">
              <a:defRPr sz="1400"/>
            </a:lvl1pPr>
          </a:lstStyle>
          <a:p>
            <a:pPr defTabSz="914400" fontAlgn="base">
              <a:spcBef>
                <a:spcPct val="0"/>
              </a:spcBef>
              <a:spcAft>
                <a:spcPct val="0"/>
              </a:spcAft>
            </a:pPr>
            <a:endParaRPr lang="en-US" altLang="ja-JP">
              <a:solidFill>
                <a:srgbClr val="000000"/>
              </a:solidFill>
              <a:latin typeface="Arial" charset="0"/>
              <a:ea typeface="ＭＳ Ｐゴシック" charset="0"/>
              <a:cs typeface="ＭＳ Ｐゴシック" charset="0"/>
            </a:endParaRPr>
          </a:p>
        </p:txBody>
      </p:sp>
      <p:sp>
        <p:nvSpPr>
          <p:cNvPr id="96263" name="Rectangle 7"/>
          <p:cNvSpPr>
            <a:spLocks noGrp="1" noChangeArrowheads="1"/>
          </p:cNvSpPr>
          <p:nvPr>
            <p:ph type="sldNum" sz="quarter" idx="4"/>
          </p:nvPr>
        </p:nvSpPr>
        <p:spPr bwMode="auto">
          <a:xfrm>
            <a:off x="6553200" y="6248400"/>
            <a:ext cx="1905000" cy="4572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r">
              <a:defRPr sz="1400"/>
            </a:lvl1pPr>
          </a:lstStyle>
          <a:p>
            <a:pPr defTabSz="914400" fontAlgn="base">
              <a:spcBef>
                <a:spcPct val="0"/>
              </a:spcBef>
              <a:spcAft>
                <a:spcPct val="0"/>
              </a:spcAft>
            </a:pPr>
            <a:fld id="{F849FC3B-D0CF-AF46-972B-7A20EECF362E}" type="slidenum">
              <a:rPr lang="en-US" altLang="ja-JP">
                <a:solidFill>
                  <a:srgbClr val="000000"/>
                </a:solidFill>
                <a:latin typeface="Arial" charset="0"/>
                <a:ea typeface="ＭＳ Ｐゴシック" charset="0"/>
                <a:cs typeface="ＭＳ Ｐゴシック" charset="0"/>
              </a:rPr>
              <a:pPr defTabSz="914400" fontAlgn="base">
                <a:spcBef>
                  <a:spcPct val="0"/>
                </a:spcBef>
                <a:spcAft>
                  <a:spcPct val="0"/>
                </a:spcAft>
              </a:pPr>
              <a:t>‹#›</a:t>
            </a:fld>
            <a:endParaRPr lang="en-US" altLang="ja-JP">
              <a:solidFill>
                <a:srgbClr val="000000"/>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2683993107"/>
      </p:ext>
    </p:extLst>
  </p:cSld>
  <p:clrMap bg1="lt1" tx1="dk1" bg2="lt2" tx2="dk2" accent1="accent1" accent2="accent2" accent3="accent3" accent4="accent4" accent5="accent5" accent6="accent6" hlink="hlink" folHlink="folHlink"/>
  <p:sldLayoutIdLst>
    <p:sldLayoutId id="2147484098" r:id="rId1"/>
    <p:sldLayoutId id="2147484099" r:id="rId2"/>
    <p:sldLayoutId id="2147484100" r:id="rId3"/>
    <p:sldLayoutId id="2147484101" r:id="rId4"/>
    <p:sldLayoutId id="2147484102" r:id="rId5"/>
    <p:sldLayoutId id="2147484103" r:id="rId6"/>
    <p:sldLayoutId id="2147484104" r:id="rId7"/>
    <p:sldLayoutId id="2147484105" r:id="rId8"/>
    <p:sldLayoutId id="2147484106" r:id="rId9"/>
    <p:sldLayoutId id="2147484107" r:id="rId10"/>
    <p:sldLayoutId id="2147484108" r:id="rId11"/>
    <p:sldLayoutId id="2147484109" r:id="rId12"/>
  </p:sldLayoutIdLst>
  <p:txStyles>
    <p:titleStyle>
      <a:lvl1pPr algn="ctr" rtl="0" fontAlgn="base">
        <a:spcBef>
          <a:spcPct val="0"/>
        </a:spcBef>
        <a:spcAft>
          <a:spcPct val="0"/>
        </a:spcAft>
        <a:defRPr kumimoji="1" sz="44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charset="0"/>
          <a:ea typeface="ＭＳ Ｐゴシック" charset="0"/>
          <a:cs typeface="ＭＳ Ｐゴシック" charset="0"/>
        </a:defRPr>
      </a:lvl2pPr>
      <a:lvl3pPr algn="ctr" rtl="0" fontAlgn="base">
        <a:spcBef>
          <a:spcPct val="0"/>
        </a:spcBef>
        <a:spcAft>
          <a:spcPct val="0"/>
        </a:spcAft>
        <a:defRPr kumimoji="1" sz="4400">
          <a:solidFill>
            <a:schemeClr val="tx2"/>
          </a:solidFill>
          <a:latin typeface="Arial" charset="0"/>
          <a:ea typeface="ＭＳ Ｐゴシック" charset="0"/>
          <a:cs typeface="ＭＳ Ｐゴシック" charset="0"/>
        </a:defRPr>
      </a:lvl3pPr>
      <a:lvl4pPr algn="ctr" rtl="0" fontAlgn="base">
        <a:spcBef>
          <a:spcPct val="0"/>
        </a:spcBef>
        <a:spcAft>
          <a:spcPct val="0"/>
        </a:spcAft>
        <a:defRPr kumimoji="1" sz="4400">
          <a:solidFill>
            <a:schemeClr val="tx2"/>
          </a:solidFill>
          <a:latin typeface="Arial" charset="0"/>
          <a:ea typeface="ＭＳ Ｐゴシック" charset="0"/>
          <a:cs typeface="ＭＳ Ｐゴシック" charset="0"/>
        </a:defRPr>
      </a:lvl4pPr>
      <a:lvl5pPr algn="ctr" rtl="0" fontAlgn="base">
        <a:spcBef>
          <a:spcPct val="0"/>
        </a:spcBef>
        <a:spcAft>
          <a:spcPct val="0"/>
        </a:spcAft>
        <a:defRPr kumimoji="1"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kumimoji="1" sz="4400">
          <a:solidFill>
            <a:schemeClr val="tx2"/>
          </a:solidFill>
          <a:latin typeface="Arial" charset="0"/>
          <a:ea typeface="ＭＳ Ｐゴシック" charset="0"/>
          <a:cs typeface="ＭＳ Ｐゴシック" charset="0"/>
        </a:defRPr>
      </a:lvl6pPr>
      <a:lvl7pPr marL="914400" algn="ctr" rtl="0" fontAlgn="base">
        <a:spcBef>
          <a:spcPct val="0"/>
        </a:spcBef>
        <a:spcAft>
          <a:spcPct val="0"/>
        </a:spcAft>
        <a:defRPr kumimoji="1" sz="4400">
          <a:solidFill>
            <a:schemeClr val="tx2"/>
          </a:solidFill>
          <a:latin typeface="Arial" charset="0"/>
          <a:ea typeface="ＭＳ Ｐゴシック" charset="0"/>
          <a:cs typeface="ＭＳ Ｐゴシック" charset="0"/>
        </a:defRPr>
      </a:lvl7pPr>
      <a:lvl8pPr marL="1371600" algn="ctr" rtl="0" fontAlgn="base">
        <a:spcBef>
          <a:spcPct val="0"/>
        </a:spcBef>
        <a:spcAft>
          <a:spcPct val="0"/>
        </a:spcAft>
        <a:defRPr kumimoji="1" sz="4400">
          <a:solidFill>
            <a:schemeClr val="tx2"/>
          </a:solidFill>
          <a:latin typeface="Arial" charset="0"/>
          <a:ea typeface="ＭＳ Ｐゴシック" charset="0"/>
          <a:cs typeface="ＭＳ Ｐゴシック" charset="0"/>
        </a:defRPr>
      </a:lvl8pPr>
      <a:lvl9pPr marL="1828800" algn="ctr" rtl="0" fontAlgn="base">
        <a:spcBef>
          <a:spcPct val="0"/>
        </a:spcBef>
        <a:spcAft>
          <a:spcPct val="0"/>
        </a:spcAft>
        <a:defRPr kumimoji="1" sz="4400">
          <a:solidFill>
            <a:schemeClr val="tx2"/>
          </a:solidFill>
          <a:latin typeface="Arial" charset="0"/>
          <a:ea typeface="ＭＳ Ｐゴシック" charset="0"/>
          <a:cs typeface="ＭＳ Ｐゴシック" charset="0"/>
        </a:defRPr>
      </a:lvl9pPr>
    </p:titleStyle>
    <p:bodyStyle>
      <a:lvl1pPr marL="342900" indent="-342900" algn="l" rtl="0" fontAlgn="base">
        <a:spcBef>
          <a:spcPct val="20000"/>
        </a:spcBef>
        <a:spcAft>
          <a:spcPct val="0"/>
        </a:spcAft>
        <a:buChar char="•"/>
        <a:defRPr kumimoji="1" sz="3200">
          <a:solidFill>
            <a:schemeClr val="tx1"/>
          </a:solidFill>
          <a:latin typeface="+mn-lt"/>
          <a:ea typeface="+mn-ea"/>
          <a:cs typeface="+mn-cs"/>
        </a:defRPr>
      </a:lvl1pPr>
      <a:lvl2pPr marL="742950" indent="-285750" algn="l" rtl="0" fontAlgn="base">
        <a:spcBef>
          <a:spcPct val="20000"/>
        </a:spcBef>
        <a:spcAft>
          <a:spcPct val="0"/>
        </a:spcAft>
        <a:buChar char="–"/>
        <a:defRPr kumimoji="1" sz="2800">
          <a:solidFill>
            <a:schemeClr val="tx1"/>
          </a:solidFill>
          <a:latin typeface="+mn-lt"/>
          <a:ea typeface="+mn-ea"/>
        </a:defRPr>
      </a:lvl2pPr>
      <a:lvl3pPr marL="1143000" indent="-228600" algn="l" rtl="0" fontAlgn="base">
        <a:spcBef>
          <a:spcPct val="20000"/>
        </a:spcBef>
        <a:spcAft>
          <a:spcPct val="0"/>
        </a:spcAft>
        <a:buChar char="•"/>
        <a:defRPr kumimoji="1" sz="2400">
          <a:solidFill>
            <a:schemeClr val="tx1"/>
          </a:solidFill>
          <a:latin typeface="+mn-lt"/>
          <a:ea typeface="+mn-ea"/>
        </a:defRPr>
      </a:lvl3pPr>
      <a:lvl4pPr marL="1600200" indent="-228600" algn="l" rtl="0" fontAlgn="base">
        <a:spcBef>
          <a:spcPct val="20000"/>
        </a:spcBef>
        <a:spcAft>
          <a:spcPct val="0"/>
        </a:spcAft>
        <a:buChar char="–"/>
        <a:defRPr kumimoji="1" sz="2000">
          <a:solidFill>
            <a:schemeClr val="tx1"/>
          </a:solidFill>
          <a:latin typeface="+mn-lt"/>
          <a:ea typeface="+mn-ea"/>
        </a:defRPr>
      </a:lvl4pPr>
      <a:lvl5pPr marL="2057400" indent="-228600" algn="l" rtl="0" fontAlgn="base">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151781">
                <a:gamma/>
                <a:shade val="25490"/>
                <a:invGamma/>
              </a:srgbClr>
            </a:gs>
            <a:gs pos="50000">
              <a:srgbClr val="151781"/>
            </a:gs>
            <a:gs pos="100000">
              <a:srgbClr val="151781">
                <a:gamma/>
                <a:shade val="25490"/>
                <a:invGamma/>
              </a:srgbClr>
            </a:gs>
          </a:gsLst>
          <a:lin ang="5400000" scaled="1"/>
        </a:gradFill>
        <a:effectLst/>
      </p:bgPr>
    </p:bg>
    <p:spTree>
      <p:nvGrpSpPr>
        <p:cNvPr id="1" name=""/>
        <p:cNvGrpSpPr/>
        <p:nvPr/>
      </p:nvGrpSpPr>
      <p:grpSpPr>
        <a:xfrm>
          <a:off x="0" y="0"/>
          <a:ext cx="0" cy="0"/>
          <a:chOff x="0" y="0"/>
          <a:chExt cx="0" cy="0"/>
        </a:xfrm>
      </p:grpSpPr>
      <p:sp>
        <p:nvSpPr>
          <p:cNvPr id="96258" name="Rectangle 2"/>
          <p:cNvSpPr>
            <a:spLocks noChangeArrowheads="1"/>
          </p:cNvSpPr>
          <p:nvPr/>
        </p:nvSpPr>
        <p:spPr bwMode="auto">
          <a:xfrm>
            <a:off x="0" y="0"/>
            <a:ext cx="9144000" cy="6858000"/>
          </a:xfrm>
          <a:prstGeom prst="rect">
            <a:avLst/>
          </a:prstGeom>
          <a:gradFill rotWithShape="0">
            <a:gsLst>
              <a:gs pos="0">
                <a:schemeClr val="accent1"/>
              </a:gs>
              <a:gs pos="100000">
                <a:schemeClr val="accent2"/>
              </a:gs>
            </a:gsLst>
            <a:path path="shape">
              <a:fillToRect l="50000" t="50000" r="50000" b="50000"/>
            </a:path>
          </a:gradFill>
          <a:ln>
            <a:noFill/>
          </a:ln>
          <a:extLst>
            <a:ext uri="{91240B29-F687-4f45-9708-019B960494DF}">
              <a14:hiddenLine xmlns:a14="http://schemas.microsoft.com/office/drawing/2010/main" xmlns="" w="9525">
                <a:solidFill>
                  <a:schemeClr val="tx1"/>
                </a:solidFill>
                <a:miter lim="800000"/>
                <a:headEnd/>
                <a:tailEnd/>
              </a14:hiddenLine>
            </a:ext>
          </a:extLst>
        </p:spPr>
        <p:txBody>
          <a:bodyPr wrap="none" anchor="ctr"/>
          <a:lstStyle/>
          <a:p>
            <a:pPr defTabSz="914400" fontAlgn="base">
              <a:spcBef>
                <a:spcPct val="0"/>
              </a:spcBef>
              <a:spcAft>
                <a:spcPct val="0"/>
              </a:spcAft>
            </a:pPr>
            <a:endParaRPr lang="ja-JP" altLang="en-US" sz="2400">
              <a:solidFill>
                <a:srgbClr val="000000"/>
              </a:solidFill>
              <a:latin typeface="Arial" charset="0"/>
              <a:ea typeface="ＭＳ Ｐゴシック" charset="0"/>
              <a:cs typeface="ＭＳ Ｐゴシック" charset="0"/>
            </a:endParaRPr>
          </a:p>
        </p:txBody>
      </p:sp>
      <p:sp>
        <p:nvSpPr>
          <p:cNvPr id="96259" name="Rectangle 3"/>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ja-JP" altLang="en-US"/>
              <a:t>マスタ</a:t>
            </a:r>
            <a:r>
              <a:rPr lang="en-US" altLang="ja-JP"/>
              <a:t> </a:t>
            </a:r>
            <a:r>
              <a:rPr lang="ja-JP" altLang="en-US"/>
              <a:t>タイトルの書式設定</a:t>
            </a:r>
          </a:p>
        </p:txBody>
      </p:sp>
      <p:sp>
        <p:nvSpPr>
          <p:cNvPr id="96260" name="Rectangle 4"/>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ja-JP" altLang="en-US"/>
              <a:t>マスタ</a:t>
            </a:r>
            <a:r>
              <a:rPr lang="en-US" altLang="ja-JP"/>
              <a:t> </a:t>
            </a:r>
            <a:r>
              <a:rPr lang="ja-JP" altLang="en-US"/>
              <a:t>テキストの書式設定</a:t>
            </a:r>
            <a:endParaRPr lang="en-US" altLang="ja-JP"/>
          </a:p>
          <a:p>
            <a:pPr lvl="1"/>
            <a:r>
              <a:rPr lang="ja-JP" altLang="en-US"/>
              <a:t>第</a:t>
            </a:r>
            <a:r>
              <a:rPr lang="en-US" altLang="ja-JP"/>
              <a:t> 2 </a:t>
            </a:r>
            <a:r>
              <a:rPr lang="ja-JP" altLang="en-US"/>
              <a:t>レベル</a:t>
            </a:r>
            <a:endParaRPr lang="en-US" altLang="ja-JP"/>
          </a:p>
          <a:p>
            <a:pPr lvl="2"/>
            <a:r>
              <a:rPr lang="ja-JP" altLang="en-US"/>
              <a:t>第</a:t>
            </a:r>
            <a:r>
              <a:rPr lang="en-US" altLang="ja-JP"/>
              <a:t> 3 </a:t>
            </a:r>
            <a:r>
              <a:rPr lang="ja-JP" altLang="en-US"/>
              <a:t>レベル</a:t>
            </a:r>
            <a:endParaRPr lang="en-US" altLang="ja-JP"/>
          </a:p>
          <a:p>
            <a:pPr lvl="3"/>
            <a:r>
              <a:rPr lang="ja-JP" altLang="en-US"/>
              <a:t>第</a:t>
            </a:r>
            <a:r>
              <a:rPr lang="en-US" altLang="ja-JP"/>
              <a:t> 4 </a:t>
            </a:r>
            <a:r>
              <a:rPr lang="ja-JP" altLang="en-US"/>
              <a:t>レベル</a:t>
            </a:r>
            <a:endParaRPr lang="en-US" altLang="ja-JP"/>
          </a:p>
          <a:p>
            <a:pPr lvl="4"/>
            <a:r>
              <a:rPr lang="ja-JP" altLang="en-US"/>
              <a:t>第</a:t>
            </a:r>
            <a:r>
              <a:rPr lang="en-US" altLang="ja-JP"/>
              <a:t> 5 </a:t>
            </a:r>
            <a:r>
              <a:rPr lang="ja-JP" altLang="en-US"/>
              <a:t>レベル</a:t>
            </a:r>
          </a:p>
        </p:txBody>
      </p:sp>
      <p:sp>
        <p:nvSpPr>
          <p:cNvPr id="96261" name="Rectangle 5"/>
          <p:cNvSpPr>
            <a:spLocks noGrp="1" noChangeArrowheads="1"/>
          </p:cNvSpPr>
          <p:nvPr>
            <p:ph type="dt" sz="half" idx="2"/>
          </p:nvPr>
        </p:nvSpPr>
        <p:spPr bwMode="auto">
          <a:xfrm>
            <a:off x="685800" y="6248400"/>
            <a:ext cx="1905000" cy="4572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defRPr sz="1400"/>
            </a:lvl1pPr>
          </a:lstStyle>
          <a:p>
            <a:pPr defTabSz="914400" fontAlgn="base">
              <a:spcBef>
                <a:spcPct val="0"/>
              </a:spcBef>
              <a:spcAft>
                <a:spcPct val="0"/>
              </a:spcAft>
            </a:pPr>
            <a:endParaRPr lang="en-US" altLang="ja-JP">
              <a:solidFill>
                <a:srgbClr val="000000"/>
              </a:solidFill>
              <a:latin typeface="Arial" charset="0"/>
              <a:ea typeface="ＭＳ Ｐゴシック" charset="0"/>
              <a:cs typeface="ＭＳ Ｐゴシック" charset="0"/>
            </a:endParaRPr>
          </a:p>
        </p:txBody>
      </p:sp>
      <p:sp>
        <p:nvSpPr>
          <p:cNvPr id="96262" name="Rectangle 6"/>
          <p:cNvSpPr>
            <a:spLocks noGrp="1" noChangeArrowheads="1"/>
          </p:cNvSpPr>
          <p:nvPr>
            <p:ph type="ftr" sz="quarter" idx="3"/>
          </p:nvPr>
        </p:nvSpPr>
        <p:spPr bwMode="auto">
          <a:xfrm>
            <a:off x="3124200" y="6248400"/>
            <a:ext cx="2895600" cy="4572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ctr">
              <a:defRPr sz="1400"/>
            </a:lvl1pPr>
          </a:lstStyle>
          <a:p>
            <a:pPr defTabSz="914400" fontAlgn="base">
              <a:spcBef>
                <a:spcPct val="0"/>
              </a:spcBef>
              <a:spcAft>
                <a:spcPct val="0"/>
              </a:spcAft>
            </a:pPr>
            <a:endParaRPr lang="en-US" altLang="ja-JP">
              <a:solidFill>
                <a:srgbClr val="000000"/>
              </a:solidFill>
              <a:latin typeface="Arial" charset="0"/>
              <a:ea typeface="ＭＳ Ｐゴシック" charset="0"/>
              <a:cs typeface="ＭＳ Ｐゴシック" charset="0"/>
            </a:endParaRPr>
          </a:p>
        </p:txBody>
      </p:sp>
      <p:sp>
        <p:nvSpPr>
          <p:cNvPr id="96263" name="Rectangle 7"/>
          <p:cNvSpPr>
            <a:spLocks noGrp="1" noChangeArrowheads="1"/>
          </p:cNvSpPr>
          <p:nvPr>
            <p:ph type="sldNum" sz="quarter" idx="4"/>
          </p:nvPr>
        </p:nvSpPr>
        <p:spPr bwMode="auto">
          <a:xfrm>
            <a:off x="6553200" y="6248400"/>
            <a:ext cx="1905000" cy="4572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r">
              <a:defRPr sz="1400"/>
            </a:lvl1pPr>
          </a:lstStyle>
          <a:p>
            <a:pPr defTabSz="914400" fontAlgn="base">
              <a:spcBef>
                <a:spcPct val="0"/>
              </a:spcBef>
              <a:spcAft>
                <a:spcPct val="0"/>
              </a:spcAft>
            </a:pPr>
            <a:fld id="{F849FC3B-D0CF-AF46-972B-7A20EECF362E}" type="slidenum">
              <a:rPr lang="en-US" altLang="ja-JP">
                <a:solidFill>
                  <a:srgbClr val="000000"/>
                </a:solidFill>
                <a:latin typeface="Arial" charset="0"/>
                <a:ea typeface="ＭＳ Ｐゴシック" charset="0"/>
                <a:cs typeface="ＭＳ Ｐゴシック" charset="0"/>
              </a:rPr>
              <a:pPr defTabSz="914400" fontAlgn="base">
                <a:spcBef>
                  <a:spcPct val="0"/>
                </a:spcBef>
                <a:spcAft>
                  <a:spcPct val="0"/>
                </a:spcAft>
              </a:pPr>
              <a:t>‹#›</a:t>
            </a:fld>
            <a:endParaRPr lang="en-US" altLang="ja-JP">
              <a:solidFill>
                <a:srgbClr val="000000"/>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4142769297"/>
      </p:ext>
    </p:extLst>
  </p:cSld>
  <p:clrMap bg1="lt1" tx1="dk1" bg2="lt2" tx2="dk2" accent1="accent1" accent2="accent2" accent3="accent3" accent4="accent4" accent5="accent5" accent6="accent6" hlink="hlink" folHlink="folHlink"/>
  <p:sldLayoutIdLst>
    <p:sldLayoutId id="2147484111" r:id="rId1"/>
    <p:sldLayoutId id="2147484112" r:id="rId2"/>
    <p:sldLayoutId id="2147484113" r:id="rId3"/>
    <p:sldLayoutId id="2147484114" r:id="rId4"/>
    <p:sldLayoutId id="2147484115" r:id="rId5"/>
    <p:sldLayoutId id="2147484116" r:id="rId6"/>
    <p:sldLayoutId id="2147484117" r:id="rId7"/>
    <p:sldLayoutId id="2147484118" r:id="rId8"/>
    <p:sldLayoutId id="2147484119" r:id="rId9"/>
    <p:sldLayoutId id="2147484120" r:id="rId10"/>
    <p:sldLayoutId id="2147484121" r:id="rId11"/>
    <p:sldLayoutId id="2147484122" r:id="rId12"/>
  </p:sldLayoutIdLst>
  <p:txStyles>
    <p:titleStyle>
      <a:lvl1pPr algn="ctr" rtl="0" fontAlgn="base">
        <a:spcBef>
          <a:spcPct val="0"/>
        </a:spcBef>
        <a:spcAft>
          <a:spcPct val="0"/>
        </a:spcAft>
        <a:defRPr kumimoji="1" sz="44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charset="0"/>
          <a:ea typeface="ＭＳ Ｐゴシック" charset="0"/>
          <a:cs typeface="ＭＳ Ｐゴシック" charset="0"/>
        </a:defRPr>
      </a:lvl2pPr>
      <a:lvl3pPr algn="ctr" rtl="0" fontAlgn="base">
        <a:spcBef>
          <a:spcPct val="0"/>
        </a:spcBef>
        <a:spcAft>
          <a:spcPct val="0"/>
        </a:spcAft>
        <a:defRPr kumimoji="1" sz="4400">
          <a:solidFill>
            <a:schemeClr val="tx2"/>
          </a:solidFill>
          <a:latin typeface="Arial" charset="0"/>
          <a:ea typeface="ＭＳ Ｐゴシック" charset="0"/>
          <a:cs typeface="ＭＳ Ｐゴシック" charset="0"/>
        </a:defRPr>
      </a:lvl3pPr>
      <a:lvl4pPr algn="ctr" rtl="0" fontAlgn="base">
        <a:spcBef>
          <a:spcPct val="0"/>
        </a:spcBef>
        <a:spcAft>
          <a:spcPct val="0"/>
        </a:spcAft>
        <a:defRPr kumimoji="1" sz="4400">
          <a:solidFill>
            <a:schemeClr val="tx2"/>
          </a:solidFill>
          <a:latin typeface="Arial" charset="0"/>
          <a:ea typeface="ＭＳ Ｐゴシック" charset="0"/>
          <a:cs typeface="ＭＳ Ｐゴシック" charset="0"/>
        </a:defRPr>
      </a:lvl4pPr>
      <a:lvl5pPr algn="ctr" rtl="0" fontAlgn="base">
        <a:spcBef>
          <a:spcPct val="0"/>
        </a:spcBef>
        <a:spcAft>
          <a:spcPct val="0"/>
        </a:spcAft>
        <a:defRPr kumimoji="1"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kumimoji="1" sz="4400">
          <a:solidFill>
            <a:schemeClr val="tx2"/>
          </a:solidFill>
          <a:latin typeface="Arial" charset="0"/>
          <a:ea typeface="ＭＳ Ｐゴシック" charset="0"/>
          <a:cs typeface="ＭＳ Ｐゴシック" charset="0"/>
        </a:defRPr>
      </a:lvl6pPr>
      <a:lvl7pPr marL="914400" algn="ctr" rtl="0" fontAlgn="base">
        <a:spcBef>
          <a:spcPct val="0"/>
        </a:spcBef>
        <a:spcAft>
          <a:spcPct val="0"/>
        </a:spcAft>
        <a:defRPr kumimoji="1" sz="4400">
          <a:solidFill>
            <a:schemeClr val="tx2"/>
          </a:solidFill>
          <a:latin typeface="Arial" charset="0"/>
          <a:ea typeface="ＭＳ Ｐゴシック" charset="0"/>
          <a:cs typeface="ＭＳ Ｐゴシック" charset="0"/>
        </a:defRPr>
      </a:lvl7pPr>
      <a:lvl8pPr marL="1371600" algn="ctr" rtl="0" fontAlgn="base">
        <a:spcBef>
          <a:spcPct val="0"/>
        </a:spcBef>
        <a:spcAft>
          <a:spcPct val="0"/>
        </a:spcAft>
        <a:defRPr kumimoji="1" sz="4400">
          <a:solidFill>
            <a:schemeClr val="tx2"/>
          </a:solidFill>
          <a:latin typeface="Arial" charset="0"/>
          <a:ea typeface="ＭＳ Ｐゴシック" charset="0"/>
          <a:cs typeface="ＭＳ Ｐゴシック" charset="0"/>
        </a:defRPr>
      </a:lvl8pPr>
      <a:lvl9pPr marL="1828800" algn="ctr" rtl="0" fontAlgn="base">
        <a:spcBef>
          <a:spcPct val="0"/>
        </a:spcBef>
        <a:spcAft>
          <a:spcPct val="0"/>
        </a:spcAft>
        <a:defRPr kumimoji="1" sz="4400">
          <a:solidFill>
            <a:schemeClr val="tx2"/>
          </a:solidFill>
          <a:latin typeface="Arial" charset="0"/>
          <a:ea typeface="ＭＳ Ｐゴシック" charset="0"/>
          <a:cs typeface="ＭＳ Ｐゴシック" charset="0"/>
        </a:defRPr>
      </a:lvl9pPr>
    </p:titleStyle>
    <p:bodyStyle>
      <a:lvl1pPr marL="342900" indent="-342900" algn="l" rtl="0" fontAlgn="base">
        <a:spcBef>
          <a:spcPct val="20000"/>
        </a:spcBef>
        <a:spcAft>
          <a:spcPct val="0"/>
        </a:spcAft>
        <a:buChar char="•"/>
        <a:defRPr kumimoji="1" sz="3200">
          <a:solidFill>
            <a:schemeClr val="tx1"/>
          </a:solidFill>
          <a:latin typeface="+mn-lt"/>
          <a:ea typeface="+mn-ea"/>
          <a:cs typeface="+mn-cs"/>
        </a:defRPr>
      </a:lvl1pPr>
      <a:lvl2pPr marL="742950" indent="-285750" algn="l" rtl="0" fontAlgn="base">
        <a:spcBef>
          <a:spcPct val="20000"/>
        </a:spcBef>
        <a:spcAft>
          <a:spcPct val="0"/>
        </a:spcAft>
        <a:buChar char="–"/>
        <a:defRPr kumimoji="1" sz="2800">
          <a:solidFill>
            <a:schemeClr val="tx1"/>
          </a:solidFill>
          <a:latin typeface="+mn-lt"/>
          <a:ea typeface="+mn-ea"/>
        </a:defRPr>
      </a:lvl2pPr>
      <a:lvl3pPr marL="1143000" indent="-228600" algn="l" rtl="0" fontAlgn="base">
        <a:spcBef>
          <a:spcPct val="20000"/>
        </a:spcBef>
        <a:spcAft>
          <a:spcPct val="0"/>
        </a:spcAft>
        <a:buChar char="•"/>
        <a:defRPr kumimoji="1" sz="2400">
          <a:solidFill>
            <a:schemeClr val="tx1"/>
          </a:solidFill>
          <a:latin typeface="+mn-lt"/>
          <a:ea typeface="+mn-ea"/>
        </a:defRPr>
      </a:lvl3pPr>
      <a:lvl4pPr marL="1600200" indent="-228600" algn="l" rtl="0" fontAlgn="base">
        <a:spcBef>
          <a:spcPct val="20000"/>
        </a:spcBef>
        <a:spcAft>
          <a:spcPct val="0"/>
        </a:spcAft>
        <a:buChar char="–"/>
        <a:defRPr kumimoji="1" sz="2000">
          <a:solidFill>
            <a:schemeClr val="tx1"/>
          </a:solidFill>
          <a:latin typeface="+mn-lt"/>
          <a:ea typeface="+mn-ea"/>
        </a:defRPr>
      </a:lvl4pPr>
      <a:lvl5pPr marL="2057400" indent="-228600" algn="l" rtl="0" fontAlgn="base">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122" name="タイトル プレースホルダ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5123" name="テキスト プレースホルダ 2"/>
          <p:cNvSpPr>
            <a:spLocks noGrp="1"/>
          </p:cNvSpPr>
          <p:nvPr>
            <p:ph type="body" idx="1"/>
          </p:nvPr>
        </p:nvSpPr>
        <p:spPr bwMode="auto">
          <a:xfrm>
            <a:off x="457200" y="1600206"/>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2"/>
          </p:nvPr>
        </p:nvSpPr>
        <p:spPr>
          <a:xfrm>
            <a:off x="457200" y="635637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defTabSz="914400">
              <a:defRPr/>
            </a:pPr>
            <a:fld id="{725FE326-111F-40C5-9A78-C6F2C8CD5D38}" type="datetimeFigureOut">
              <a:rPr lang="ja-JP" altLang="en-US">
                <a:solidFill>
                  <a:prstClr val="black">
                    <a:tint val="75000"/>
                  </a:prstClr>
                </a:solidFill>
                <a:latin typeface="Calibri"/>
                <a:ea typeface="ＭＳ Ｐゴシック"/>
              </a:rPr>
              <a:pPr defTabSz="914400">
                <a:defRPr/>
              </a:pPr>
              <a:t>2019/7/11</a:t>
            </a:fld>
            <a:endParaRPr lang="ja-JP" altLang="en-US">
              <a:solidFill>
                <a:prstClr val="black">
                  <a:tint val="75000"/>
                </a:prstClr>
              </a:solidFill>
              <a:latin typeface="Calibri"/>
              <a:ea typeface="ＭＳ Ｐゴシック"/>
            </a:endParaRPr>
          </a:p>
        </p:txBody>
      </p:sp>
      <p:sp>
        <p:nvSpPr>
          <p:cNvPr id="5" name="フッター プレースホルダ 4"/>
          <p:cNvSpPr>
            <a:spLocks noGrp="1"/>
          </p:cNvSpPr>
          <p:nvPr>
            <p:ph type="ftr" sz="quarter" idx="3"/>
          </p:nvPr>
        </p:nvSpPr>
        <p:spPr>
          <a:xfrm>
            <a:off x="3124200" y="635637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defTabSz="914400">
              <a:defRPr/>
            </a:pPr>
            <a:endParaRPr lang="ja-JP" altLang="en-US">
              <a:solidFill>
                <a:prstClr val="black">
                  <a:tint val="75000"/>
                </a:prstClr>
              </a:solidFill>
              <a:latin typeface="Calibri"/>
              <a:ea typeface="ＭＳ Ｐゴシック"/>
            </a:endParaRPr>
          </a:p>
        </p:txBody>
      </p:sp>
      <p:sp>
        <p:nvSpPr>
          <p:cNvPr id="6" name="スライド番号プレースホルダ 5"/>
          <p:cNvSpPr>
            <a:spLocks noGrp="1"/>
          </p:cNvSpPr>
          <p:nvPr>
            <p:ph type="sldNum" sz="quarter" idx="4"/>
          </p:nvPr>
        </p:nvSpPr>
        <p:spPr>
          <a:xfrm>
            <a:off x="6553200" y="635637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defTabSz="914400">
              <a:defRPr/>
            </a:pPr>
            <a:fld id="{1B80EA5E-3EBB-469A-A528-DF9DAC10D7AA}" type="slidenum">
              <a:rPr lang="ja-JP" altLang="en-US">
                <a:solidFill>
                  <a:prstClr val="black">
                    <a:tint val="75000"/>
                  </a:prstClr>
                </a:solidFill>
                <a:latin typeface="Calibri"/>
                <a:ea typeface="ＭＳ Ｐゴシック"/>
              </a:rPr>
              <a:pPr defTabSz="914400">
                <a:def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3523324"/>
      </p:ext>
    </p:extLst>
  </p:cSld>
  <p:clrMap bg1="lt1" tx1="dk1" bg2="lt2" tx2="dk2" accent1="accent1" accent2="accent2" accent3="accent3" accent4="accent4" accent5="accent5" accent6="accent6" hlink="hlink" folHlink="folHlink"/>
  <p:sldLayoutIdLst>
    <p:sldLayoutId id="2147484219" r:id="rId1"/>
    <p:sldLayoutId id="2147484220" r:id="rId2"/>
    <p:sldLayoutId id="2147484221" r:id="rId3"/>
    <p:sldLayoutId id="2147484222" r:id="rId4"/>
    <p:sldLayoutId id="2147484223" r:id="rId5"/>
    <p:sldLayoutId id="2147484224" r:id="rId6"/>
    <p:sldLayoutId id="2147484225" r:id="rId7"/>
    <p:sldLayoutId id="2147484226" r:id="rId8"/>
    <p:sldLayoutId id="2147484227" r:id="rId9"/>
    <p:sldLayoutId id="2147484228" r:id="rId10"/>
    <p:sldLayoutId id="2147484229" r:id="rId11"/>
    <p:sldLayoutId id="2147484230" r:id="rId12"/>
  </p:sldLayoutIdLst>
  <p:txStyles>
    <p:titleStyle>
      <a:lvl1pPr algn="ctr" rtl="0" eaLnBrk="0" fontAlgn="base" hangingPunct="0">
        <a:spcBef>
          <a:spcPct val="0"/>
        </a:spcBef>
        <a:spcAft>
          <a:spcPct val="0"/>
        </a:spcAft>
        <a:defRPr kumimoji="1" sz="4400" kern="1200">
          <a:solidFill>
            <a:schemeClr val="tx1"/>
          </a:solidFill>
          <a:latin typeface="+mj-lt"/>
          <a:ea typeface="+mj-ea"/>
          <a:cs typeface="+mj-cs"/>
        </a:defRPr>
      </a:lvl1pPr>
      <a:lvl2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2pPr>
      <a:lvl3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3pPr>
      <a:lvl4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4pPr>
      <a:lvl5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5pPr>
      <a:lvl6pPr marL="457200" algn="ctr" rtl="0" fontAlgn="base">
        <a:spcBef>
          <a:spcPct val="0"/>
        </a:spcBef>
        <a:spcAft>
          <a:spcPct val="0"/>
        </a:spcAft>
        <a:defRPr kumimoji="1" sz="4400">
          <a:solidFill>
            <a:schemeClr val="tx1"/>
          </a:solidFill>
          <a:latin typeface="Calibri" pitchFamily="34" charset="0"/>
          <a:ea typeface="ＭＳ Ｐゴシック" pitchFamily="50" charset="-128"/>
        </a:defRPr>
      </a:lvl6pPr>
      <a:lvl7pPr marL="914400" algn="ctr" rtl="0" fontAlgn="base">
        <a:spcBef>
          <a:spcPct val="0"/>
        </a:spcBef>
        <a:spcAft>
          <a:spcPct val="0"/>
        </a:spcAft>
        <a:defRPr kumimoji="1" sz="4400">
          <a:solidFill>
            <a:schemeClr val="tx1"/>
          </a:solidFill>
          <a:latin typeface="Calibri" pitchFamily="34" charset="0"/>
          <a:ea typeface="ＭＳ Ｐゴシック" pitchFamily="50" charset="-128"/>
        </a:defRPr>
      </a:lvl7pPr>
      <a:lvl8pPr marL="1371600" algn="ctr" rtl="0" fontAlgn="base">
        <a:spcBef>
          <a:spcPct val="0"/>
        </a:spcBef>
        <a:spcAft>
          <a:spcPct val="0"/>
        </a:spcAft>
        <a:defRPr kumimoji="1" sz="4400">
          <a:solidFill>
            <a:schemeClr val="tx1"/>
          </a:solidFill>
          <a:latin typeface="Calibri" pitchFamily="34" charset="0"/>
          <a:ea typeface="ＭＳ Ｐゴシック" pitchFamily="50" charset="-128"/>
        </a:defRPr>
      </a:lvl8pPr>
      <a:lvl9pPr marL="1828800" algn="ctr" rtl="0" fontAlgn="base">
        <a:spcBef>
          <a:spcPct val="0"/>
        </a:spcBef>
        <a:spcAft>
          <a:spcPct val="0"/>
        </a:spcAft>
        <a:defRPr kumimoji="1" sz="4400">
          <a:solidFill>
            <a:schemeClr val="tx1"/>
          </a:solidFill>
          <a:latin typeface="Calibri" pitchFamily="34" charset="0"/>
          <a:ea typeface="ＭＳ Ｐゴシック" pitchFamily="50" charset="-128"/>
        </a:defRPr>
      </a:lvl9pPr>
    </p:titleStyle>
    <p:bodyStyle>
      <a:lvl1pPr marL="342900" indent="-342900" algn="l" rtl="0" eaLnBrk="0" fontAlgn="base" hangingPunct="0">
        <a:spcBef>
          <a:spcPct val="20000"/>
        </a:spcBef>
        <a:spcAft>
          <a:spcPct val="0"/>
        </a:spcAft>
        <a:buFont typeface="Arial" pitchFamily="34" charset="0"/>
        <a:buChar char="•"/>
        <a:defRPr kumimoji="1"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151781">
                <a:gamma/>
                <a:shade val="25490"/>
                <a:invGamma/>
              </a:srgbClr>
            </a:gs>
            <a:gs pos="50000">
              <a:srgbClr val="151781"/>
            </a:gs>
            <a:gs pos="100000">
              <a:srgbClr val="151781">
                <a:gamma/>
                <a:shade val="25490"/>
                <a:invGamma/>
              </a:srgbClr>
            </a:gs>
          </a:gsLst>
          <a:lin ang="5400000" scaled="1"/>
        </a:gradFill>
        <a:effectLst/>
      </p:bgPr>
    </p:bg>
    <p:spTree>
      <p:nvGrpSpPr>
        <p:cNvPr id="1" name=""/>
        <p:cNvGrpSpPr/>
        <p:nvPr/>
      </p:nvGrpSpPr>
      <p:grpSpPr>
        <a:xfrm>
          <a:off x="0" y="0"/>
          <a:ext cx="0" cy="0"/>
          <a:chOff x="0" y="0"/>
          <a:chExt cx="0" cy="0"/>
        </a:xfrm>
      </p:grpSpPr>
      <p:sp>
        <p:nvSpPr>
          <p:cNvPr id="96258" name="Rectangle 2"/>
          <p:cNvSpPr>
            <a:spLocks noChangeArrowheads="1"/>
          </p:cNvSpPr>
          <p:nvPr/>
        </p:nvSpPr>
        <p:spPr bwMode="auto">
          <a:xfrm>
            <a:off x="0" y="0"/>
            <a:ext cx="9144000" cy="6858000"/>
          </a:xfrm>
          <a:prstGeom prst="rect">
            <a:avLst/>
          </a:prstGeom>
          <a:gradFill rotWithShape="0">
            <a:gsLst>
              <a:gs pos="0">
                <a:schemeClr val="accent1"/>
              </a:gs>
              <a:gs pos="100000">
                <a:schemeClr val="accent2"/>
              </a:gs>
            </a:gsLst>
            <a:path path="shape">
              <a:fillToRect l="50000" t="50000" r="50000" b="50000"/>
            </a:path>
          </a:gradFill>
          <a:ln>
            <a:noFill/>
          </a:ln>
          <a:extLst>
            <a:ext uri="{91240B29-F687-4f45-9708-019B960494DF}">
              <a14:hiddenLine xmlns:a14="http://schemas.microsoft.com/office/drawing/2010/main" xmlns="" w="9525">
                <a:solidFill>
                  <a:schemeClr val="tx1"/>
                </a:solidFill>
                <a:miter lim="800000"/>
                <a:headEnd/>
                <a:tailEnd/>
              </a14:hiddenLine>
            </a:ext>
          </a:extLst>
        </p:spPr>
        <p:txBody>
          <a:bodyPr wrap="none" anchor="ctr"/>
          <a:lstStyle/>
          <a:p>
            <a:endParaRPr lang="ja-JP" altLang="en-US"/>
          </a:p>
        </p:txBody>
      </p:sp>
      <p:sp>
        <p:nvSpPr>
          <p:cNvPr id="96259" name="Rectangle 3"/>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ja-JP" altLang="en-US"/>
              <a:t>マスタ</a:t>
            </a:r>
            <a:r>
              <a:rPr lang="en-US" altLang="ja-JP"/>
              <a:t> </a:t>
            </a:r>
            <a:r>
              <a:rPr lang="ja-JP" altLang="en-US"/>
              <a:t>タイトルの書式設定</a:t>
            </a:r>
          </a:p>
        </p:txBody>
      </p:sp>
      <p:sp>
        <p:nvSpPr>
          <p:cNvPr id="96260" name="Rectangle 4"/>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ja-JP" altLang="en-US"/>
              <a:t>マスタ</a:t>
            </a:r>
            <a:r>
              <a:rPr lang="en-US" altLang="ja-JP"/>
              <a:t> </a:t>
            </a:r>
            <a:r>
              <a:rPr lang="ja-JP" altLang="en-US"/>
              <a:t>テキストの書式設定</a:t>
            </a:r>
            <a:endParaRPr lang="en-US" altLang="ja-JP"/>
          </a:p>
          <a:p>
            <a:pPr lvl="1"/>
            <a:r>
              <a:rPr lang="ja-JP" altLang="en-US"/>
              <a:t>第</a:t>
            </a:r>
            <a:r>
              <a:rPr lang="en-US" altLang="ja-JP"/>
              <a:t> 2 </a:t>
            </a:r>
            <a:r>
              <a:rPr lang="ja-JP" altLang="en-US"/>
              <a:t>レベル</a:t>
            </a:r>
            <a:endParaRPr lang="en-US" altLang="ja-JP"/>
          </a:p>
          <a:p>
            <a:pPr lvl="2"/>
            <a:r>
              <a:rPr lang="ja-JP" altLang="en-US"/>
              <a:t>第</a:t>
            </a:r>
            <a:r>
              <a:rPr lang="en-US" altLang="ja-JP"/>
              <a:t> 3 </a:t>
            </a:r>
            <a:r>
              <a:rPr lang="ja-JP" altLang="en-US"/>
              <a:t>レベル</a:t>
            </a:r>
            <a:endParaRPr lang="en-US" altLang="ja-JP"/>
          </a:p>
          <a:p>
            <a:pPr lvl="3"/>
            <a:r>
              <a:rPr lang="ja-JP" altLang="en-US"/>
              <a:t>第</a:t>
            </a:r>
            <a:r>
              <a:rPr lang="en-US" altLang="ja-JP"/>
              <a:t> 4 </a:t>
            </a:r>
            <a:r>
              <a:rPr lang="ja-JP" altLang="en-US"/>
              <a:t>レベル</a:t>
            </a:r>
            <a:endParaRPr lang="en-US" altLang="ja-JP"/>
          </a:p>
          <a:p>
            <a:pPr lvl="4"/>
            <a:r>
              <a:rPr lang="ja-JP" altLang="en-US"/>
              <a:t>第</a:t>
            </a:r>
            <a:r>
              <a:rPr lang="en-US" altLang="ja-JP"/>
              <a:t> 5 </a:t>
            </a:r>
            <a:r>
              <a:rPr lang="ja-JP" altLang="en-US"/>
              <a:t>レベル</a:t>
            </a:r>
          </a:p>
        </p:txBody>
      </p:sp>
      <p:sp>
        <p:nvSpPr>
          <p:cNvPr id="96261" name="Rectangle 5"/>
          <p:cNvSpPr>
            <a:spLocks noGrp="1" noChangeArrowheads="1"/>
          </p:cNvSpPr>
          <p:nvPr>
            <p:ph type="dt" sz="half" idx="2"/>
          </p:nvPr>
        </p:nvSpPr>
        <p:spPr bwMode="auto">
          <a:xfrm>
            <a:off x="685800" y="6248400"/>
            <a:ext cx="1905000" cy="4572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defRPr sz="1400"/>
            </a:lvl1pPr>
          </a:lstStyle>
          <a:p>
            <a:endParaRPr lang="en-US" altLang="ja-JP"/>
          </a:p>
        </p:txBody>
      </p:sp>
      <p:sp>
        <p:nvSpPr>
          <p:cNvPr id="96262" name="Rectangle 6"/>
          <p:cNvSpPr>
            <a:spLocks noGrp="1" noChangeArrowheads="1"/>
          </p:cNvSpPr>
          <p:nvPr>
            <p:ph type="ftr" sz="quarter" idx="3"/>
          </p:nvPr>
        </p:nvSpPr>
        <p:spPr bwMode="auto">
          <a:xfrm>
            <a:off x="3124200" y="6248400"/>
            <a:ext cx="2895600" cy="4572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ctr">
              <a:defRPr sz="1400"/>
            </a:lvl1pPr>
          </a:lstStyle>
          <a:p>
            <a:endParaRPr lang="en-US" altLang="ja-JP"/>
          </a:p>
        </p:txBody>
      </p:sp>
      <p:sp>
        <p:nvSpPr>
          <p:cNvPr id="96263" name="Rectangle 7"/>
          <p:cNvSpPr>
            <a:spLocks noGrp="1" noChangeArrowheads="1"/>
          </p:cNvSpPr>
          <p:nvPr>
            <p:ph type="sldNum" sz="quarter" idx="4"/>
          </p:nvPr>
        </p:nvSpPr>
        <p:spPr bwMode="auto">
          <a:xfrm>
            <a:off x="6553200" y="6248400"/>
            <a:ext cx="1905000" cy="4572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r">
              <a:defRPr sz="1400"/>
            </a:lvl1pPr>
          </a:lstStyle>
          <a:p>
            <a:fld id="{F849FC3B-D0CF-AF46-972B-7A20EECF362E}" type="slidenum">
              <a:rPr lang="en-US" altLang="ja-JP"/>
              <a:pPr/>
              <a:t>‹#›</a:t>
            </a:fld>
            <a:endParaRPr lang="en-US" altLang="ja-JP"/>
          </a:p>
        </p:txBody>
      </p:sp>
    </p:spTree>
    <p:extLst>
      <p:ext uri="{BB962C8B-B14F-4D97-AF65-F5344CB8AC3E}">
        <p14:creationId xmlns:p14="http://schemas.microsoft.com/office/powerpoint/2010/main" val="3667805418"/>
      </p:ext>
    </p:extLst>
  </p:cSld>
  <p:clrMap bg1="lt1" tx1="dk1" bg2="lt2" tx2="dk2" accent1="accent1" accent2="accent2" accent3="accent3" accent4="accent4" accent5="accent5" accent6="accent6" hlink="hlink" folHlink="folHlink"/>
  <p:sldLayoutIdLst>
    <p:sldLayoutId id="2147484283" r:id="rId1"/>
    <p:sldLayoutId id="2147484284" r:id="rId2"/>
    <p:sldLayoutId id="2147484285" r:id="rId3"/>
    <p:sldLayoutId id="2147484286" r:id="rId4"/>
    <p:sldLayoutId id="2147484287" r:id="rId5"/>
    <p:sldLayoutId id="2147484288" r:id="rId6"/>
    <p:sldLayoutId id="2147484289" r:id="rId7"/>
    <p:sldLayoutId id="2147484290" r:id="rId8"/>
    <p:sldLayoutId id="2147484291" r:id="rId9"/>
    <p:sldLayoutId id="2147484292" r:id="rId10"/>
    <p:sldLayoutId id="2147484293" r:id="rId11"/>
    <p:sldLayoutId id="2147484294" r:id="rId12"/>
  </p:sldLayoutIdLst>
  <p:txStyles>
    <p:titleStyle>
      <a:lvl1pPr algn="ctr" rtl="0" fontAlgn="base">
        <a:spcBef>
          <a:spcPct val="0"/>
        </a:spcBef>
        <a:spcAft>
          <a:spcPct val="0"/>
        </a:spcAft>
        <a:defRPr kumimoji="1" sz="44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charset="0"/>
          <a:ea typeface="ＭＳ Ｐゴシック" charset="0"/>
          <a:cs typeface="ＭＳ Ｐゴシック" charset="0"/>
        </a:defRPr>
      </a:lvl2pPr>
      <a:lvl3pPr algn="ctr" rtl="0" fontAlgn="base">
        <a:spcBef>
          <a:spcPct val="0"/>
        </a:spcBef>
        <a:spcAft>
          <a:spcPct val="0"/>
        </a:spcAft>
        <a:defRPr kumimoji="1" sz="4400">
          <a:solidFill>
            <a:schemeClr val="tx2"/>
          </a:solidFill>
          <a:latin typeface="Arial" charset="0"/>
          <a:ea typeface="ＭＳ Ｐゴシック" charset="0"/>
          <a:cs typeface="ＭＳ Ｐゴシック" charset="0"/>
        </a:defRPr>
      </a:lvl3pPr>
      <a:lvl4pPr algn="ctr" rtl="0" fontAlgn="base">
        <a:spcBef>
          <a:spcPct val="0"/>
        </a:spcBef>
        <a:spcAft>
          <a:spcPct val="0"/>
        </a:spcAft>
        <a:defRPr kumimoji="1" sz="4400">
          <a:solidFill>
            <a:schemeClr val="tx2"/>
          </a:solidFill>
          <a:latin typeface="Arial" charset="0"/>
          <a:ea typeface="ＭＳ Ｐゴシック" charset="0"/>
          <a:cs typeface="ＭＳ Ｐゴシック" charset="0"/>
        </a:defRPr>
      </a:lvl4pPr>
      <a:lvl5pPr algn="ctr" rtl="0" fontAlgn="base">
        <a:spcBef>
          <a:spcPct val="0"/>
        </a:spcBef>
        <a:spcAft>
          <a:spcPct val="0"/>
        </a:spcAft>
        <a:defRPr kumimoji="1"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kumimoji="1" sz="4400">
          <a:solidFill>
            <a:schemeClr val="tx2"/>
          </a:solidFill>
          <a:latin typeface="Arial" charset="0"/>
          <a:ea typeface="ＭＳ Ｐゴシック" charset="0"/>
          <a:cs typeface="ＭＳ Ｐゴシック" charset="0"/>
        </a:defRPr>
      </a:lvl6pPr>
      <a:lvl7pPr marL="914400" algn="ctr" rtl="0" fontAlgn="base">
        <a:spcBef>
          <a:spcPct val="0"/>
        </a:spcBef>
        <a:spcAft>
          <a:spcPct val="0"/>
        </a:spcAft>
        <a:defRPr kumimoji="1" sz="4400">
          <a:solidFill>
            <a:schemeClr val="tx2"/>
          </a:solidFill>
          <a:latin typeface="Arial" charset="0"/>
          <a:ea typeface="ＭＳ Ｐゴシック" charset="0"/>
          <a:cs typeface="ＭＳ Ｐゴシック" charset="0"/>
        </a:defRPr>
      </a:lvl7pPr>
      <a:lvl8pPr marL="1371600" algn="ctr" rtl="0" fontAlgn="base">
        <a:spcBef>
          <a:spcPct val="0"/>
        </a:spcBef>
        <a:spcAft>
          <a:spcPct val="0"/>
        </a:spcAft>
        <a:defRPr kumimoji="1" sz="4400">
          <a:solidFill>
            <a:schemeClr val="tx2"/>
          </a:solidFill>
          <a:latin typeface="Arial" charset="0"/>
          <a:ea typeface="ＭＳ Ｐゴシック" charset="0"/>
          <a:cs typeface="ＭＳ Ｐゴシック" charset="0"/>
        </a:defRPr>
      </a:lvl8pPr>
      <a:lvl9pPr marL="1828800" algn="ctr" rtl="0" fontAlgn="base">
        <a:spcBef>
          <a:spcPct val="0"/>
        </a:spcBef>
        <a:spcAft>
          <a:spcPct val="0"/>
        </a:spcAft>
        <a:defRPr kumimoji="1" sz="4400">
          <a:solidFill>
            <a:schemeClr val="tx2"/>
          </a:solidFill>
          <a:latin typeface="Arial" charset="0"/>
          <a:ea typeface="ＭＳ Ｐゴシック" charset="0"/>
          <a:cs typeface="ＭＳ Ｐゴシック" charset="0"/>
        </a:defRPr>
      </a:lvl9pPr>
    </p:titleStyle>
    <p:bodyStyle>
      <a:lvl1pPr marL="342900" indent="-342900" algn="l" rtl="0" fontAlgn="base">
        <a:spcBef>
          <a:spcPct val="20000"/>
        </a:spcBef>
        <a:spcAft>
          <a:spcPct val="0"/>
        </a:spcAft>
        <a:buChar char="•"/>
        <a:defRPr kumimoji="1" sz="3200">
          <a:solidFill>
            <a:schemeClr val="tx1"/>
          </a:solidFill>
          <a:latin typeface="+mn-lt"/>
          <a:ea typeface="+mn-ea"/>
          <a:cs typeface="+mn-cs"/>
        </a:defRPr>
      </a:lvl1pPr>
      <a:lvl2pPr marL="742950" indent="-285750" algn="l" rtl="0" fontAlgn="base">
        <a:spcBef>
          <a:spcPct val="20000"/>
        </a:spcBef>
        <a:spcAft>
          <a:spcPct val="0"/>
        </a:spcAft>
        <a:buChar char="–"/>
        <a:defRPr kumimoji="1" sz="2800">
          <a:solidFill>
            <a:schemeClr val="tx1"/>
          </a:solidFill>
          <a:latin typeface="+mn-lt"/>
          <a:ea typeface="+mn-ea"/>
        </a:defRPr>
      </a:lvl2pPr>
      <a:lvl3pPr marL="1143000" indent="-228600" algn="l" rtl="0" fontAlgn="base">
        <a:spcBef>
          <a:spcPct val="20000"/>
        </a:spcBef>
        <a:spcAft>
          <a:spcPct val="0"/>
        </a:spcAft>
        <a:buChar char="•"/>
        <a:defRPr kumimoji="1" sz="2400">
          <a:solidFill>
            <a:schemeClr val="tx1"/>
          </a:solidFill>
          <a:latin typeface="+mn-lt"/>
          <a:ea typeface="+mn-ea"/>
        </a:defRPr>
      </a:lvl3pPr>
      <a:lvl4pPr marL="1600200" indent="-228600" algn="l" rtl="0" fontAlgn="base">
        <a:spcBef>
          <a:spcPct val="20000"/>
        </a:spcBef>
        <a:spcAft>
          <a:spcPct val="0"/>
        </a:spcAft>
        <a:buChar char="–"/>
        <a:defRPr kumimoji="1" sz="2000">
          <a:solidFill>
            <a:schemeClr val="tx1"/>
          </a:solidFill>
          <a:latin typeface="+mn-lt"/>
          <a:ea typeface="+mn-ea"/>
        </a:defRPr>
      </a:lvl4pPr>
      <a:lvl5pPr marL="2057400" indent="-228600" algn="l" rtl="0" fontAlgn="base">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descr="ブーケ"/>
          <p:cNvSpPr>
            <a:spLocks noChangeArrowheads="1"/>
          </p:cNvSpPr>
          <p:nvPr/>
        </p:nvSpPr>
        <p:spPr bwMode="auto">
          <a:xfrm>
            <a:off x="107504" y="656696"/>
            <a:ext cx="8928000" cy="36000"/>
          </a:xfrm>
          <a:prstGeom prst="rect">
            <a:avLst/>
          </a:prstGeom>
          <a:blipFill dpi="0" rotWithShape="1">
            <a:blip r:embed="rId13" cstate="print"/>
            <a:srcRect/>
            <a:tile tx="0" ty="0" sx="100000" sy="100000" flip="none" algn="tl"/>
          </a:blipFill>
          <a:ln w="9525">
            <a:noFill/>
            <a:miter lim="800000"/>
            <a:headEnd/>
            <a:tailEnd/>
          </a:ln>
          <a:effectLst/>
        </p:spPr>
        <p:txBody>
          <a:bodyPr wrap="none" anchor="ctr"/>
          <a:lstStyle/>
          <a:p>
            <a:pPr algn="ctr">
              <a:defRPr/>
            </a:pPr>
            <a:endParaRPr lang="ja-JP" altLang="en-US">
              <a:latin typeface="Times New Roman" charset="0"/>
            </a:endParaRPr>
          </a:p>
        </p:txBody>
      </p:sp>
      <p:sp>
        <p:nvSpPr>
          <p:cNvPr id="1027" name="Rectangle 3"/>
          <p:cNvSpPr>
            <a:spLocks noGrp="1" noChangeArrowheads="1"/>
          </p:cNvSpPr>
          <p:nvPr>
            <p:ph type="title"/>
          </p:nvPr>
        </p:nvSpPr>
        <p:spPr bwMode="auto">
          <a:xfrm>
            <a:off x="107503" y="44624"/>
            <a:ext cx="8496945" cy="576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ja-JP" altLang="en-US" dirty="0"/>
              <a:t>マスタ タイトルの書式設定</a:t>
            </a:r>
          </a:p>
        </p:txBody>
      </p:sp>
      <p:sp>
        <p:nvSpPr>
          <p:cNvPr id="1028" name="Rectangle 4"/>
          <p:cNvSpPr>
            <a:spLocks noGrp="1" noChangeArrowheads="1"/>
          </p:cNvSpPr>
          <p:nvPr>
            <p:ph type="body" idx="1"/>
          </p:nvPr>
        </p:nvSpPr>
        <p:spPr bwMode="auto">
          <a:xfrm>
            <a:off x="107504" y="692696"/>
            <a:ext cx="8922197" cy="5904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dirty="0"/>
              <a:t>マスタ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p>
        </p:txBody>
      </p:sp>
      <p:sp>
        <p:nvSpPr>
          <p:cNvPr id="7174" name="Rectangle 6"/>
          <p:cNvSpPr>
            <a:spLocks noGrp="1" noChangeArrowheads="1"/>
          </p:cNvSpPr>
          <p:nvPr>
            <p:ph type="sldNum" sz="quarter" idx="4"/>
          </p:nvPr>
        </p:nvSpPr>
        <p:spPr bwMode="auto">
          <a:xfrm>
            <a:off x="8604448" y="6643985"/>
            <a:ext cx="432782" cy="180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r" fontAlgn="ctr">
              <a:defRPr sz="1000" b="1" i="0">
                <a:solidFill>
                  <a:schemeClr val="accent2">
                    <a:lumMod val="60000"/>
                    <a:lumOff val="40000"/>
                  </a:schemeClr>
                </a:solidFill>
                <a:effectLst/>
                <a:latin typeface="Arial Bold" panose="020B0704020202020204" pitchFamily="34" charset="0"/>
                <a:ea typeface="ＭＳ Ｐゴシック" pitchFamily="50" charset="-128"/>
                <a:cs typeface="Arial Bold" panose="020B0704020202020204" pitchFamily="34" charset="0"/>
              </a:defRPr>
            </a:lvl1pPr>
          </a:lstStyle>
          <a:p>
            <a:pPr>
              <a:defRPr/>
            </a:pPr>
            <a:fld id="{EEA6026D-BFBA-4826-A864-B2959CE97488}" type="slidenum">
              <a:rPr lang="ja-JP" altLang="en-US" smtClean="0"/>
              <a:pPr>
                <a:defRPr/>
              </a:pPr>
              <a:t>‹#›</a:t>
            </a:fld>
            <a:endParaRPr lang="ja-JP" altLang="en-US" dirty="0"/>
          </a:p>
        </p:txBody>
      </p:sp>
      <p:sp>
        <p:nvSpPr>
          <p:cNvPr id="12" name="Rectangle 2" descr="ブーケ"/>
          <p:cNvSpPr>
            <a:spLocks noChangeArrowheads="1"/>
          </p:cNvSpPr>
          <p:nvPr userDrawn="1"/>
        </p:nvSpPr>
        <p:spPr bwMode="auto">
          <a:xfrm>
            <a:off x="1692504" y="6633360"/>
            <a:ext cx="7344000" cy="36000"/>
          </a:xfrm>
          <a:prstGeom prst="rect">
            <a:avLst/>
          </a:prstGeom>
          <a:blipFill dpi="0" rotWithShape="1">
            <a:blip r:embed="rId13" cstate="print"/>
            <a:srcRect/>
            <a:tile tx="0" ty="0" sx="100000" sy="100000" flip="none" algn="tl"/>
          </a:blipFill>
          <a:ln w="9525">
            <a:noFill/>
            <a:miter lim="800000"/>
            <a:headEnd/>
            <a:tailEnd/>
          </a:ln>
          <a:effectLst/>
        </p:spPr>
        <p:txBody>
          <a:bodyPr wrap="none" anchor="ctr"/>
          <a:lstStyle/>
          <a:p>
            <a:pPr algn="ctr">
              <a:defRPr/>
            </a:pPr>
            <a:endParaRPr lang="ja-JP" altLang="en-US" dirty="0">
              <a:latin typeface="Times New Roman" charset="0"/>
            </a:endParaRPr>
          </a:p>
        </p:txBody>
      </p:sp>
      <p:sp>
        <p:nvSpPr>
          <p:cNvPr id="2" name="正方形/長方形 1"/>
          <p:cNvSpPr/>
          <p:nvPr userDrawn="1"/>
        </p:nvSpPr>
        <p:spPr>
          <a:xfrm>
            <a:off x="1586709" y="6635344"/>
            <a:ext cx="4777800" cy="261610"/>
          </a:xfrm>
          <a:prstGeom prst="rect">
            <a:avLst/>
          </a:prstGeom>
        </p:spPr>
        <p:txBody>
          <a:bodyPr wrap="square">
            <a:spAutoFit/>
          </a:bodyPr>
          <a:lstStyle/>
          <a:p>
            <a:r>
              <a:rPr lang="en-US" altLang="ja-JP" sz="1100" dirty="0" err="1">
                <a:solidFill>
                  <a:srgbClr val="0066CC"/>
                </a:solidFill>
                <a:latin typeface="Arial Black" panose="020B0A04020102020204" pitchFamily="34" charset="0"/>
                <a:ea typeface="HG丸ｺﾞｼｯｸM-PRO" panose="020F0600000000000000" pitchFamily="50" charset="-128"/>
                <a:cs typeface="Arial Bold" panose="020B0704020202020204" pitchFamily="34" charset="0"/>
              </a:rPr>
              <a:t>T.Ishida</a:t>
            </a:r>
            <a:r>
              <a:rPr lang="en-US" altLang="ja-JP" sz="1100" dirty="0">
                <a:solidFill>
                  <a:srgbClr val="0066CC"/>
                </a:solidFill>
                <a:latin typeface="Arial Black" panose="020B0A04020102020204" pitchFamily="34" charset="0"/>
                <a:ea typeface="HG丸ｺﾞｼｯｸM-PRO" panose="020F0600000000000000" pitchFamily="50" charset="-128"/>
                <a:cs typeface="Arial Bold" panose="020B0704020202020204" pitchFamily="34" charset="0"/>
              </a:rPr>
              <a:t>   |   </a:t>
            </a:r>
            <a:r>
              <a:rPr lang="en-US" altLang="ja-JP" sz="1100" dirty="0" err="1">
                <a:solidFill>
                  <a:srgbClr val="0066CC"/>
                </a:solidFill>
                <a:latin typeface="Arial Black" panose="020B0A04020102020204" pitchFamily="34" charset="0"/>
                <a:ea typeface="HG丸ｺﾞｼｯｸM-PRO" panose="020F0600000000000000" pitchFamily="50" charset="-128"/>
                <a:cs typeface="Arial Bold" panose="020B0704020202020204" pitchFamily="34" charset="0"/>
              </a:rPr>
              <a:t>HiRadMat</a:t>
            </a:r>
            <a:r>
              <a:rPr lang="en-US" altLang="ja-JP" sz="1100" dirty="0">
                <a:solidFill>
                  <a:srgbClr val="0066CC"/>
                </a:solidFill>
                <a:latin typeface="Arial Black" panose="020B0A04020102020204" pitchFamily="34" charset="0"/>
                <a:ea typeface="HG丸ｺﾞｼｯｸM-PRO" panose="020F0600000000000000" pitchFamily="50" charset="-128"/>
                <a:cs typeface="Arial Bold" panose="020B0704020202020204" pitchFamily="34" charset="0"/>
              </a:rPr>
              <a:t> Workshop,</a:t>
            </a:r>
            <a:r>
              <a:rPr lang="en-US" altLang="ja-JP" sz="1100" baseline="0" dirty="0">
                <a:solidFill>
                  <a:srgbClr val="0066CC"/>
                </a:solidFill>
                <a:latin typeface="Arial Black" panose="020B0A04020102020204" pitchFamily="34" charset="0"/>
                <a:ea typeface="HG丸ｺﾞｼｯｸM-PRO" panose="020F0600000000000000" pitchFamily="50" charset="-128"/>
                <a:cs typeface="Arial Bold" panose="020B0704020202020204" pitchFamily="34" charset="0"/>
              </a:rPr>
              <a:t> CERN, 10 – 12 JUL 2019</a:t>
            </a:r>
            <a:endParaRPr lang="en-US" altLang="ja-JP" sz="1100" dirty="0">
              <a:solidFill>
                <a:srgbClr val="0066CC"/>
              </a:solidFill>
              <a:latin typeface="Arial Black" panose="020B0A04020102020204" pitchFamily="34" charset="0"/>
              <a:ea typeface="HG丸ｺﾞｼｯｸM-PRO" panose="020F0600000000000000" pitchFamily="50" charset="-128"/>
              <a:cs typeface="Arial Bold" panose="020B0704020202020204" pitchFamily="34" charset="0"/>
            </a:endParaRPr>
          </a:p>
        </p:txBody>
      </p:sp>
      <p:pic>
        <p:nvPicPr>
          <p:cNvPr id="16" name="Picture 5" descr="RaDIATE Red Transparent BG.png"/>
          <p:cNvPicPr>
            <a:picLocks noChangeAspect="1"/>
          </p:cNvPicPr>
          <p:nvPr userDrawn="1"/>
        </p:nvPicPr>
        <p:blipFill>
          <a:blip r:embed="rId14" cstate="screen">
            <a:alphaModFix amt="58000"/>
            <a:extLst>
              <a:ext uri="{BEBA8EAE-BF5A-486C-A8C5-ECC9F3942E4B}">
                <a14:imgProps xmlns:a14="http://schemas.microsoft.com/office/drawing/2010/main">
                  <a14:imgLayer r:embed="rId15">
                    <a14:imgEffect>
                      <a14:brightnessContrast bright="37000"/>
                    </a14:imgEffect>
                  </a14:imgLayer>
                </a14:imgProps>
              </a:ext>
              <a:ext uri="{28A0092B-C50C-407E-A947-70E740481C1C}">
                <a14:useLocalDpi xmlns:a14="http://schemas.microsoft.com/office/drawing/2010/main"/>
              </a:ext>
            </a:extLst>
          </a:blip>
          <a:stretch>
            <a:fillRect/>
          </a:stretch>
        </p:blipFill>
        <p:spPr>
          <a:xfrm>
            <a:off x="8676456" y="44624"/>
            <a:ext cx="408321" cy="507161"/>
          </a:xfrm>
          <a:prstGeom prst="rect">
            <a:avLst/>
          </a:prstGeom>
        </p:spPr>
      </p:pic>
      <p:grpSp>
        <p:nvGrpSpPr>
          <p:cNvPr id="3" name="グループ化 2"/>
          <p:cNvGrpSpPr/>
          <p:nvPr userDrawn="1"/>
        </p:nvGrpSpPr>
        <p:grpSpPr>
          <a:xfrm>
            <a:off x="35496" y="6522295"/>
            <a:ext cx="1504728" cy="318342"/>
            <a:chOff x="114944" y="6430891"/>
            <a:chExt cx="1936776" cy="409746"/>
          </a:xfrm>
        </p:grpSpPr>
        <p:pic>
          <p:nvPicPr>
            <p:cNvPr id="20" name="Picture 1" descr="C:\Users\Ishida\Documents\JPARCnu\130719-νeプレス\Talk\logo\keklogo-c.png"/>
            <p:cNvPicPr>
              <a:picLocks noChangeAspect="1" noChangeArrowheads="1"/>
            </p:cNvPicPr>
            <p:nvPr userDrawn="1"/>
          </p:nvPicPr>
          <p:blipFill>
            <a:blip r:embed="rId16" cstate="print"/>
            <a:srcRect/>
            <a:stretch>
              <a:fillRect/>
            </a:stretch>
          </p:blipFill>
          <p:spPr bwMode="auto">
            <a:xfrm>
              <a:off x="635283" y="6492432"/>
              <a:ext cx="552341" cy="315902"/>
            </a:xfrm>
            <a:prstGeom prst="rect">
              <a:avLst/>
            </a:prstGeom>
            <a:noFill/>
          </p:spPr>
        </p:pic>
        <p:pic>
          <p:nvPicPr>
            <p:cNvPr id="1030" name="Picture 8" descr="J-PARCマーク-final"/>
            <p:cNvPicPr>
              <a:picLocks noChangeAspect="1" noChangeArrowheads="1"/>
            </p:cNvPicPr>
            <p:nvPr userDrawn="1"/>
          </p:nvPicPr>
          <p:blipFill>
            <a:blip r:embed="rId17" cstate="print"/>
            <a:srcRect b="20151"/>
            <a:stretch>
              <a:fillRect/>
            </a:stretch>
          </p:blipFill>
          <p:spPr bwMode="auto">
            <a:xfrm>
              <a:off x="114944" y="6430891"/>
              <a:ext cx="416127" cy="409746"/>
            </a:xfrm>
            <a:prstGeom prst="rect">
              <a:avLst/>
            </a:prstGeom>
            <a:noFill/>
            <a:ln w="9525">
              <a:noFill/>
              <a:miter lim="800000"/>
              <a:headEnd/>
              <a:tailEnd/>
            </a:ln>
          </p:spPr>
        </p:pic>
        <p:pic>
          <p:nvPicPr>
            <p:cNvPr id="13" name="図 12"/>
            <p:cNvPicPr>
              <a:picLocks noChangeAspect="1"/>
            </p:cNvPicPr>
            <p:nvPr userDrawn="1"/>
          </p:nvPicPr>
          <p:blipFill>
            <a:blip r:embed="rId18" cstate="print">
              <a:extLst>
                <a:ext uri="{28A0092B-C50C-407E-A947-70E740481C1C}">
                  <a14:useLocalDpi xmlns:a14="http://schemas.microsoft.com/office/drawing/2010/main" val="0"/>
                </a:ext>
              </a:extLst>
            </a:blip>
            <a:stretch>
              <a:fillRect/>
            </a:stretch>
          </p:blipFill>
          <p:spPr>
            <a:xfrm>
              <a:off x="1265080" y="6440602"/>
              <a:ext cx="786640" cy="385454"/>
            </a:xfrm>
            <a:prstGeom prst="rect">
              <a:avLst/>
            </a:prstGeom>
          </p:spPr>
        </p:pic>
      </p:grpSp>
    </p:spTree>
    <p:extLst>
      <p:ext uri="{BB962C8B-B14F-4D97-AF65-F5344CB8AC3E}">
        <p14:creationId xmlns:p14="http://schemas.microsoft.com/office/powerpoint/2010/main" val="9886656"/>
      </p:ext>
    </p:extLst>
  </p:cSld>
  <p:clrMap bg1="lt1" tx1="dk1" bg2="lt2" tx2="dk2" accent1="accent1" accent2="accent2" accent3="accent3" accent4="accent4" accent5="accent5" accent6="accent6" hlink="hlink" folHlink="folHlink"/>
  <p:sldLayoutIdLst>
    <p:sldLayoutId id="2147484302" r:id="rId1"/>
    <p:sldLayoutId id="2147484303" r:id="rId2"/>
    <p:sldLayoutId id="2147484304" r:id="rId3"/>
    <p:sldLayoutId id="2147484305" r:id="rId4"/>
    <p:sldLayoutId id="2147484306" r:id="rId5"/>
    <p:sldLayoutId id="2147484307" r:id="rId6"/>
    <p:sldLayoutId id="2147484308" r:id="rId7"/>
    <p:sldLayoutId id="2147484309" r:id="rId8"/>
    <p:sldLayoutId id="2147484310" r:id="rId9"/>
    <p:sldLayoutId id="2147484311" r:id="rId10"/>
    <p:sldLayoutId id="2147484312" r:id="rId11"/>
  </p:sldLayoutIdLst>
  <p:hf hdr="0" ftr="0" dt="0"/>
  <p:txStyles>
    <p:titleStyle>
      <a:lvl1pPr algn="l" rtl="0" eaLnBrk="0" fontAlgn="base" hangingPunct="0">
        <a:spcBef>
          <a:spcPct val="0"/>
        </a:spcBef>
        <a:spcAft>
          <a:spcPct val="0"/>
        </a:spcAft>
        <a:defRPr kumimoji="1" sz="3200">
          <a:solidFill>
            <a:srgbClr val="0070C0"/>
          </a:solidFill>
          <a:latin typeface="Arial Black" panose="020B0A04020102020204" pitchFamily="34" charset="0"/>
          <a:ea typeface="Adobe Gothic Std B" panose="020B0800000000000000" pitchFamily="34" charset="-128"/>
          <a:cs typeface="+mj-cs"/>
        </a:defRPr>
      </a:lvl1pPr>
      <a:lvl2pPr algn="ctr" rtl="0" eaLnBrk="0" fontAlgn="base" hangingPunct="0">
        <a:spcBef>
          <a:spcPct val="0"/>
        </a:spcBef>
        <a:spcAft>
          <a:spcPct val="0"/>
        </a:spcAft>
        <a:defRPr kumimoji="1" sz="3200">
          <a:solidFill>
            <a:srgbClr val="0070C0"/>
          </a:solidFill>
          <a:effectLst>
            <a:outerShdw blurRad="38100" dist="38100" dir="2700000" algn="tl">
              <a:srgbClr val="C0C0C0"/>
            </a:outerShdw>
          </a:effectLst>
          <a:latin typeface="Arial" charset="0"/>
          <a:ea typeface="ＭＳ Ｐゴシック" pitchFamily="50" charset="-128"/>
        </a:defRPr>
      </a:lvl2pPr>
      <a:lvl3pPr algn="ctr" rtl="0" eaLnBrk="0" fontAlgn="base" hangingPunct="0">
        <a:spcBef>
          <a:spcPct val="0"/>
        </a:spcBef>
        <a:spcAft>
          <a:spcPct val="0"/>
        </a:spcAft>
        <a:defRPr kumimoji="1" sz="3200">
          <a:solidFill>
            <a:srgbClr val="0070C0"/>
          </a:solidFill>
          <a:effectLst>
            <a:outerShdw blurRad="38100" dist="38100" dir="2700000" algn="tl">
              <a:srgbClr val="C0C0C0"/>
            </a:outerShdw>
          </a:effectLst>
          <a:latin typeface="Arial" charset="0"/>
          <a:ea typeface="ＭＳ Ｐゴシック" pitchFamily="50" charset="-128"/>
        </a:defRPr>
      </a:lvl3pPr>
      <a:lvl4pPr algn="ctr" rtl="0" eaLnBrk="0" fontAlgn="base" hangingPunct="0">
        <a:spcBef>
          <a:spcPct val="0"/>
        </a:spcBef>
        <a:spcAft>
          <a:spcPct val="0"/>
        </a:spcAft>
        <a:defRPr kumimoji="1" sz="3200">
          <a:solidFill>
            <a:srgbClr val="0070C0"/>
          </a:solidFill>
          <a:effectLst>
            <a:outerShdw blurRad="38100" dist="38100" dir="2700000" algn="tl">
              <a:srgbClr val="C0C0C0"/>
            </a:outerShdw>
          </a:effectLst>
          <a:latin typeface="Arial" charset="0"/>
          <a:ea typeface="ＭＳ Ｐゴシック" pitchFamily="50" charset="-128"/>
        </a:defRPr>
      </a:lvl4pPr>
      <a:lvl5pPr algn="ctr" rtl="0" eaLnBrk="0" fontAlgn="base" hangingPunct="0">
        <a:spcBef>
          <a:spcPct val="0"/>
        </a:spcBef>
        <a:spcAft>
          <a:spcPct val="0"/>
        </a:spcAft>
        <a:defRPr kumimoji="1" sz="3200">
          <a:solidFill>
            <a:srgbClr val="0070C0"/>
          </a:solidFill>
          <a:effectLst>
            <a:outerShdw blurRad="38100" dist="38100" dir="2700000" algn="tl">
              <a:srgbClr val="C0C0C0"/>
            </a:outerShdw>
          </a:effectLst>
          <a:latin typeface="Arial" charset="0"/>
          <a:ea typeface="ＭＳ Ｐゴシック" pitchFamily="50" charset="-128"/>
        </a:defRPr>
      </a:lvl5pPr>
      <a:lvl6pPr marL="457200" algn="ctr" rtl="0" eaLnBrk="1" fontAlgn="base" hangingPunct="1">
        <a:spcBef>
          <a:spcPct val="0"/>
        </a:spcBef>
        <a:spcAft>
          <a:spcPct val="0"/>
        </a:spcAft>
        <a:defRPr kumimoji="1" sz="3200">
          <a:solidFill>
            <a:srgbClr val="3333FF"/>
          </a:solidFill>
          <a:effectLst>
            <a:outerShdw blurRad="38100" dist="38100" dir="2700000" algn="tl">
              <a:srgbClr val="C0C0C0"/>
            </a:outerShdw>
          </a:effectLst>
          <a:latin typeface="Arial" charset="0"/>
          <a:ea typeface="ＭＳ Ｐゴシック" pitchFamily="50" charset="-128"/>
        </a:defRPr>
      </a:lvl6pPr>
      <a:lvl7pPr marL="914400" algn="ctr" rtl="0" eaLnBrk="1" fontAlgn="base" hangingPunct="1">
        <a:spcBef>
          <a:spcPct val="0"/>
        </a:spcBef>
        <a:spcAft>
          <a:spcPct val="0"/>
        </a:spcAft>
        <a:defRPr kumimoji="1" sz="3200">
          <a:solidFill>
            <a:srgbClr val="3333FF"/>
          </a:solidFill>
          <a:effectLst>
            <a:outerShdw blurRad="38100" dist="38100" dir="2700000" algn="tl">
              <a:srgbClr val="C0C0C0"/>
            </a:outerShdw>
          </a:effectLst>
          <a:latin typeface="Arial" charset="0"/>
          <a:ea typeface="ＭＳ Ｐゴシック" pitchFamily="50" charset="-128"/>
        </a:defRPr>
      </a:lvl7pPr>
      <a:lvl8pPr marL="1371600" algn="ctr" rtl="0" eaLnBrk="1" fontAlgn="base" hangingPunct="1">
        <a:spcBef>
          <a:spcPct val="0"/>
        </a:spcBef>
        <a:spcAft>
          <a:spcPct val="0"/>
        </a:spcAft>
        <a:defRPr kumimoji="1" sz="3200">
          <a:solidFill>
            <a:srgbClr val="3333FF"/>
          </a:solidFill>
          <a:effectLst>
            <a:outerShdw blurRad="38100" dist="38100" dir="2700000" algn="tl">
              <a:srgbClr val="C0C0C0"/>
            </a:outerShdw>
          </a:effectLst>
          <a:latin typeface="Arial" charset="0"/>
          <a:ea typeface="ＭＳ Ｐゴシック" pitchFamily="50" charset="-128"/>
        </a:defRPr>
      </a:lvl8pPr>
      <a:lvl9pPr marL="1828800" algn="ctr" rtl="0" eaLnBrk="1" fontAlgn="base" hangingPunct="1">
        <a:spcBef>
          <a:spcPct val="0"/>
        </a:spcBef>
        <a:spcAft>
          <a:spcPct val="0"/>
        </a:spcAft>
        <a:defRPr kumimoji="1" sz="3200">
          <a:solidFill>
            <a:srgbClr val="3333FF"/>
          </a:solidFill>
          <a:effectLst>
            <a:outerShdw blurRad="38100" dist="38100" dir="2700000" algn="tl">
              <a:srgbClr val="C0C0C0"/>
            </a:outerShdw>
          </a:effectLst>
          <a:latin typeface="Arial" charset="0"/>
          <a:ea typeface="ＭＳ Ｐゴシック" pitchFamily="50" charset="-128"/>
        </a:defRPr>
      </a:lvl9pPr>
    </p:titleStyle>
    <p:bodyStyle>
      <a:lvl1pPr marL="342900" indent="-342900" algn="l" rtl="0" eaLnBrk="0" fontAlgn="base" hangingPunct="0">
        <a:spcBef>
          <a:spcPct val="20000"/>
        </a:spcBef>
        <a:spcAft>
          <a:spcPct val="0"/>
        </a:spcAft>
        <a:buClr>
          <a:srgbClr val="0000FF"/>
        </a:buClr>
        <a:buSzPct val="65000"/>
        <a:buFont typeface="Wingdings" pitchFamily="2" charset="2"/>
        <a:buBlip>
          <a:blip r:embed="rId19"/>
        </a:buBlip>
        <a:defRPr kumimoji="1" sz="2800">
          <a:solidFill>
            <a:schemeClr val="hlink"/>
          </a:solidFill>
          <a:latin typeface="Arial Bold" panose="020B0704020202020204" pitchFamily="34" charset="0"/>
          <a:ea typeface="Adobe Gothic Std B" panose="020B0800000000000000" pitchFamily="34" charset="-128"/>
          <a:cs typeface="Arial Bold" panose="020B0704020202020204" pitchFamily="34" charset="0"/>
        </a:defRPr>
      </a:lvl1pPr>
      <a:lvl2pPr marL="742950" indent="-285750" algn="l" rtl="0" eaLnBrk="0" fontAlgn="base" hangingPunct="0">
        <a:spcBef>
          <a:spcPct val="20000"/>
        </a:spcBef>
        <a:spcAft>
          <a:spcPct val="0"/>
        </a:spcAft>
        <a:buClr>
          <a:schemeClr val="accent2"/>
        </a:buClr>
        <a:buSzPct val="65000"/>
        <a:buFont typeface="Wingdings" pitchFamily="2" charset="2"/>
        <a:buBlip>
          <a:blip r:embed="rId20"/>
        </a:buBlip>
        <a:defRPr kumimoji="1" sz="2400">
          <a:solidFill>
            <a:schemeClr val="tx1"/>
          </a:solidFill>
          <a:latin typeface="Arial Bold" panose="020B0704020202020204" pitchFamily="34" charset="0"/>
          <a:ea typeface="Adobe Gothic Std B" panose="020B0800000000000000" pitchFamily="34" charset="-128"/>
          <a:cs typeface="Arial Bold" panose="020B0704020202020204" pitchFamily="34" charset="0"/>
        </a:defRPr>
      </a:lvl2pPr>
      <a:lvl3pPr marL="1143000" indent="-228600" algn="l" rtl="0" eaLnBrk="0" fontAlgn="base" hangingPunct="0">
        <a:spcBef>
          <a:spcPct val="20000"/>
        </a:spcBef>
        <a:spcAft>
          <a:spcPct val="0"/>
        </a:spcAft>
        <a:buClr>
          <a:srgbClr val="0000FF"/>
        </a:buClr>
        <a:buSzPct val="65000"/>
        <a:buFont typeface="Wingdings" pitchFamily="2" charset="2"/>
        <a:buBlip>
          <a:blip r:embed="rId21"/>
        </a:buBlip>
        <a:defRPr kumimoji="1" sz="2400">
          <a:solidFill>
            <a:schemeClr val="tx1"/>
          </a:solidFill>
          <a:latin typeface="Arial Bold" panose="020B0704020202020204" pitchFamily="34" charset="0"/>
          <a:ea typeface="Adobe Gothic Std B" panose="020B0800000000000000" pitchFamily="34" charset="-128"/>
          <a:cs typeface="Arial Bold" panose="020B0704020202020204" pitchFamily="34" charset="0"/>
        </a:defRPr>
      </a:lvl3pPr>
      <a:lvl4pPr marL="1600200" indent="-228600" algn="l" rtl="0" eaLnBrk="0" fontAlgn="base" hangingPunct="0">
        <a:spcBef>
          <a:spcPct val="20000"/>
        </a:spcBef>
        <a:spcAft>
          <a:spcPct val="0"/>
        </a:spcAft>
        <a:buClr>
          <a:schemeClr val="accent2"/>
        </a:buClr>
        <a:buSzPct val="65000"/>
        <a:buFont typeface="Wingdings" pitchFamily="2" charset="2"/>
        <a:buBlip>
          <a:blip r:embed="rId22"/>
        </a:buBlip>
        <a:defRPr kumimoji="1" sz="2000">
          <a:solidFill>
            <a:schemeClr val="tx1"/>
          </a:solidFill>
          <a:latin typeface="Arial Bold" panose="020B0704020202020204" pitchFamily="34" charset="0"/>
          <a:ea typeface="Adobe Gothic Std B" panose="020B0800000000000000" pitchFamily="34" charset="-128"/>
          <a:cs typeface="Arial Bold" panose="020B0704020202020204" pitchFamily="34" charset="0"/>
        </a:defRPr>
      </a:lvl4pPr>
      <a:lvl5pPr marL="2057400" indent="-228600" algn="l" rtl="0" eaLnBrk="0" fontAlgn="base" hangingPunct="0">
        <a:spcBef>
          <a:spcPct val="20000"/>
        </a:spcBef>
        <a:spcAft>
          <a:spcPct val="0"/>
        </a:spcAft>
        <a:buClr>
          <a:srgbClr val="0000FF"/>
        </a:buClr>
        <a:buSzPct val="65000"/>
        <a:buFont typeface="Wingdings" pitchFamily="2" charset="2"/>
        <a:buBlip>
          <a:blip r:embed="rId23"/>
        </a:buBlip>
        <a:defRPr kumimoji="1" sz="2000">
          <a:solidFill>
            <a:schemeClr val="tx1"/>
          </a:solidFill>
          <a:latin typeface="Arial Bold" panose="020B0704020202020204" pitchFamily="34" charset="0"/>
          <a:ea typeface="Adobe Gothic Std B" panose="020B0800000000000000" pitchFamily="34" charset="-128"/>
          <a:cs typeface="Arial Bold" panose="020B0704020202020204" pitchFamily="34" charset="0"/>
        </a:defRPr>
      </a:lvl5pPr>
      <a:lvl6pPr marL="2514600" indent="-228600" algn="l" rtl="0" eaLnBrk="1" fontAlgn="base" hangingPunct="1">
        <a:spcBef>
          <a:spcPct val="20000"/>
        </a:spcBef>
        <a:spcAft>
          <a:spcPct val="0"/>
        </a:spcAft>
        <a:buClr>
          <a:srgbClr val="0000FF"/>
        </a:buClr>
        <a:buSzPct val="65000"/>
        <a:buFont typeface="Wingdings" pitchFamily="2" charset="2"/>
        <a:buBlip>
          <a:blip r:embed="rId23"/>
        </a:buBlip>
        <a:defRPr kumimoji="1" sz="2000">
          <a:solidFill>
            <a:schemeClr val="tx1"/>
          </a:solidFill>
          <a:effectLst>
            <a:outerShdw blurRad="38100" dist="38100" dir="2700000" algn="tl">
              <a:srgbClr val="C0C0C0"/>
            </a:outerShdw>
          </a:effectLst>
          <a:latin typeface="+mn-lt"/>
          <a:ea typeface="+mn-ea"/>
        </a:defRPr>
      </a:lvl6pPr>
      <a:lvl7pPr marL="2971800" indent="-228600" algn="l" rtl="0" eaLnBrk="1" fontAlgn="base" hangingPunct="1">
        <a:spcBef>
          <a:spcPct val="20000"/>
        </a:spcBef>
        <a:spcAft>
          <a:spcPct val="0"/>
        </a:spcAft>
        <a:buClr>
          <a:srgbClr val="0000FF"/>
        </a:buClr>
        <a:buSzPct val="65000"/>
        <a:buFont typeface="Wingdings" pitchFamily="2" charset="2"/>
        <a:buBlip>
          <a:blip r:embed="rId23"/>
        </a:buBlip>
        <a:defRPr kumimoji="1" sz="2000">
          <a:solidFill>
            <a:schemeClr val="tx1"/>
          </a:solidFill>
          <a:effectLst>
            <a:outerShdw blurRad="38100" dist="38100" dir="2700000" algn="tl">
              <a:srgbClr val="C0C0C0"/>
            </a:outerShdw>
          </a:effectLst>
          <a:latin typeface="+mn-lt"/>
          <a:ea typeface="+mn-ea"/>
        </a:defRPr>
      </a:lvl7pPr>
      <a:lvl8pPr marL="3429000" indent="-228600" algn="l" rtl="0" eaLnBrk="1" fontAlgn="base" hangingPunct="1">
        <a:spcBef>
          <a:spcPct val="20000"/>
        </a:spcBef>
        <a:spcAft>
          <a:spcPct val="0"/>
        </a:spcAft>
        <a:buClr>
          <a:srgbClr val="0000FF"/>
        </a:buClr>
        <a:buSzPct val="65000"/>
        <a:buFont typeface="Wingdings" pitchFamily="2" charset="2"/>
        <a:buBlip>
          <a:blip r:embed="rId23"/>
        </a:buBlip>
        <a:defRPr kumimoji="1" sz="2000">
          <a:solidFill>
            <a:schemeClr val="tx1"/>
          </a:solidFill>
          <a:effectLst>
            <a:outerShdw blurRad="38100" dist="38100" dir="2700000" algn="tl">
              <a:srgbClr val="C0C0C0"/>
            </a:outerShdw>
          </a:effectLst>
          <a:latin typeface="+mn-lt"/>
          <a:ea typeface="+mn-ea"/>
        </a:defRPr>
      </a:lvl8pPr>
      <a:lvl9pPr marL="3886200" indent="-228600" algn="l" rtl="0" eaLnBrk="1" fontAlgn="base" hangingPunct="1">
        <a:spcBef>
          <a:spcPct val="20000"/>
        </a:spcBef>
        <a:spcAft>
          <a:spcPct val="0"/>
        </a:spcAft>
        <a:buClr>
          <a:srgbClr val="0000FF"/>
        </a:buClr>
        <a:buSzPct val="65000"/>
        <a:buFont typeface="Wingdings" pitchFamily="2" charset="2"/>
        <a:buBlip>
          <a:blip r:embed="rId23"/>
        </a:buBlip>
        <a:defRPr kumimoji="1" sz="2000">
          <a:solidFill>
            <a:schemeClr val="tx1"/>
          </a:solidFill>
          <a:effectLst>
            <a:outerShdw blurRad="38100" dist="38100" dir="2700000" algn="tl">
              <a:srgbClr val="C0C0C0"/>
            </a:outerShdw>
          </a:effectLst>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44AA242-78F1-3E41-BD3B-7104FA7A662F}" type="datetimeFigureOut">
              <a:rPr lang="ja-JP" altLang="en-US" smtClean="0">
                <a:solidFill>
                  <a:prstClr val="black">
                    <a:tint val="75000"/>
                  </a:prstClr>
                </a:solidFill>
                <a:latin typeface="Calibri"/>
                <a:ea typeface="ＭＳ Ｐゴシック"/>
              </a:rPr>
              <a:pPr/>
              <a:t>2019/7/11</a:t>
            </a:fld>
            <a:endParaRPr lang="ja-JP" altLang="en-US">
              <a:solidFill>
                <a:prstClr val="black">
                  <a:tint val="75000"/>
                </a:prstClr>
              </a:solidFill>
              <a:latin typeface="Calibri"/>
              <a:ea typeface="ＭＳ Ｐゴシック"/>
            </a:endParaRPr>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ja-JP" altLang="en-US">
              <a:solidFill>
                <a:prstClr val="black">
                  <a:tint val="75000"/>
                </a:prstClr>
              </a:solidFill>
              <a:latin typeface="Calibri"/>
              <a:ea typeface="ＭＳ Ｐゴシック"/>
            </a:endParaRPr>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8DAC461-8C49-3A43-AF2E-728B5C453EF4}"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1944280434"/>
      </p:ext>
    </p:extLst>
  </p:cSld>
  <p:clrMap bg1="lt1" tx1="dk1" bg2="lt2" tx2="dk2" accent1="accent1" accent2="accent2" accent3="accent3" accent4="accent4" accent5="accent5" accent6="accent6" hlink="hlink" folHlink="folHlink"/>
  <p:sldLayoutIdLst>
    <p:sldLayoutId id="2147484314" r:id="rId1"/>
    <p:sldLayoutId id="2147484315" r:id="rId2"/>
    <p:sldLayoutId id="2147484316" r:id="rId3"/>
    <p:sldLayoutId id="2147484317" r:id="rId4"/>
    <p:sldLayoutId id="2147484318" r:id="rId5"/>
    <p:sldLayoutId id="2147484319" r:id="rId6"/>
    <p:sldLayoutId id="2147484320" r:id="rId7"/>
    <p:sldLayoutId id="2147484321" r:id="rId8"/>
    <p:sldLayoutId id="2147484322" r:id="rId9"/>
    <p:sldLayoutId id="2147484323" r:id="rId10"/>
    <p:sldLayoutId id="2147484324" r:id="rId11"/>
    <p:sldLayoutId id="2147484325" r:id="rId12"/>
    <p:sldLayoutId id="2147484326" r:id="rId13"/>
    <p:sldLayoutId id="2147484327" r:id="rId14"/>
    <p:sldLayoutId id="2147484328" r:id="rId15"/>
    <p:sldLayoutId id="2147484329" r:id="rId16"/>
  </p:sldLayoutIdLst>
  <p:txStyles>
    <p:titleStyle>
      <a:lvl1pPr algn="ctr" defTabSz="4572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kumimoji="1"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kumimoji="1"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kumimoji="1"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p:bodyStyle>
    <p:other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タイトル プレースホルダー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ja-JP" altLang="en-US"/>
              <a:t>マスター タイトルの書式設定</a:t>
            </a:r>
          </a:p>
        </p:txBody>
      </p:sp>
      <p:sp>
        <p:nvSpPr>
          <p:cNvPr id="1027" name="テキスト プレースホルダー 2"/>
          <p:cNvSpPr>
            <a:spLocks noGrp="1"/>
          </p:cNvSpPr>
          <p:nvPr>
            <p:ph type="body" idx="1"/>
          </p:nvPr>
        </p:nvSpPr>
        <p:spPr bwMode="auto">
          <a:xfrm>
            <a:off x="457200" y="1600206"/>
            <a:ext cx="8229600" cy="452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2"/>
          </p:nvPr>
        </p:nvSpPr>
        <p:spPr>
          <a:xfrm>
            <a:off x="457200" y="6356539"/>
            <a:ext cx="2133600" cy="365125"/>
          </a:xfrm>
          <a:prstGeom prst="rect">
            <a:avLst/>
          </a:prstGeom>
        </p:spPr>
        <p:txBody>
          <a:bodyPr vert="horz" lIns="91440" tIns="45720" rIns="91440" bIns="45720" rtlCol="0" anchor="ctr"/>
          <a:lstStyle>
            <a:lvl1pPr algn="l">
              <a:defRPr sz="1200">
                <a:solidFill>
                  <a:schemeClr val="tx1">
                    <a:tint val="75000"/>
                  </a:schemeClr>
                </a:solidFill>
                <a:ea typeface="ＭＳ Ｐゴシック" charset="0"/>
                <a:cs typeface="ＭＳ Ｐゴシック" charset="0"/>
              </a:defRPr>
            </a:lvl1pPr>
          </a:lstStyle>
          <a:p>
            <a:pPr defTabSz="914400" eaLnBrk="0" fontAlgn="base" hangingPunct="0">
              <a:spcBef>
                <a:spcPct val="0"/>
              </a:spcBef>
              <a:spcAft>
                <a:spcPct val="0"/>
              </a:spcAft>
              <a:defRPr/>
            </a:pPr>
            <a:endParaRPr lang="en-US" altLang="ja-JP">
              <a:solidFill>
                <a:prstClr val="black">
                  <a:tint val="75000"/>
                </a:prstClr>
              </a:solidFill>
              <a:latin typeface="Arial" charset="0"/>
            </a:endParaRPr>
          </a:p>
        </p:txBody>
      </p:sp>
      <p:sp>
        <p:nvSpPr>
          <p:cNvPr id="5" name="フッター プレースホルダー 4"/>
          <p:cNvSpPr>
            <a:spLocks noGrp="1"/>
          </p:cNvSpPr>
          <p:nvPr>
            <p:ph type="ftr" sz="quarter" idx="3"/>
          </p:nvPr>
        </p:nvSpPr>
        <p:spPr>
          <a:xfrm>
            <a:off x="3124200" y="6356539"/>
            <a:ext cx="2895600" cy="365125"/>
          </a:xfrm>
          <a:prstGeom prst="rect">
            <a:avLst/>
          </a:prstGeom>
        </p:spPr>
        <p:txBody>
          <a:bodyPr vert="horz" lIns="91440" tIns="45720" rIns="91440" bIns="45720" rtlCol="0" anchor="ctr"/>
          <a:lstStyle>
            <a:lvl1pPr algn="ctr">
              <a:defRPr sz="1200">
                <a:solidFill>
                  <a:schemeClr val="tx1">
                    <a:tint val="75000"/>
                  </a:schemeClr>
                </a:solidFill>
                <a:ea typeface="ＭＳ Ｐゴシック" charset="0"/>
                <a:cs typeface="ＭＳ Ｐゴシック" charset="0"/>
              </a:defRPr>
            </a:lvl1pPr>
          </a:lstStyle>
          <a:p>
            <a:pPr defTabSz="914400" eaLnBrk="0" fontAlgn="base" hangingPunct="0">
              <a:spcBef>
                <a:spcPct val="0"/>
              </a:spcBef>
              <a:spcAft>
                <a:spcPct val="0"/>
              </a:spcAft>
              <a:defRPr/>
            </a:pPr>
            <a:endParaRPr lang="en-US" altLang="ja-JP">
              <a:solidFill>
                <a:prstClr val="black">
                  <a:tint val="75000"/>
                </a:prstClr>
              </a:solidFill>
              <a:latin typeface="Arial" charset="0"/>
            </a:endParaRPr>
          </a:p>
        </p:txBody>
      </p:sp>
      <p:sp>
        <p:nvSpPr>
          <p:cNvPr id="6" name="スライド番号プレースホルダー 5"/>
          <p:cNvSpPr>
            <a:spLocks noGrp="1"/>
          </p:cNvSpPr>
          <p:nvPr>
            <p:ph type="sldNum" sz="quarter" idx="4"/>
          </p:nvPr>
        </p:nvSpPr>
        <p:spPr>
          <a:xfrm>
            <a:off x="6553200" y="6356539"/>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pPr defTabSz="914400" eaLnBrk="0" fontAlgn="base" hangingPunct="0">
              <a:spcBef>
                <a:spcPct val="0"/>
              </a:spcBef>
              <a:spcAft>
                <a:spcPct val="0"/>
              </a:spcAft>
              <a:defRPr/>
            </a:pPr>
            <a:fld id="{E4E295AD-1795-8A4B-85A5-28D22C43F1B3}" type="slidenum">
              <a:rPr lang="en-US" altLang="ja-JP">
                <a:latin typeface="Arial" charset="0"/>
                <a:ea typeface="ＭＳ Ｐゴシック" charset="0"/>
                <a:cs typeface="ＭＳ Ｐゴシック" charset="0"/>
              </a:rPr>
              <a:pPr defTabSz="914400" eaLnBrk="0" fontAlgn="base" hangingPunct="0">
                <a:spcBef>
                  <a:spcPct val="0"/>
                </a:spcBef>
                <a:spcAft>
                  <a:spcPct val="0"/>
                </a:spcAft>
                <a:defRPr/>
              </a:pPr>
              <a:t>‹#›</a:t>
            </a:fld>
            <a:endParaRPr lang="en-US" altLang="ja-JP">
              <a:latin typeface="Arial" charset="0"/>
              <a:ea typeface="ＭＳ Ｐゴシック" charset="0"/>
              <a:cs typeface="ＭＳ Ｐゴシック" charset="0"/>
            </a:endParaRPr>
          </a:p>
        </p:txBody>
      </p:sp>
      <p:sp>
        <p:nvSpPr>
          <p:cNvPr id="7" name="Rectangle 11"/>
          <p:cNvSpPr>
            <a:spLocks noChangeArrowheads="1"/>
          </p:cNvSpPr>
          <p:nvPr userDrawn="1"/>
        </p:nvSpPr>
        <p:spPr bwMode="auto">
          <a:xfrm>
            <a:off x="178778" y="908050"/>
            <a:ext cx="8714643" cy="107950"/>
          </a:xfrm>
          <a:prstGeom prst="rect">
            <a:avLst/>
          </a:prstGeom>
          <a:gradFill rotWithShape="1">
            <a:gsLst>
              <a:gs pos="0">
                <a:srgbClr val="000080"/>
              </a:gs>
              <a:gs pos="100000">
                <a:srgbClr val="99CCFF"/>
              </a:gs>
            </a:gsLst>
            <a:lin ang="0" scaled="1"/>
          </a:gradFill>
          <a:ln>
            <a:noFill/>
          </a:ln>
          <a:extLst/>
        </p:spPr>
        <p:txBody>
          <a:bodyPr wrap="none" anchor="ctr"/>
          <a:lstStyle>
            <a:lvl1pPr eaLnBrk="0" hangingPunct="0">
              <a:defRPr kumimoji="1">
                <a:solidFill>
                  <a:schemeClr val="tx1"/>
                </a:solidFill>
                <a:latin typeface="Arial" pitchFamily="34" charset="0"/>
                <a:ea typeface="ＭＳ Ｐゴシック" pitchFamily="50" charset="-128"/>
              </a:defRPr>
            </a:lvl1pPr>
            <a:lvl2pPr marL="742950" indent="-285750" eaLnBrk="0" hangingPunct="0">
              <a:defRPr kumimoji="1">
                <a:solidFill>
                  <a:schemeClr val="tx1"/>
                </a:solidFill>
                <a:latin typeface="Arial" pitchFamily="34" charset="0"/>
                <a:ea typeface="ＭＳ Ｐゴシック" pitchFamily="50" charset="-128"/>
              </a:defRPr>
            </a:lvl2pPr>
            <a:lvl3pPr marL="1143000" indent="-228600" eaLnBrk="0" hangingPunct="0">
              <a:defRPr kumimoji="1">
                <a:solidFill>
                  <a:schemeClr val="tx1"/>
                </a:solidFill>
                <a:latin typeface="Arial" pitchFamily="34" charset="0"/>
                <a:ea typeface="ＭＳ Ｐゴシック" pitchFamily="50" charset="-128"/>
              </a:defRPr>
            </a:lvl3pPr>
            <a:lvl4pPr marL="1600200" indent="-228600" eaLnBrk="0" hangingPunct="0">
              <a:defRPr kumimoji="1">
                <a:solidFill>
                  <a:schemeClr val="tx1"/>
                </a:solidFill>
                <a:latin typeface="Arial" pitchFamily="34" charset="0"/>
                <a:ea typeface="ＭＳ Ｐゴシック" pitchFamily="50" charset="-128"/>
              </a:defRPr>
            </a:lvl4pPr>
            <a:lvl5pPr marL="2057400" indent="-228600" eaLnBrk="0" hangingPunct="0">
              <a:defRPr kumimoji="1">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pitchFamily="34" charset="0"/>
                <a:ea typeface="ＭＳ Ｐゴシック" pitchFamily="50" charset="-128"/>
              </a:defRPr>
            </a:lvl9pPr>
          </a:lstStyle>
          <a:p>
            <a:pPr defTabSz="914400" eaLnBrk="1" fontAlgn="base" hangingPunct="1">
              <a:spcBef>
                <a:spcPct val="0"/>
              </a:spcBef>
              <a:spcAft>
                <a:spcPct val="0"/>
              </a:spcAft>
              <a:defRPr/>
            </a:pPr>
            <a:endParaRPr lang="ja-JP" altLang="en-US">
              <a:solidFill>
                <a:prstClr val="black"/>
              </a:solidFill>
              <a:latin typeface="Verdana" pitchFamily="34" charset="0"/>
              <a:cs typeface="ＭＳ Ｐゴシック" charset="0"/>
            </a:endParaRPr>
          </a:p>
        </p:txBody>
      </p:sp>
    </p:spTree>
    <p:extLst>
      <p:ext uri="{BB962C8B-B14F-4D97-AF65-F5344CB8AC3E}">
        <p14:creationId xmlns:p14="http://schemas.microsoft.com/office/powerpoint/2010/main" val="380157097"/>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Lst>
  <p:hf hdr="0" ftr="0" dt="0"/>
  <p:txStyles>
    <p:titleStyle>
      <a:lvl1pPr algn="ctr" defTabSz="457200" rtl="0" eaLnBrk="0" fontAlgn="base" hangingPunct="0">
        <a:spcBef>
          <a:spcPct val="0"/>
        </a:spcBef>
        <a:spcAft>
          <a:spcPct val="0"/>
        </a:spcAft>
        <a:defRPr kumimoji="1" sz="4400" kern="1200">
          <a:solidFill>
            <a:schemeClr val="tx1"/>
          </a:solidFill>
          <a:latin typeface="+mj-lt"/>
          <a:ea typeface="+mj-ea"/>
          <a:cs typeface="ＭＳ Ｐゴシック" charset="0"/>
        </a:defRPr>
      </a:lvl1pPr>
      <a:lvl2pPr algn="ctr" defTabSz="457200" rtl="0" eaLnBrk="0" fontAlgn="base" hangingPunct="0">
        <a:spcBef>
          <a:spcPct val="0"/>
        </a:spcBef>
        <a:spcAft>
          <a:spcPct val="0"/>
        </a:spcAft>
        <a:defRPr kumimoji="1" sz="4400">
          <a:solidFill>
            <a:schemeClr val="tx1"/>
          </a:solidFill>
          <a:latin typeface="Calibri" charset="0"/>
          <a:ea typeface="ＭＳ Ｐゴシック" charset="0"/>
          <a:cs typeface="ＭＳ Ｐゴシック" charset="0"/>
        </a:defRPr>
      </a:lvl2pPr>
      <a:lvl3pPr algn="ctr" defTabSz="457200" rtl="0" eaLnBrk="0" fontAlgn="base" hangingPunct="0">
        <a:spcBef>
          <a:spcPct val="0"/>
        </a:spcBef>
        <a:spcAft>
          <a:spcPct val="0"/>
        </a:spcAft>
        <a:defRPr kumimoji="1" sz="4400">
          <a:solidFill>
            <a:schemeClr val="tx1"/>
          </a:solidFill>
          <a:latin typeface="Calibri" charset="0"/>
          <a:ea typeface="ＭＳ Ｐゴシック" charset="0"/>
          <a:cs typeface="ＭＳ Ｐゴシック" charset="0"/>
        </a:defRPr>
      </a:lvl3pPr>
      <a:lvl4pPr algn="ctr" defTabSz="457200" rtl="0" eaLnBrk="0" fontAlgn="base" hangingPunct="0">
        <a:spcBef>
          <a:spcPct val="0"/>
        </a:spcBef>
        <a:spcAft>
          <a:spcPct val="0"/>
        </a:spcAft>
        <a:defRPr kumimoji="1" sz="4400">
          <a:solidFill>
            <a:schemeClr val="tx1"/>
          </a:solidFill>
          <a:latin typeface="Calibri" charset="0"/>
          <a:ea typeface="ＭＳ Ｐゴシック" charset="0"/>
          <a:cs typeface="ＭＳ Ｐゴシック" charset="0"/>
        </a:defRPr>
      </a:lvl4pPr>
      <a:lvl5pPr algn="ctr" defTabSz="457200" rtl="0" eaLnBrk="0" fontAlgn="base" hangingPunct="0">
        <a:spcBef>
          <a:spcPct val="0"/>
        </a:spcBef>
        <a:spcAft>
          <a:spcPct val="0"/>
        </a:spcAft>
        <a:defRPr kumimoji="1" sz="4400">
          <a:solidFill>
            <a:schemeClr val="tx1"/>
          </a:solidFill>
          <a:latin typeface="Calibri" charset="0"/>
          <a:ea typeface="ＭＳ Ｐゴシック" charset="0"/>
          <a:cs typeface="ＭＳ Ｐゴシック" charset="0"/>
        </a:defRPr>
      </a:lvl5pPr>
      <a:lvl6pPr marL="457200" algn="ctr" defTabSz="457200" rtl="0" fontAlgn="base">
        <a:spcBef>
          <a:spcPct val="0"/>
        </a:spcBef>
        <a:spcAft>
          <a:spcPct val="0"/>
        </a:spcAft>
        <a:defRPr kumimoji="1"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kumimoji="1"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kumimoji="1"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kumimoji="1" sz="4400">
          <a:solidFill>
            <a:schemeClr val="tx1"/>
          </a:solidFill>
          <a:latin typeface="Calibri" charset="0"/>
          <a:ea typeface="ＭＳ Ｐゴシック" charset="0"/>
          <a:cs typeface="ＭＳ Ｐゴシック" charset="0"/>
        </a:defRPr>
      </a:lvl9pPr>
    </p:titleStyle>
    <p:bodyStyle>
      <a:lvl1pPr marL="342900" indent="-342900" algn="l" defTabSz="457200" rtl="0" eaLnBrk="0" fontAlgn="base" hangingPunct="0">
        <a:spcBef>
          <a:spcPct val="20000"/>
        </a:spcBef>
        <a:spcAft>
          <a:spcPct val="0"/>
        </a:spcAft>
        <a:buFont typeface="Arial" charset="0"/>
        <a:buChar char="•"/>
        <a:defRPr kumimoji="1" sz="3200" kern="1200">
          <a:solidFill>
            <a:schemeClr val="tx1"/>
          </a:solidFill>
          <a:latin typeface="+mn-lt"/>
          <a:ea typeface="+mn-ea"/>
          <a:cs typeface="ＭＳ Ｐゴシック" charset="0"/>
        </a:defRPr>
      </a:lvl1pPr>
      <a:lvl2pPr marL="742950" indent="-285750" algn="l" defTabSz="457200" rtl="0" eaLnBrk="0" fontAlgn="base" hangingPunct="0">
        <a:spcBef>
          <a:spcPct val="20000"/>
        </a:spcBef>
        <a:spcAft>
          <a:spcPct val="0"/>
        </a:spcAft>
        <a:buFont typeface="Arial" charset="0"/>
        <a:buChar char="–"/>
        <a:defRPr kumimoji="1"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kumimoji="1"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kumimoji="1"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kumimoji="1"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p:bodyStyle>
    <p:other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descr="ブーケ"/>
          <p:cNvSpPr>
            <a:spLocks noChangeArrowheads="1"/>
          </p:cNvSpPr>
          <p:nvPr/>
        </p:nvSpPr>
        <p:spPr bwMode="auto">
          <a:xfrm>
            <a:off x="107504" y="728704"/>
            <a:ext cx="8928000" cy="36000"/>
          </a:xfrm>
          <a:prstGeom prst="rect">
            <a:avLst/>
          </a:prstGeom>
          <a:blipFill dpi="0" rotWithShape="1">
            <a:blip r:embed="rId13" cstate="print"/>
            <a:srcRect/>
            <a:tile tx="0" ty="0" sx="100000" sy="100000" flip="none" algn="tl"/>
          </a:blipFill>
          <a:ln w="9525">
            <a:noFill/>
            <a:miter lim="800000"/>
            <a:headEnd/>
            <a:tailEnd/>
          </a:ln>
          <a:effectLst/>
        </p:spPr>
        <p:txBody>
          <a:bodyPr wrap="none" anchor="ctr"/>
          <a:lstStyle/>
          <a:p>
            <a:pPr algn="ctr" defTabSz="914400" fontAlgn="base">
              <a:spcBef>
                <a:spcPct val="0"/>
              </a:spcBef>
              <a:spcAft>
                <a:spcPct val="0"/>
              </a:spcAft>
              <a:defRPr/>
            </a:pPr>
            <a:endParaRPr lang="ja-JP" altLang="en-US">
              <a:solidFill>
                <a:srgbClr val="000000"/>
              </a:solidFill>
              <a:latin typeface="Times New Roman" charset="0"/>
              <a:ea typeface="ＭＳ Ｐゴシック"/>
            </a:endParaRPr>
          </a:p>
        </p:txBody>
      </p:sp>
      <p:sp>
        <p:nvSpPr>
          <p:cNvPr id="1027" name="Rectangle 3"/>
          <p:cNvSpPr>
            <a:spLocks noGrp="1" noChangeArrowheads="1"/>
          </p:cNvSpPr>
          <p:nvPr>
            <p:ph type="title"/>
          </p:nvPr>
        </p:nvSpPr>
        <p:spPr bwMode="auto">
          <a:xfrm>
            <a:off x="107597" y="87858"/>
            <a:ext cx="8464379" cy="60483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ja-JP" altLang="en-US" dirty="0"/>
              <a:t>マスタ タイトルの書式設定</a:t>
            </a:r>
          </a:p>
        </p:txBody>
      </p:sp>
      <p:sp>
        <p:nvSpPr>
          <p:cNvPr id="1028" name="Rectangle 4"/>
          <p:cNvSpPr>
            <a:spLocks noGrp="1" noChangeArrowheads="1"/>
          </p:cNvSpPr>
          <p:nvPr>
            <p:ph type="body" idx="1"/>
          </p:nvPr>
        </p:nvSpPr>
        <p:spPr bwMode="auto">
          <a:xfrm>
            <a:off x="107598" y="817416"/>
            <a:ext cx="8922197" cy="575456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dirty="0"/>
              <a:t>マスタ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p>
        </p:txBody>
      </p:sp>
      <p:sp>
        <p:nvSpPr>
          <p:cNvPr id="7174" name="Rectangle 6"/>
          <p:cNvSpPr>
            <a:spLocks noGrp="1" noChangeArrowheads="1"/>
          </p:cNvSpPr>
          <p:nvPr>
            <p:ph type="sldNum" sz="quarter" idx="4"/>
          </p:nvPr>
        </p:nvSpPr>
        <p:spPr bwMode="auto">
          <a:xfrm>
            <a:off x="8603716" y="6597540"/>
            <a:ext cx="432782" cy="2413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r" fontAlgn="ctr">
              <a:defRPr sz="1000" b="1" i="0">
                <a:solidFill>
                  <a:schemeClr val="accent2">
                    <a:lumMod val="60000"/>
                    <a:lumOff val="40000"/>
                  </a:schemeClr>
                </a:solidFill>
                <a:effectLst/>
                <a:latin typeface="Verdana" pitchFamily="34" charset="0"/>
                <a:ea typeface="ＭＳ Ｐゴシック" pitchFamily="50" charset="-128"/>
                <a:cs typeface="Verdana" pitchFamily="34" charset="0"/>
              </a:defRPr>
            </a:lvl1pPr>
          </a:lstStyle>
          <a:p>
            <a:pPr defTabSz="914400">
              <a:spcBef>
                <a:spcPct val="0"/>
              </a:spcBef>
              <a:spcAft>
                <a:spcPct val="0"/>
              </a:spcAft>
              <a:defRPr/>
            </a:pPr>
            <a:fld id="{EEA6026D-BFBA-4826-A864-B2959CE97488}" type="slidenum">
              <a:rPr lang="ja-JP" altLang="en-US" smtClean="0">
                <a:solidFill>
                  <a:srgbClr val="333399">
                    <a:lumMod val="60000"/>
                    <a:lumOff val="40000"/>
                  </a:srgbClr>
                </a:solidFill>
              </a:rPr>
              <a:pPr defTabSz="914400">
                <a:spcBef>
                  <a:spcPct val="0"/>
                </a:spcBef>
                <a:spcAft>
                  <a:spcPct val="0"/>
                </a:spcAft>
                <a:defRPr/>
              </a:pPr>
              <a:t>‹#›</a:t>
            </a:fld>
            <a:endParaRPr lang="ja-JP" altLang="en-US" dirty="0">
              <a:solidFill>
                <a:srgbClr val="333399">
                  <a:lumMod val="60000"/>
                  <a:lumOff val="40000"/>
                </a:srgbClr>
              </a:solidFill>
            </a:endParaRPr>
          </a:p>
        </p:txBody>
      </p:sp>
      <p:sp>
        <p:nvSpPr>
          <p:cNvPr id="2" name="正方形/長方形 1"/>
          <p:cNvSpPr/>
          <p:nvPr userDrawn="1"/>
        </p:nvSpPr>
        <p:spPr>
          <a:xfrm>
            <a:off x="107505" y="6597352"/>
            <a:ext cx="6650008" cy="261610"/>
          </a:xfrm>
          <a:prstGeom prst="rect">
            <a:avLst/>
          </a:prstGeom>
        </p:spPr>
        <p:txBody>
          <a:bodyPr wrap="square">
            <a:spAutoFit/>
          </a:bodyPr>
          <a:lstStyle/>
          <a:p>
            <a:pPr defTabSz="914400" fontAlgn="base">
              <a:spcBef>
                <a:spcPct val="0"/>
              </a:spcBef>
              <a:spcAft>
                <a:spcPct val="0"/>
              </a:spcAft>
            </a:pPr>
            <a:r>
              <a:rPr lang="en-US" altLang="ja-JP" sz="1100" dirty="0">
                <a:solidFill>
                  <a:srgbClr val="002060"/>
                </a:solidFill>
                <a:latin typeface="HG丸ｺﾞｼｯｸM-PRO" panose="020F0600000000000000" pitchFamily="50" charset="-128"/>
                <a:ea typeface="HG丸ｺﾞｼｯｸM-PRO" panose="020F0600000000000000" pitchFamily="50" charset="-128"/>
              </a:rPr>
              <a:t>J-PARC   |   IWSMT</a:t>
            </a:r>
          </a:p>
        </p:txBody>
      </p:sp>
      <p:pic>
        <p:nvPicPr>
          <p:cNvPr id="1030" name="Picture 8" descr="J-PARCマーク-final"/>
          <p:cNvPicPr>
            <a:picLocks noChangeAspect="1" noChangeArrowheads="1"/>
          </p:cNvPicPr>
          <p:nvPr userDrawn="1"/>
        </p:nvPicPr>
        <p:blipFill>
          <a:blip r:embed="rId14" cstate="print"/>
          <a:srcRect b="20151"/>
          <a:stretch>
            <a:fillRect/>
          </a:stretch>
        </p:blipFill>
        <p:spPr bwMode="auto">
          <a:xfrm>
            <a:off x="8571976" y="150224"/>
            <a:ext cx="487963" cy="480481"/>
          </a:xfrm>
          <a:prstGeom prst="rect">
            <a:avLst/>
          </a:prstGeom>
          <a:noFill/>
          <a:ln w="9525">
            <a:noFill/>
            <a:miter lim="800000"/>
            <a:headEnd/>
            <a:tailEnd/>
          </a:ln>
        </p:spPr>
      </p:pic>
    </p:spTree>
    <p:extLst>
      <p:ext uri="{BB962C8B-B14F-4D97-AF65-F5344CB8AC3E}">
        <p14:creationId xmlns:p14="http://schemas.microsoft.com/office/powerpoint/2010/main" val="3573858416"/>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Lst>
  <p:hf hdr="0" ftr="0" dt="0"/>
  <p:txStyles>
    <p:titleStyle>
      <a:lvl1pPr algn="l" rtl="0" eaLnBrk="0" fontAlgn="base" hangingPunct="0">
        <a:spcBef>
          <a:spcPct val="0"/>
        </a:spcBef>
        <a:spcAft>
          <a:spcPct val="0"/>
        </a:spcAft>
        <a:defRPr kumimoji="1" sz="3200">
          <a:solidFill>
            <a:srgbClr val="0070C0"/>
          </a:solidFill>
          <a:latin typeface="Britannic Bold" panose="020B0903060703020204" pitchFamily="34" charset="0"/>
          <a:ea typeface="+mj-ea"/>
          <a:cs typeface="+mj-cs"/>
        </a:defRPr>
      </a:lvl1pPr>
      <a:lvl2pPr algn="ctr" rtl="0" eaLnBrk="0" fontAlgn="base" hangingPunct="0">
        <a:spcBef>
          <a:spcPct val="0"/>
        </a:spcBef>
        <a:spcAft>
          <a:spcPct val="0"/>
        </a:spcAft>
        <a:defRPr kumimoji="1" sz="3200">
          <a:solidFill>
            <a:srgbClr val="0070C0"/>
          </a:solidFill>
          <a:effectLst>
            <a:outerShdw blurRad="38100" dist="38100" dir="2700000" algn="tl">
              <a:srgbClr val="C0C0C0"/>
            </a:outerShdw>
          </a:effectLst>
          <a:latin typeface="Arial" charset="0"/>
          <a:ea typeface="ＭＳ Ｐゴシック" pitchFamily="50" charset="-128"/>
        </a:defRPr>
      </a:lvl2pPr>
      <a:lvl3pPr algn="ctr" rtl="0" eaLnBrk="0" fontAlgn="base" hangingPunct="0">
        <a:spcBef>
          <a:spcPct val="0"/>
        </a:spcBef>
        <a:spcAft>
          <a:spcPct val="0"/>
        </a:spcAft>
        <a:defRPr kumimoji="1" sz="3200">
          <a:solidFill>
            <a:srgbClr val="0070C0"/>
          </a:solidFill>
          <a:effectLst>
            <a:outerShdw blurRad="38100" dist="38100" dir="2700000" algn="tl">
              <a:srgbClr val="C0C0C0"/>
            </a:outerShdw>
          </a:effectLst>
          <a:latin typeface="Arial" charset="0"/>
          <a:ea typeface="ＭＳ Ｐゴシック" pitchFamily="50" charset="-128"/>
        </a:defRPr>
      </a:lvl3pPr>
      <a:lvl4pPr algn="ctr" rtl="0" eaLnBrk="0" fontAlgn="base" hangingPunct="0">
        <a:spcBef>
          <a:spcPct val="0"/>
        </a:spcBef>
        <a:spcAft>
          <a:spcPct val="0"/>
        </a:spcAft>
        <a:defRPr kumimoji="1" sz="3200">
          <a:solidFill>
            <a:srgbClr val="0070C0"/>
          </a:solidFill>
          <a:effectLst>
            <a:outerShdw blurRad="38100" dist="38100" dir="2700000" algn="tl">
              <a:srgbClr val="C0C0C0"/>
            </a:outerShdw>
          </a:effectLst>
          <a:latin typeface="Arial" charset="0"/>
          <a:ea typeface="ＭＳ Ｐゴシック" pitchFamily="50" charset="-128"/>
        </a:defRPr>
      </a:lvl4pPr>
      <a:lvl5pPr algn="ctr" rtl="0" eaLnBrk="0" fontAlgn="base" hangingPunct="0">
        <a:spcBef>
          <a:spcPct val="0"/>
        </a:spcBef>
        <a:spcAft>
          <a:spcPct val="0"/>
        </a:spcAft>
        <a:defRPr kumimoji="1" sz="3200">
          <a:solidFill>
            <a:srgbClr val="0070C0"/>
          </a:solidFill>
          <a:effectLst>
            <a:outerShdw blurRad="38100" dist="38100" dir="2700000" algn="tl">
              <a:srgbClr val="C0C0C0"/>
            </a:outerShdw>
          </a:effectLst>
          <a:latin typeface="Arial" charset="0"/>
          <a:ea typeface="ＭＳ Ｐゴシック" pitchFamily="50" charset="-128"/>
        </a:defRPr>
      </a:lvl5pPr>
      <a:lvl6pPr marL="457200" algn="ctr" rtl="0" eaLnBrk="1" fontAlgn="base" hangingPunct="1">
        <a:spcBef>
          <a:spcPct val="0"/>
        </a:spcBef>
        <a:spcAft>
          <a:spcPct val="0"/>
        </a:spcAft>
        <a:defRPr kumimoji="1" sz="3200">
          <a:solidFill>
            <a:srgbClr val="3333FF"/>
          </a:solidFill>
          <a:effectLst>
            <a:outerShdw blurRad="38100" dist="38100" dir="2700000" algn="tl">
              <a:srgbClr val="C0C0C0"/>
            </a:outerShdw>
          </a:effectLst>
          <a:latin typeface="Arial" charset="0"/>
          <a:ea typeface="ＭＳ Ｐゴシック" pitchFamily="50" charset="-128"/>
        </a:defRPr>
      </a:lvl6pPr>
      <a:lvl7pPr marL="914400" algn="ctr" rtl="0" eaLnBrk="1" fontAlgn="base" hangingPunct="1">
        <a:spcBef>
          <a:spcPct val="0"/>
        </a:spcBef>
        <a:spcAft>
          <a:spcPct val="0"/>
        </a:spcAft>
        <a:defRPr kumimoji="1" sz="3200">
          <a:solidFill>
            <a:srgbClr val="3333FF"/>
          </a:solidFill>
          <a:effectLst>
            <a:outerShdw blurRad="38100" dist="38100" dir="2700000" algn="tl">
              <a:srgbClr val="C0C0C0"/>
            </a:outerShdw>
          </a:effectLst>
          <a:latin typeface="Arial" charset="0"/>
          <a:ea typeface="ＭＳ Ｐゴシック" pitchFamily="50" charset="-128"/>
        </a:defRPr>
      </a:lvl7pPr>
      <a:lvl8pPr marL="1371600" algn="ctr" rtl="0" eaLnBrk="1" fontAlgn="base" hangingPunct="1">
        <a:spcBef>
          <a:spcPct val="0"/>
        </a:spcBef>
        <a:spcAft>
          <a:spcPct val="0"/>
        </a:spcAft>
        <a:defRPr kumimoji="1" sz="3200">
          <a:solidFill>
            <a:srgbClr val="3333FF"/>
          </a:solidFill>
          <a:effectLst>
            <a:outerShdw blurRad="38100" dist="38100" dir="2700000" algn="tl">
              <a:srgbClr val="C0C0C0"/>
            </a:outerShdw>
          </a:effectLst>
          <a:latin typeface="Arial" charset="0"/>
          <a:ea typeface="ＭＳ Ｐゴシック" pitchFamily="50" charset="-128"/>
        </a:defRPr>
      </a:lvl8pPr>
      <a:lvl9pPr marL="1828800" algn="ctr" rtl="0" eaLnBrk="1" fontAlgn="base" hangingPunct="1">
        <a:spcBef>
          <a:spcPct val="0"/>
        </a:spcBef>
        <a:spcAft>
          <a:spcPct val="0"/>
        </a:spcAft>
        <a:defRPr kumimoji="1" sz="3200">
          <a:solidFill>
            <a:srgbClr val="3333FF"/>
          </a:solidFill>
          <a:effectLst>
            <a:outerShdw blurRad="38100" dist="38100" dir="2700000" algn="tl">
              <a:srgbClr val="C0C0C0"/>
            </a:outerShdw>
          </a:effectLst>
          <a:latin typeface="Arial" charset="0"/>
          <a:ea typeface="ＭＳ Ｐゴシック" pitchFamily="50" charset="-128"/>
        </a:defRPr>
      </a:lvl9pPr>
    </p:titleStyle>
    <p:bodyStyle>
      <a:lvl1pPr marL="342900" indent="-342900" algn="l" rtl="0" eaLnBrk="0" fontAlgn="base" hangingPunct="0">
        <a:spcBef>
          <a:spcPct val="20000"/>
        </a:spcBef>
        <a:spcAft>
          <a:spcPct val="0"/>
        </a:spcAft>
        <a:buClr>
          <a:srgbClr val="0000FF"/>
        </a:buClr>
        <a:buSzPct val="65000"/>
        <a:buFont typeface="Wingdings" pitchFamily="2" charset="2"/>
        <a:buBlip>
          <a:blip r:embed="rId15"/>
        </a:buBlip>
        <a:defRPr kumimoji="1" sz="2800">
          <a:solidFill>
            <a:schemeClr val="hlink"/>
          </a:solidFill>
          <a:latin typeface="小塚ゴシック Pro R" panose="020B0400000000000000" pitchFamily="34" charset="-128"/>
          <a:ea typeface="小塚ゴシック Pro R" panose="020B0400000000000000" pitchFamily="34" charset="-128"/>
          <a:cs typeface="+mn-cs"/>
        </a:defRPr>
      </a:lvl1pPr>
      <a:lvl2pPr marL="742950" indent="-285750" algn="l" rtl="0" eaLnBrk="0" fontAlgn="base" hangingPunct="0">
        <a:spcBef>
          <a:spcPct val="20000"/>
        </a:spcBef>
        <a:spcAft>
          <a:spcPct val="0"/>
        </a:spcAft>
        <a:buClr>
          <a:schemeClr val="accent2"/>
        </a:buClr>
        <a:buSzPct val="65000"/>
        <a:buFont typeface="Wingdings" pitchFamily="2" charset="2"/>
        <a:buBlip>
          <a:blip r:embed="rId16"/>
        </a:buBlip>
        <a:defRPr kumimoji="1" sz="2400">
          <a:solidFill>
            <a:schemeClr val="tx1"/>
          </a:solidFill>
          <a:latin typeface="小塚ゴシック Pro R" panose="020B0400000000000000" pitchFamily="34" charset="-128"/>
          <a:ea typeface="小塚ゴシック Pro R" panose="020B0400000000000000" pitchFamily="34" charset="-128"/>
        </a:defRPr>
      </a:lvl2pPr>
      <a:lvl3pPr marL="1143000" indent="-228600" algn="l" rtl="0" eaLnBrk="0" fontAlgn="base" hangingPunct="0">
        <a:spcBef>
          <a:spcPct val="20000"/>
        </a:spcBef>
        <a:spcAft>
          <a:spcPct val="0"/>
        </a:spcAft>
        <a:buClr>
          <a:srgbClr val="0000FF"/>
        </a:buClr>
        <a:buSzPct val="65000"/>
        <a:buFont typeface="Wingdings" pitchFamily="2" charset="2"/>
        <a:buBlip>
          <a:blip r:embed="rId17"/>
        </a:buBlip>
        <a:defRPr kumimoji="1" sz="2400">
          <a:solidFill>
            <a:schemeClr val="tx1"/>
          </a:solidFill>
          <a:latin typeface="小塚ゴシック Pro R" panose="020B0400000000000000" pitchFamily="34" charset="-128"/>
          <a:ea typeface="小塚ゴシック Pro R" panose="020B0400000000000000" pitchFamily="34" charset="-128"/>
        </a:defRPr>
      </a:lvl3pPr>
      <a:lvl4pPr marL="1600200" indent="-228600" algn="l" rtl="0" eaLnBrk="0" fontAlgn="base" hangingPunct="0">
        <a:spcBef>
          <a:spcPct val="20000"/>
        </a:spcBef>
        <a:spcAft>
          <a:spcPct val="0"/>
        </a:spcAft>
        <a:buClr>
          <a:schemeClr val="accent2"/>
        </a:buClr>
        <a:buSzPct val="65000"/>
        <a:buFont typeface="Wingdings" pitchFamily="2" charset="2"/>
        <a:buBlip>
          <a:blip r:embed="rId18"/>
        </a:buBlip>
        <a:defRPr kumimoji="1" sz="2000">
          <a:solidFill>
            <a:schemeClr val="tx1"/>
          </a:solidFill>
          <a:latin typeface="小塚ゴシック Pro R" panose="020B0400000000000000" pitchFamily="34" charset="-128"/>
          <a:ea typeface="小塚ゴシック Pro R" panose="020B0400000000000000" pitchFamily="34" charset="-128"/>
        </a:defRPr>
      </a:lvl4pPr>
      <a:lvl5pPr marL="2057400" indent="-228600" algn="l" rtl="0" eaLnBrk="0" fontAlgn="base" hangingPunct="0">
        <a:spcBef>
          <a:spcPct val="20000"/>
        </a:spcBef>
        <a:spcAft>
          <a:spcPct val="0"/>
        </a:spcAft>
        <a:buClr>
          <a:srgbClr val="0000FF"/>
        </a:buClr>
        <a:buSzPct val="65000"/>
        <a:buFont typeface="Wingdings" pitchFamily="2" charset="2"/>
        <a:buBlip>
          <a:blip r:embed="rId19"/>
        </a:buBlip>
        <a:defRPr kumimoji="1" sz="2000">
          <a:solidFill>
            <a:schemeClr val="tx1"/>
          </a:solidFill>
          <a:latin typeface="小塚ゴシック Pro R" panose="020B0400000000000000" pitchFamily="34" charset="-128"/>
          <a:ea typeface="小塚ゴシック Pro R" panose="020B0400000000000000" pitchFamily="34" charset="-128"/>
        </a:defRPr>
      </a:lvl5pPr>
      <a:lvl6pPr marL="2514600" indent="-228600" algn="l" rtl="0" eaLnBrk="1" fontAlgn="base" hangingPunct="1">
        <a:spcBef>
          <a:spcPct val="20000"/>
        </a:spcBef>
        <a:spcAft>
          <a:spcPct val="0"/>
        </a:spcAft>
        <a:buClr>
          <a:srgbClr val="0000FF"/>
        </a:buClr>
        <a:buSzPct val="65000"/>
        <a:buFont typeface="Wingdings" pitchFamily="2" charset="2"/>
        <a:buBlip>
          <a:blip r:embed="rId19"/>
        </a:buBlip>
        <a:defRPr kumimoji="1" sz="2000">
          <a:solidFill>
            <a:schemeClr val="tx1"/>
          </a:solidFill>
          <a:effectLst>
            <a:outerShdw blurRad="38100" dist="38100" dir="2700000" algn="tl">
              <a:srgbClr val="C0C0C0"/>
            </a:outerShdw>
          </a:effectLst>
          <a:latin typeface="+mn-lt"/>
          <a:ea typeface="+mn-ea"/>
        </a:defRPr>
      </a:lvl6pPr>
      <a:lvl7pPr marL="2971800" indent="-228600" algn="l" rtl="0" eaLnBrk="1" fontAlgn="base" hangingPunct="1">
        <a:spcBef>
          <a:spcPct val="20000"/>
        </a:spcBef>
        <a:spcAft>
          <a:spcPct val="0"/>
        </a:spcAft>
        <a:buClr>
          <a:srgbClr val="0000FF"/>
        </a:buClr>
        <a:buSzPct val="65000"/>
        <a:buFont typeface="Wingdings" pitchFamily="2" charset="2"/>
        <a:buBlip>
          <a:blip r:embed="rId19"/>
        </a:buBlip>
        <a:defRPr kumimoji="1" sz="2000">
          <a:solidFill>
            <a:schemeClr val="tx1"/>
          </a:solidFill>
          <a:effectLst>
            <a:outerShdw blurRad="38100" dist="38100" dir="2700000" algn="tl">
              <a:srgbClr val="C0C0C0"/>
            </a:outerShdw>
          </a:effectLst>
          <a:latin typeface="+mn-lt"/>
          <a:ea typeface="+mn-ea"/>
        </a:defRPr>
      </a:lvl7pPr>
      <a:lvl8pPr marL="3429000" indent="-228600" algn="l" rtl="0" eaLnBrk="1" fontAlgn="base" hangingPunct="1">
        <a:spcBef>
          <a:spcPct val="20000"/>
        </a:spcBef>
        <a:spcAft>
          <a:spcPct val="0"/>
        </a:spcAft>
        <a:buClr>
          <a:srgbClr val="0000FF"/>
        </a:buClr>
        <a:buSzPct val="65000"/>
        <a:buFont typeface="Wingdings" pitchFamily="2" charset="2"/>
        <a:buBlip>
          <a:blip r:embed="rId19"/>
        </a:buBlip>
        <a:defRPr kumimoji="1" sz="2000">
          <a:solidFill>
            <a:schemeClr val="tx1"/>
          </a:solidFill>
          <a:effectLst>
            <a:outerShdw blurRad="38100" dist="38100" dir="2700000" algn="tl">
              <a:srgbClr val="C0C0C0"/>
            </a:outerShdw>
          </a:effectLst>
          <a:latin typeface="+mn-lt"/>
          <a:ea typeface="+mn-ea"/>
        </a:defRPr>
      </a:lvl8pPr>
      <a:lvl9pPr marL="3886200" indent="-228600" algn="l" rtl="0" eaLnBrk="1" fontAlgn="base" hangingPunct="1">
        <a:spcBef>
          <a:spcPct val="20000"/>
        </a:spcBef>
        <a:spcAft>
          <a:spcPct val="0"/>
        </a:spcAft>
        <a:buClr>
          <a:srgbClr val="0000FF"/>
        </a:buClr>
        <a:buSzPct val="65000"/>
        <a:buFont typeface="Wingdings" pitchFamily="2" charset="2"/>
        <a:buBlip>
          <a:blip r:embed="rId19"/>
        </a:buBlip>
        <a:defRPr kumimoji="1" sz="2000">
          <a:solidFill>
            <a:schemeClr val="tx1"/>
          </a:solidFill>
          <a:effectLst>
            <a:outerShdw blurRad="38100" dist="38100" dir="2700000" algn="tl">
              <a:srgbClr val="C0C0C0"/>
            </a:outerShdw>
          </a:effectLst>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600206"/>
            <a:ext cx="8229600" cy="4525963"/>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457200" y="6356512"/>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3A1C571-68E6-A54E-A113-5C9BC84623B7}" type="datetimeFigureOut">
              <a:rPr lang="ja-JP" altLang="en-US" smtClean="0">
                <a:solidFill>
                  <a:prstClr val="black">
                    <a:tint val="75000"/>
                  </a:prstClr>
                </a:solidFill>
                <a:latin typeface="Calibri"/>
                <a:ea typeface="ＭＳ Ｐゴシック"/>
              </a:rPr>
              <a:pPr/>
              <a:t>2019/7/11</a:t>
            </a:fld>
            <a:endParaRPr lang="ja-JP" altLang="en-US">
              <a:solidFill>
                <a:prstClr val="black">
                  <a:tint val="75000"/>
                </a:prstClr>
              </a:solidFill>
              <a:latin typeface="Calibri"/>
              <a:ea typeface="ＭＳ Ｐゴシック"/>
            </a:endParaRPr>
          </a:p>
        </p:txBody>
      </p:sp>
      <p:sp>
        <p:nvSpPr>
          <p:cNvPr id="5" name="フッター プレースホルダー 4"/>
          <p:cNvSpPr>
            <a:spLocks noGrp="1"/>
          </p:cNvSpPr>
          <p:nvPr>
            <p:ph type="ftr" sz="quarter" idx="3"/>
          </p:nvPr>
        </p:nvSpPr>
        <p:spPr>
          <a:xfrm>
            <a:off x="3124200" y="6356512"/>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ja-JP" altLang="en-US">
              <a:solidFill>
                <a:prstClr val="black">
                  <a:tint val="75000"/>
                </a:prstClr>
              </a:solidFill>
              <a:latin typeface="Calibri"/>
              <a:ea typeface="ＭＳ Ｐゴシック"/>
            </a:endParaRPr>
          </a:p>
        </p:txBody>
      </p:sp>
      <p:sp>
        <p:nvSpPr>
          <p:cNvPr id="6" name="スライド番号プレースホルダー 5"/>
          <p:cNvSpPr>
            <a:spLocks noGrp="1"/>
          </p:cNvSpPr>
          <p:nvPr>
            <p:ph type="sldNum" sz="quarter" idx="4"/>
          </p:nvPr>
        </p:nvSpPr>
        <p:spPr>
          <a:xfrm>
            <a:off x="6553200" y="6356512"/>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0DAC72F-797C-EF4A-ADCA-D6C313A1AF30}"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2274831653"/>
      </p:ext>
    </p:extLst>
  </p:cSld>
  <p:clrMap bg1="lt1" tx1="dk1" bg2="lt2" tx2="dk2" accent1="accent1" accent2="accent2" accent3="accent3" accent4="accent4" accent5="accent5" accent6="accent6" hlink="hlink" folHlink="folHlink"/>
  <p:sldLayoutIdLst>
    <p:sldLayoutId id="2147483847" r:id="rId1"/>
    <p:sldLayoutId id="2147483848" r:id="rId2"/>
    <p:sldLayoutId id="2147483849" r:id="rId3"/>
    <p:sldLayoutId id="2147483850" r:id="rId4"/>
    <p:sldLayoutId id="2147483851" r:id="rId5"/>
    <p:sldLayoutId id="2147483852" r:id="rId6"/>
    <p:sldLayoutId id="2147483853" r:id="rId7"/>
    <p:sldLayoutId id="2147483854" r:id="rId8"/>
    <p:sldLayoutId id="2147483855" r:id="rId9"/>
    <p:sldLayoutId id="2147483856" r:id="rId10"/>
    <p:sldLayoutId id="2147483857" r:id="rId11"/>
  </p:sldLayoutIdLst>
  <p:txStyles>
    <p:titleStyle>
      <a:lvl1pPr algn="ctr" defTabSz="4572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kumimoji="1"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kumimoji="1"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kumimoji="1"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p:bodyStyle>
    <p:other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600206"/>
            <a:ext cx="8229600" cy="4525963"/>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457200" y="6356512"/>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3A1C571-68E6-A54E-A113-5C9BC84623B7}" type="datetimeFigureOut">
              <a:rPr lang="ja-JP" altLang="en-US" smtClean="0">
                <a:solidFill>
                  <a:prstClr val="black">
                    <a:tint val="75000"/>
                  </a:prstClr>
                </a:solidFill>
                <a:latin typeface="Calibri"/>
                <a:ea typeface="ＭＳ Ｐゴシック"/>
              </a:rPr>
              <a:pPr/>
              <a:t>2019/7/11</a:t>
            </a:fld>
            <a:endParaRPr lang="ja-JP" altLang="en-US">
              <a:solidFill>
                <a:prstClr val="black">
                  <a:tint val="75000"/>
                </a:prstClr>
              </a:solidFill>
              <a:latin typeface="Calibri"/>
              <a:ea typeface="ＭＳ Ｐゴシック"/>
            </a:endParaRPr>
          </a:p>
        </p:txBody>
      </p:sp>
      <p:sp>
        <p:nvSpPr>
          <p:cNvPr id="5" name="フッター プレースホルダー 4"/>
          <p:cNvSpPr>
            <a:spLocks noGrp="1"/>
          </p:cNvSpPr>
          <p:nvPr>
            <p:ph type="ftr" sz="quarter" idx="3"/>
          </p:nvPr>
        </p:nvSpPr>
        <p:spPr>
          <a:xfrm>
            <a:off x="3124200" y="6356512"/>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ja-JP" altLang="en-US">
              <a:solidFill>
                <a:prstClr val="black">
                  <a:tint val="75000"/>
                </a:prstClr>
              </a:solidFill>
              <a:latin typeface="Calibri"/>
              <a:ea typeface="ＭＳ Ｐゴシック"/>
            </a:endParaRPr>
          </a:p>
        </p:txBody>
      </p:sp>
      <p:sp>
        <p:nvSpPr>
          <p:cNvPr id="6" name="スライド番号プレースホルダー 5"/>
          <p:cNvSpPr>
            <a:spLocks noGrp="1"/>
          </p:cNvSpPr>
          <p:nvPr>
            <p:ph type="sldNum" sz="quarter" idx="4"/>
          </p:nvPr>
        </p:nvSpPr>
        <p:spPr>
          <a:xfrm>
            <a:off x="6553200" y="6356512"/>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0DAC72F-797C-EF4A-ADCA-D6C313A1AF30}"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2820561795"/>
      </p:ext>
    </p:extLst>
  </p:cSld>
  <p:clrMap bg1="lt1" tx1="dk1" bg2="lt2" tx2="dk2" accent1="accent1" accent2="accent2" accent3="accent3" accent4="accent4" accent5="accent5" accent6="accent6" hlink="hlink" folHlink="folHlink"/>
  <p:sldLayoutIdLst>
    <p:sldLayoutId id="2147483859" r:id="rId1"/>
    <p:sldLayoutId id="2147483860" r:id="rId2"/>
    <p:sldLayoutId id="2147483861" r:id="rId3"/>
    <p:sldLayoutId id="2147483862" r:id="rId4"/>
    <p:sldLayoutId id="2147483863" r:id="rId5"/>
    <p:sldLayoutId id="2147483864" r:id="rId6"/>
    <p:sldLayoutId id="2147483865" r:id="rId7"/>
    <p:sldLayoutId id="2147483866" r:id="rId8"/>
    <p:sldLayoutId id="2147483867" r:id="rId9"/>
    <p:sldLayoutId id="2147483868" r:id="rId10"/>
    <p:sldLayoutId id="2147483869" r:id="rId11"/>
  </p:sldLayoutIdLst>
  <p:txStyles>
    <p:titleStyle>
      <a:lvl1pPr algn="ctr" defTabSz="4572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kumimoji="1"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kumimoji="1"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kumimoji="1"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p:bodyStyle>
    <p:other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151781">
                <a:gamma/>
                <a:shade val="25490"/>
                <a:invGamma/>
              </a:srgbClr>
            </a:gs>
            <a:gs pos="50000">
              <a:srgbClr val="151781"/>
            </a:gs>
            <a:gs pos="100000">
              <a:srgbClr val="151781">
                <a:gamma/>
                <a:shade val="25490"/>
                <a:invGamma/>
              </a:srgbClr>
            </a:gs>
          </a:gsLst>
          <a:lin ang="5400000" scaled="1"/>
        </a:gradFill>
        <a:effectLst/>
      </p:bgPr>
    </p:bg>
    <p:spTree>
      <p:nvGrpSpPr>
        <p:cNvPr id="1" name=""/>
        <p:cNvGrpSpPr/>
        <p:nvPr/>
      </p:nvGrpSpPr>
      <p:grpSpPr>
        <a:xfrm>
          <a:off x="0" y="0"/>
          <a:ext cx="0" cy="0"/>
          <a:chOff x="0" y="0"/>
          <a:chExt cx="0" cy="0"/>
        </a:xfrm>
      </p:grpSpPr>
      <p:sp>
        <p:nvSpPr>
          <p:cNvPr id="96258" name="Rectangle 2"/>
          <p:cNvSpPr>
            <a:spLocks noChangeArrowheads="1"/>
          </p:cNvSpPr>
          <p:nvPr/>
        </p:nvSpPr>
        <p:spPr bwMode="auto">
          <a:xfrm>
            <a:off x="0" y="0"/>
            <a:ext cx="9144000" cy="6858000"/>
          </a:xfrm>
          <a:prstGeom prst="rect">
            <a:avLst/>
          </a:prstGeom>
          <a:gradFill rotWithShape="0">
            <a:gsLst>
              <a:gs pos="0">
                <a:schemeClr val="accent1"/>
              </a:gs>
              <a:gs pos="100000">
                <a:schemeClr val="accent2"/>
              </a:gs>
            </a:gsLst>
            <a:path path="shape">
              <a:fillToRect l="50000" t="50000" r="50000" b="50000"/>
            </a:path>
          </a:gradFill>
          <a:ln>
            <a:noFill/>
          </a:ln>
          <a:extLst>
            <a:ext uri="{91240B29-F687-4f45-9708-019B960494DF}">
              <a14:hiddenLine xmlns:a14="http://schemas.microsoft.com/office/drawing/2010/main" xmlns="" w="9525">
                <a:solidFill>
                  <a:schemeClr val="tx1"/>
                </a:solidFill>
                <a:miter lim="800000"/>
                <a:headEnd/>
                <a:tailEnd/>
              </a14:hiddenLine>
            </a:ext>
          </a:extLst>
        </p:spPr>
        <p:txBody>
          <a:bodyPr wrap="none" anchor="ctr"/>
          <a:lstStyle/>
          <a:p>
            <a:pPr defTabSz="914400" fontAlgn="base">
              <a:spcBef>
                <a:spcPct val="0"/>
              </a:spcBef>
              <a:spcAft>
                <a:spcPct val="0"/>
              </a:spcAft>
            </a:pPr>
            <a:endParaRPr lang="ja-JP" altLang="en-US" sz="2400">
              <a:solidFill>
                <a:srgbClr val="000000"/>
              </a:solidFill>
              <a:latin typeface="Arial" charset="0"/>
              <a:ea typeface="ＭＳ Ｐゴシック" charset="0"/>
              <a:cs typeface="ＭＳ Ｐゴシック" charset="0"/>
            </a:endParaRPr>
          </a:p>
        </p:txBody>
      </p:sp>
      <p:sp>
        <p:nvSpPr>
          <p:cNvPr id="96259" name="Rectangle 3"/>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ja-JP" altLang="en-US"/>
              <a:t>マスタ</a:t>
            </a:r>
            <a:r>
              <a:rPr lang="en-US" altLang="ja-JP"/>
              <a:t> </a:t>
            </a:r>
            <a:r>
              <a:rPr lang="ja-JP" altLang="en-US"/>
              <a:t>タイトルの書式設定</a:t>
            </a:r>
          </a:p>
        </p:txBody>
      </p:sp>
      <p:sp>
        <p:nvSpPr>
          <p:cNvPr id="96260" name="Rectangle 4"/>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ja-JP" altLang="en-US"/>
              <a:t>マスタ</a:t>
            </a:r>
            <a:r>
              <a:rPr lang="en-US" altLang="ja-JP"/>
              <a:t> </a:t>
            </a:r>
            <a:r>
              <a:rPr lang="ja-JP" altLang="en-US"/>
              <a:t>テキストの書式設定</a:t>
            </a:r>
            <a:endParaRPr lang="en-US" altLang="ja-JP"/>
          </a:p>
          <a:p>
            <a:pPr lvl="1"/>
            <a:r>
              <a:rPr lang="ja-JP" altLang="en-US"/>
              <a:t>第</a:t>
            </a:r>
            <a:r>
              <a:rPr lang="en-US" altLang="ja-JP"/>
              <a:t> 2 </a:t>
            </a:r>
            <a:r>
              <a:rPr lang="ja-JP" altLang="en-US"/>
              <a:t>レベル</a:t>
            </a:r>
            <a:endParaRPr lang="en-US" altLang="ja-JP"/>
          </a:p>
          <a:p>
            <a:pPr lvl="2"/>
            <a:r>
              <a:rPr lang="ja-JP" altLang="en-US"/>
              <a:t>第</a:t>
            </a:r>
            <a:r>
              <a:rPr lang="en-US" altLang="ja-JP"/>
              <a:t> 3 </a:t>
            </a:r>
            <a:r>
              <a:rPr lang="ja-JP" altLang="en-US"/>
              <a:t>レベル</a:t>
            </a:r>
            <a:endParaRPr lang="en-US" altLang="ja-JP"/>
          </a:p>
          <a:p>
            <a:pPr lvl="3"/>
            <a:r>
              <a:rPr lang="ja-JP" altLang="en-US"/>
              <a:t>第</a:t>
            </a:r>
            <a:r>
              <a:rPr lang="en-US" altLang="ja-JP"/>
              <a:t> 4 </a:t>
            </a:r>
            <a:r>
              <a:rPr lang="ja-JP" altLang="en-US"/>
              <a:t>レベル</a:t>
            </a:r>
            <a:endParaRPr lang="en-US" altLang="ja-JP"/>
          </a:p>
          <a:p>
            <a:pPr lvl="4"/>
            <a:r>
              <a:rPr lang="ja-JP" altLang="en-US"/>
              <a:t>第</a:t>
            </a:r>
            <a:r>
              <a:rPr lang="en-US" altLang="ja-JP"/>
              <a:t> 5 </a:t>
            </a:r>
            <a:r>
              <a:rPr lang="ja-JP" altLang="en-US"/>
              <a:t>レベル</a:t>
            </a:r>
          </a:p>
        </p:txBody>
      </p:sp>
      <p:sp>
        <p:nvSpPr>
          <p:cNvPr id="96261" name="Rectangle 5"/>
          <p:cNvSpPr>
            <a:spLocks noGrp="1" noChangeArrowheads="1"/>
          </p:cNvSpPr>
          <p:nvPr>
            <p:ph type="dt" sz="half" idx="2"/>
          </p:nvPr>
        </p:nvSpPr>
        <p:spPr bwMode="auto">
          <a:xfrm>
            <a:off x="685800" y="6248400"/>
            <a:ext cx="1905000" cy="4572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defRPr sz="1400"/>
            </a:lvl1pPr>
          </a:lstStyle>
          <a:p>
            <a:pPr defTabSz="914400" fontAlgn="base">
              <a:spcBef>
                <a:spcPct val="0"/>
              </a:spcBef>
              <a:spcAft>
                <a:spcPct val="0"/>
              </a:spcAft>
            </a:pPr>
            <a:endParaRPr lang="en-US" altLang="ja-JP">
              <a:solidFill>
                <a:srgbClr val="000000"/>
              </a:solidFill>
              <a:latin typeface="Arial" charset="0"/>
              <a:ea typeface="ＭＳ Ｐゴシック" charset="0"/>
              <a:cs typeface="ＭＳ Ｐゴシック" charset="0"/>
            </a:endParaRPr>
          </a:p>
        </p:txBody>
      </p:sp>
      <p:sp>
        <p:nvSpPr>
          <p:cNvPr id="96262" name="Rectangle 6"/>
          <p:cNvSpPr>
            <a:spLocks noGrp="1" noChangeArrowheads="1"/>
          </p:cNvSpPr>
          <p:nvPr>
            <p:ph type="ftr" sz="quarter" idx="3"/>
          </p:nvPr>
        </p:nvSpPr>
        <p:spPr bwMode="auto">
          <a:xfrm>
            <a:off x="3124200" y="6248400"/>
            <a:ext cx="2895600" cy="4572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ctr">
              <a:defRPr sz="1400"/>
            </a:lvl1pPr>
          </a:lstStyle>
          <a:p>
            <a:pPr defTabSz="914400" fontAlgn="base">
              <a:spcBef>
                <a:spcPct val="0"/>
              </a:spcBef>
              <a:spcAft>
                <a:spcPct val="0"/>
              </a:spcAft>
            </a:pPr>
            <a:endParaRPr lang="en-US" altLang="ja-JP">
              <a:solidFill>
                <a:srgbClr val="000000"/>
              </a:solidFill>
              <a:latin typeface="Arial" charset="0"/>
              <a:ea typeface="ＭＳ Ｐゴシック" charset="0"/>
              <a:cs typeface="ＭＳ Ｐゴシック" charset="0"/>
            </a:endParaRPr>
          </a:p>
        </p:txBody>
      </p:sp>
      <p:sp>
        <p:nvSpPr>
          <p:cNvPr id="96263" name="Rectangle 7"/>
          <p:cNvSpPr>
            <a:spLocks noGrp="1" noChangeArrowheads="1"/>
          </p:cNvSpPr>
          <p:nvPr>
            <p:ph type="sldNum" sz="quarter" idx="4"/>
          </p:nvPr>
        </p:nvSpPr>
        <p:spPr bwMode="auto">
          <a:xfrm>
            <a:off x="6553200" y="6248400"/>
            <a:ext cx="1905000" cy="4572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r">
              <a:defRPr sz="1400"/>
            </a:lvl1pPr>
          </a:lstStyle>
          <a:p>
            <a:pPr defTabSz="914400" fontAlgn="base">
              <a:spcBef>
                <a:spcPct val="0"/>
              </a:spcBef>
              <a:spcAft>
                <a:spcPct val="0"/>
              </a:spcAft>
            </a:pPr>
            <a:fld id="{F849FC3B-D0CF-AF46-972B-7A20EECF362E}" type="slidenum">
              <a:rPr lang="en-US" altLang="ja-JP">
                <a:solidFill>
                  <a:srgbClr val="000000"/>
                </a:solidFill>
                <a:latin typeface="Arial" charset="0"/>
                <a:ea typeface="ＭＳ Ｐゴシック" charset="0"/>
                <a:cs typeface="ＭＳ Ｐゴシック" charset="0"/>
              </a:rPr>
              <a:pPr defTabSz="914400" fontAlgn="base">
                <a:spcBef>
                  <a:spcPct val="0"/>
                </a:spcBef>
                <a:spcAft>
                  <a:spcPct val="0"/>
                </a:spcAft>
              </a:pPr>
              <a:t>‹#›</a:t>
            </a:fld>
            <a:endParaRPr lang="en-US" altLang="ja-JP">
              <a:solidFill>
                <a:srgbClr val="000000"/>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1099903762"/>
      </p:ext>
    </p:extLst>
  </p:cSld>
  <p:clrMap bg1="lt1" tx1="dk1" bg2="lt2" tx2="dk2" accent1="accent1" accent2="accent2" accent3="accent3" accent4="accent4" accent5="accent5" accent6="accent6" hlink="hlink" folHlink="folHlink"/>
  <p:sldLayoutIdLst>
    <p:sldLayoutId id="2147483963" r:id="rId1"/>
    <p:sldLayoutId id="2147483964" r:id="rId2"/>
    <p:sldLayoutId id="2147483965" r:id="rId3"/>
    <p:sldLayoutId id="2147483966" r:id="rId4"/>
    <p:sldLayoutId id="2147483967" r:id="rId5"/>
    <p:sldLayoutId id="2147483968" r:id="rId6"/>
    <p:sldLayoutId id="2147483969" r:id="rId7"/>
    <p:sldLayoutId id="2147483970" r:id="rId8"/>
    <p:sldLayoutId id="2147483971" r:id="rId9"/>
    <p:sldLayoutId id="2147483972" r:id="rId10"/>
    <p:sldLayoutId id="2147483973" r:id="rId11"/>
    <p:sldLayoutId id="2147483974" r:id="rId12"/>
  </p:sldLayoutIdLst>
  <p:txStyles>
    <p:titleStyle>
      <a:lvl1pPr algn="ctr" rtl="0" fontAlgn="base">
        <a:spcBef>
          <a:spcPct val="0"/>
        </a:spcBef>
        <a:spcAft>
          <a:spcPct val="0"/>
        </a:spcAft>
        <a:defRPr kumimoji="1" sz="44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charset="0"/>
          <a:ea typeface="ＭＳ Ｐゴシック" charset="0"/>
          <a:cs typeface="ＭＳ Ｐゴシック" charset="0"/>
        </a:defRPr>
      </a:lvl2pPr>
      <a:lvl3pPr algn="ctr" rtl="0" fontAlgn="base">
        <a:spcBef>
          <a:spcPct val="0"/>
        </a:spcBef>
        <a:spcAft>
          <a:spcPct val="0"/>
        </a:spcAft>
        <a:defRPr kumimoji="1" sz="4400">
          <a:solidFill>
            <a:schemeClr val="tx2"/>
          </a:solidFill>
          <a:latin typeface="Arial" charset="0"/>
          <a:ea typeface="ＭＳ Ｐゴシック" charset="0"/>
          <a:cs typeface="ＭＳ Ｐゴシック" charset="0"/>
        </a:defRPr>
      </a:lvl3pPr>
      <a:lvl4pPr algn="ctr" rtl="0" fontAlgn="base">
        <a:spcBef>
          <a:spcPct val="0"/>
        </a:spcBef>
        <a:spcAft>
          <a:spcPct val="0"/>
        </a:spcAft>
        <a:defRPr kumimoji="1" sz="4400">
          <a:solidFill>
            <a:schemeClr val="tx2"/>
          </a:solidFill>
          <a:latin typeface="Arial" charset="0"/>
          <a:ea typeface="ＭＳ Ｐゴシック" charset="0"/>
          <a:cs typeface="ＭＳ Ｐゴシック" charset="0"/>
        </a:defRPr>
      </a:lvl4pPr>
      <a:lvl5pPr algn="ctr" rtl="0" fontAlgn="base">
        <a:spcBef>
          <a:spcPct val="0"/>
        </a:spcBef>
        <a:spcAft>
          <a:spcPct val="0"/>
        </a:spcAft>
        <a:defRPr kumimoji="1"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kumimoji="1" sz="4400">
          <a:solidFill>
            <a:schemeClr val="tx2"/>
          </a:solidFill>
          <a:latin typeface="Arial" charset="0"/>
          <a:ea typeface="ＭＳ Ｐゴシック" charset="0"/>
          <a:cs typeface="ＭＳ Ｐゴシック" charset="0"/>
        </a:defRPr>
      </a:lvl6pPr>
      <a:lvl7pPr marL="914400" algn="ctr" rtl="0" fontAlgn="base">
        <a:spcBef>
          <a:spcPct val="0"/>
        </a:spcBef>
        <a:spcAft>
          <a:spcPct val="0"/>
        </a:spcAft>
        <a:defRPr kumimoji="1" sz="4400">
          <a:solidFill>
            <a:schemeClr val="tx2"/>
          </a:solidFill>
          <a:latin typeface="Arial" charset="0"/>
          <a:ea typeface="ＭＳ Ｐゴシック" charset="0"/>
          <a:cs typeface="ＭＳ Ｐゴシック" charset="0"/>
        </a:defRPr>
      </a:lvl7pPr>
      <a:lvl8pPr marL="1371600" algn="ctr" rtl="0" fontAlgn="base">
        <a:spcBef>
          <a:spcPct val="0"/>
        </a:spcBef>
        <a:spcAft>
          <a:spcPct val="0"/>
        </a:spcAft>
        <a:defRPr kumimoji="1" sz="4400">
          <a:solidFill>
            <a:schemeClr val="tx2"/>
          </a:solidFill>
          <a:latin typeface="Arial" charset="0"/>
          <a:ea typeface="ＭＳ Ｐゴシック" charset="0"/>
          <a:cs typeface="ＭＳ Ｐゴシック" charset="0"/>
        </a:defRPr>
      </a:lvl8pPr>
      <a:lvl9pPr marL="1828800" algn="ctr" rtl="0" fontAlgn="base">
        <a:spcBef>
          <a:spcPct val="0"/>
        </a:spcBef>
        <a:spcAft>
          <a:spcPct val="0"/>
        </a:spcAft>
        <a:defRPr kumimoji="1" sz="4400">
          <a:solidFill>
            <a:schemeClr val="tx2"/>
          </a:solidFill>
          <a:latin typeface="Arial" charset="0"/>
          <a:ea typeface="ＭＳ Ｐゴシック" charset="0"/>
          <a:cs typeface="ＭＳ Ｐゴシック" charset="0"/>
        </a:defRPr>
      </a:lvl9pPr>
    </p:titleStyle>
    <p:bodyStyle>
      <a:lvl1pPr marL="342900" indent="-342900" algn="l" rtl="0" fontAlgn="base">
        <a:spcBef>
          <a:spcPct val="20000"/>
        </a:spcBef>
        <a:spcAft>
          <a:spcPct val="0"/>
        </a:spcAft>
        <a:buChar char="•"/>
        <a:defRPr kumimoji="1" sz="3200">
          <a:solidFill>
            <a:schemeClr val="tx1"/>
          </a:solidFill>
          <a:latin typeface="+mn-lt"/>
          <a:ea typeface="+mn-ea"/>
          <a:cs typeface="+mn-cs"/>
        </a:defRPr>
      </a:lvl1pPr>
      <a:lvl2pPr marL="742950" indent="-285750" algn="l" rtl="0" fontAlgn="base">
        <a:spcBef>
          <a:spcPct val="20000"/>
        </a:spcBef>
        <a:spcAft>
          <a:spcPct val="0"/>
        </a:spcAft>
        <a:buChar char="–"/>
        <a:defRPr kumimoji="1" sz="2800">
          <a:solidFill>
            <a:schemeClr val="tx1"/>
          </a:solidFill>
          <a:latin typeface="+mn-lt"/>
          <a:ea typeface="+mn-ea"/>
        </a:defRPr>
      </a:lvl2pPr>
      <a:lvl3pPr marL="1143000" indent="-228600" algn="l" rtl="0" fontAlgn="base">
        <a:spcBef>
          <a:spcPct val="20000"/>
        </a:spcBef>
        <a:spcAft>
          <a:spcPct val="0"/>
        </a:spcAft>
        <a:buChar char="•"/>
        <a:defRPr kumimoji="1" sz="2400">
          <a:solidFill>
            <a:schemeClr val="tx1"/>
          </a:solidFill>
          <a:latin typeface="+mn-lt"/>
          <a:ea typeface="+mn-ea"/>
        </a:defRPr>
      </a:lvl3pPr>
      <a:lvl4pPr marL="1600200" indent="-228600" algn="l" rtl="0" fontAlgn="base">
        <a:spcBef>
          <a:spcPct val="20000"/>
        </a:spcBef>
        <a:spcAft>
          <a:spcPct val="0"/>
        </a:spcAft>
        <a:buChar char="–"/>
        <a:defRPr kumimoji="1" sz="2000">
          <a:solidFill>
            <a:schemeClr val="tx1"/>
          </a:solidFill>
          <a:latin typeface="+mn-lt"/>
          <a:ea typeface="+mn-ea"/>
        </a:defRPr>
      </a:lvl4pPr>
      <a:lvl5pPr marL="2057400" indent="-228600" algn="l" rtl="0" fontAlgn="base">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151781">
                <a:gamma/>
                <a:shade val="25490"/>
                <a:invGamma/>
              </a:srgbClr>
            </a:gs>
            <a:gs pos="50000">
              <a:srgbClr val="151781"/>
            </a:gs>
            <a:gs pos="100000">
              <a:srgbClr val="151781">
                <a:gamma/>
                <a:shade val="25490"/>
                <a:invGamma/>
              </a:srgbClr>
            </a:gs>
          </a:gsLst>
          <a:lin ang="5400000" scaled="1"/>
        </a:gradFill>
        <a:effectLst/>
      </p:bgPr>
    </p:bg>
    <p:spTree>
      <p:nvGrpSpPr>
        <p:cNvPr id="1" name=""/>
        <p:cNvGrpSpPr/>
        <p:nvPr/>
      </p:nvGrpSpPr>
      <p:grpSpPr>
        <a:xfrm>
          <a:off x="0" y="0"/>
          <a:ext cx="0" cy="0"/>
          <a:chOff x="0" y="0"/>
          <a:chExt cx="0" cy="0"/>
        </a:xfrm>
      </p:grpSpPr>
      <p:sp>
        <p:nvSpPr>
          <p:cNvPr id="96258" name="Rectangle 2"/>
          <p:cNvSpPr>
            <a:spLocks noChangeArrowheads="1"/>
          </p:cNvSpPr>
          <p:nvPr/>
        </p:nvSpPr>
        <p:spPr bwMode="auto">
          <a:xfrm>
            <a:off x="0" y="0"/>
            <a:ext cx="9144000" cy="6858000"/>
          </a:xfrm>
          <a:prstGeom prst="rect">
            <a:avLst/>
          </a:prstGeom>
          <a:gradFill rotWithShape="0">
            <a:gsLst>
              <a:gs pos="0">
                <a:schemeClr val="accent1"/>
              </a:gs>
              <a:gs pos="100000">
                <a:schemeClr val="accent2"/>
              </a:gs>
            </a:gsLst>
            <a:path path="shape">
              <a:fillToRect l="50000" t="50000" r="50000" b="50000"/>
            </a:path>
          </a:gradFill>
          <a:ln>
            <a:noFill/>
          </a:ln>
          <a:extLst>
            <a:ext uri="{91240B29-F687-4f45-9708-019B960494DF}">
              <a14:hiddenLine xmlns:a14="http://schemas.microsoft.com/office/drawing/2010/main" xmlns="" w="9525">
                <a:solidFill>
                  <a:schemeClr val="tx1"/>
                </a:solidFill>
                <a:miter lim="800000"/>
                <a:headEnd/>
                <a:tailEnd/>
              </a14:hiddenLine>
            </a:ext>
          </a:extLst>
        </p:spPr>
        <p:txBody>
          <a:bodyPr wrap="none" anchor="ctr"/>
          <a:lstStyle/>
          <a:p>
            <a:pPr defTabSz="914400" fontAlgn="base">
              <a:spcBef>
                <a:spcPct val="0"/>
              </a:spcBef>
              <a:spcAft>
                <a:spcPct val="0"/>
              </a:spcAft>
            </a:pPr>
            <a:endParaRPr lang="ja-JP" altLang="en-US" sz="2400">
              <a:solidFill>
                <a:srgbClr val="000000"/>
              </a:solidFill>
              <a:latin typeface="Arial" charset="0"/>
              <a:ea typeface="ＭＳ Ｐゴシック" charset="0"/>
              <a:cs typeface="ＭＳ Ｐゴシック" charset="0"/>
            </a:endParaRPr>
          </a:p>
        </p:txBody>
      </p:sp>
      <p:sp>
        <p:nvSpPr>
          <p:cNvPr id="96259" name="Rectangle 3"/>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ja-JP" altLang="en-US"/>
              <a:t>マスタ</a:t>
            </a:r>
            <a:r>
              <a:rPr lang="en-US" altLang="ja-JP"/>
              <a:t> </a:t>
            </a:r>
            <a:r>
              <a:rPr lang="ja-JP" altLang="en-US"/>
              <a:t>タイトルの書式設定</a:t>
            </a:r>
          </a:p>
        </p:txBody>
      </p:sp>
      <p:sp>
        <p:nvSpPr>
          <p:cNvPr id="96260" name="Rectangle 4"/>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ja-JP" altLang="en-US"/>
              <a:t>マスタ</a:t>
            </a:r>
            <a:r>
              <a:rPr lang="en-US" altLang="ja-JP"/>
              <a:t> </a:t>
            </a:r>
            <a:r>
              <a:rPr lang="ja-JP" altLang="en-US"/>
              <a:t>テキストの書式設定</a:t>
            </a:r>
            <a:endParaRPr lang="en-US" altLang="ja-JP"/>
          </a:p>
          <a:p>
            <a:pPr lvl="1"/>
            <a:r>
              <a:rPr lang="ja-JP" altLang="en-US"/>
              <a:t>第</a:t>
            </a:r>
            <a:r>
              <a:rPr lang="en-US" altLang="ja-JP"/>
              <a:t> 2 </a:t>
            </a:r>
            <a:r>
              <a:rPr lang="ja-JP" altLang="en-US"/>
              <a:t>レベル</a:t>
            </a:r>
            <a:endParaRPr lang="en-US" altLang="ja-JP"/>
          </a:p>
          <a:p>
            <a:pPr lvl="2"/>
            <a:r>
              <a:rPr lang="ja-JP" altLang="en-US"/>
              <a:t>第</a:t>
            </a:r>
            <a:r>
              <a:rPr lang="en-US" altLang="ja-JP"/>
              <a:t> 3 </a:t>
            </a:r>
            <a:r>
              <a:rPr lang="ja-JP" altLang="en-US"/>
              <a:t>レベル</a:t>
            </a:r>
            <a:endParaRPr lang="en-US" altLang="ja-JP"/>
          </a:p>
          <a:p>
            <a:pPr lvl="3"/>
            <a:r>
              <a:rPr lang="ja-JP" altLang="en-US"/>
              <a:t>第</a:t>
            </a:r>
            <a:r>
              <a:rPr lang="en-US" altLang="ja-JP"/>
              <a:t> 4 </a:t>
            </a:r>
            <a:r>
              <a:rPr lang="ja-JP" altLang="en-US"/>
              <a:t>レベル</a:t>
            </a:r>
            <a:endParaRPr lang="en-US" altLang="ja-JP"/>
          </a:p>
          <a:p>
            <a:pPr lvl="4"/>
            <a:r>
              <a:rPr lang="ja-JP" altLang="en-US"/>
              <a:t>第</a:t>
            </a:r>
            <a:r>
              <a:rPr lang="en-US" altLang="ja-JP"/>
              <a:t> 5 </a:t>
            </a:r>
            <a:r>
              <a:rPr lang="ja-JP" altLang="en-US"/>
              <a:t>レベル</a:t>
            </a:r>
          </a:p>
        </p:txBody>
      </p:sp>
      <p:sp>
        <p:nvSpPr>
          <p:cNvPr id="96261" name="Rectangle 5"/>
          <p:cNvSpPr>
            <a:spLocks noGrp="1" noChangeArrowheads="1"/>
          </p:cNvSpPr>
          <p:nvPr>
            <p:ph type="dt" sz="half" idx="2"/>
          </p:nvPr>
        </p:nvSpPr>
        <p:spPr bwMode="auto">
          <a:xfrm>
            <a:off x="685800" y="6248400"/>
            <a:ext cx="1905000" cy="4572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defRPr sz="1400"/>
            </a:lvl1pPr>
          </a:lstStyle>
          <a:p>
            <a:pPr defTabSz="914400" fontAlgn="base">
              <a:spcBef>
                <a:spcPct val="0"/>
              </a:spcBef>
              <a:spcAft>
                <a:spcPct val="0"/>
              </a:spcAft>
            </a:pPr>
            <a:endParaRPr lang="en-US" altLang="ja-JP">
              <a:solidFill>
                <a:srgbClr val="000000"/>
              </a:solidFill>
              <a:latin typeface="Arial" charset="0"/>
              <a:ea typeface="ＭＳ Ｐゴシック" charset="0"/>
              <a:cs typeface="ＭＳ Ｐゴシック" charset="0"/>
            </a:endParaRPr>
          </a:p>
        </p:txBody>
      </p:sp>
      <p:sp>
        <p:nvSpPr>
          <p:cNvPr id="96262" name="Rectangle 6"/>
          <p:cNvSpPr>
            <a:spLocks noGrp="1" noChangeArrowheads="1"/>
          </p:cNvSpPr>
          <p:nvPr>
            <p:ph type="ftr" sz="quarter" idx="3"/>
          </p:nvPr>
        </p:nvSpPr>
        <p:spPr bwMode="auto">
          <a:xfrm>
            <a:off x="3124200" y="6248400"/>
            <a:ext cx="2895600" cy="4572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ctr">
              <a:defRPr sz="1400"/>
            </a:lvl1pPr>
          </a:lstStyle>
          <a:p>
            <a:pPr defTabSz="914400" fontAlgn="base">
              <a:spcBef>
                <a:spcPct val="0"/>
              </a:spcBef>
              <a:spcAft>
                <a:spcPct val="0"/>
              </a:spcAft>
            </a:pPr>
            <a:endParaRPr lang="en-US" altLang="ja-JP">
              <a:solidFill>
                <a:srgbClr val="000000"/>
              </a:solidFill>
              <a:latin typeface="Arial" charset="0"/>
              <a:ea typeface="ＭＳ Ｐゴシック" charset="0"/>
              <a:cs typeface="ＭＳ Ｐゴシック" charset="0"/>
            </a:endParaRPr>
          </a:p>
        </p:txBody>
      </p:sp>
      <p:sp>
        <p:nvSpPr>
          <p:cNvPr id="96263" name="Rectangle 7"/>
          <p:cNvSpPr>
            <a:spLocks noGrp="1" noChangeArrowheads="1"/>
          </p:cNvSpPr>
          <p:nvPr>
            <p:ph type="sldNum" sz="quarter" idx="4"/>
          </p:nvPr>
        </p:nvSpPr>
        <p:spPr bwMode="auto">
          <a:xfrm>
            <a:off x="6553200" y="6248400"/>
            <a:ext cx="1905000" cy="4572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r">
              <a:defRPr sz="1400"/>
            </a:lvl1pPr>
          </a:lstStyle>
          <a:p>
            <a:pPr defTabSz="914400" fontAlgn="base">
              <a:spcBef>
                <a:spcPct val="0"/>
              </a:spcBef>
              <a:spcAft>
                <a:spcPct val="0"/>
              </a:spcAft>
            </a:pPr>
            <a:fld id="{F849FC3B-D0CF-AF46-972B-7A20EECF362E}" type="slidenum">
              <a:rPr lang="en-US" altLang="ja-JP">
                <a:solidFill>
                  <a:srgbClr val="000000"/>
                </a:solidFill>
                <a:latin typeface="Arial" charset="0"/>
                <a:ea typeface="ＭＳ Ｐゴシック" charset="0"/>
                <a:cs typeface="ＭＳ Ｐゴシック" charset="0"/>
              </a:rPr>
              <a:pPr defTabSz="914400" fontAlgn="base">
                <a:spcBef>
                  <a:spcPct val="0"/>
                </a:spcBef>
                <a:spcAft>
                  <a:spcPct val="0"/>
                </a:spcAft>
              </a:pPr>
              <a:t>‹#›</a:t>
            </a:fld>
            <a:endParaRPr lang="en-US" altLang="ja-JP">
              <a:solidFill>
                <a:srgbClr val="000000"/>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1142071517"/>
      </p:ext>
    </p:extLst>
  </p:cSld>
  <p:clrMap bg1="lt1" tx1="dk1" bg2="lt2" tx2="dk2" accent1="accent1" accent2="accent2" accent3="accent3" accent4="accent4" accent5="accent5" accent6="accent6" hlink="hlink" folHlink="folHlink"/>
  <p:sldLayoutIdLst>
    <p:sldLayoutId id="2147483976" r:id="rId1"/>
    <p:sldLayoutId id="2147483977" r:id="rId2"/>
    <p:sldLayoutId id="2147483978" r:id="rId3"/>
    <p:sldLayoutId id="2147483979" r:id="rId4"/>
    <p:sldLayoutId id="2147483980" r:id="rId5"/>
    <p:sldLayoutId id="2147483981" r:id="rId6"/>
    <p:sldLayoutId id="2147483982" r:id="rId7"/>
    <p:sldLayoutId id="2147483983" r:id="rId8"/>
    <p:sldLayoutId id="2147483984" r:id="rId9"/>
    <p:sldLayoutId id="2147483985" r:id="rId10"/>
    <p:sldLayoutId id="2147483986" r:id="rId11"/>
    <p:sldLayoutId id="2147483987" r:id="rId12"/>
  </p:sldLayoutIdLst>
  <p:txStyles>
    <p:titleStyle>
      <a:lvl1pPr algn="ctr" rtl="0" fontAlgn="base">
        <a:spcBef>
          <a:spcPct val="0"/>
        </a:spcBef>
        <a:spcAft>
          <a:spcPct val="0"/>
        </a:spcAft>
        <a:defRPr kumimoji="1" sz="44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charset="0"/>
          <a:ea typeface="ＭＳ Ｐゴシック" charset="0"/>
          <a:cs typeface="ＭＳ Ｐゴシック" charset="0"/>
        </a:defRPr>
      </a:lvl2pPr>
      <a:lvl3pPr algn="ctr" rtl="0" fontAlgn="base">
        <a:spcBef>
          <a:spcPct val="0"/>
        </a:spcBef>
        <a:spcAft>
          <a:spcPct val="0"/>
        </a:spcAft>
        <a:defRPr kumimoji="1" sz="4400">
          <a:solidFill>
            <a:schemeClr val="tx2"/>
          </a:solidFill>
          <a:latin typeface="Arial" charset="0"/>
          <a:ea typeface="ＭＳ Ｐゴシック" charset="0"/>
          <a:cs typeface="ＭＳ Ｐゴシック" charset="0"/>
        </a:defRPr>
      </a:lvl3pPr>
      <a:lvl4pPr algn="ctr" rtl="0" fontAlgn="base">
        <a:spcBef>
          <a:spcPct val="0"/>
        </a:spcBef>
        <a:spcAft>
          <a:spcPct val="0"/>
        </a:spcAft>
        <a:defRPr kumimoji="1" sz="4400">
          <a:solidFill>
            <a:schemeClr val="tx2"/>
          </a:solidFill>
          <a:latin typeface="Arial" charset="0"/>
          <a:ea typeface="ＭＳ Ｐゴシック" charset="0"/>
          <a:cs typeface="ＭＳ Ｐゴシック" charset="0"/>
        </a:defRPr>
      </a:lvl4pPr>
      <a:lvl5pPr algn="ctr" rtl="0" fontAlgn="base">
        <a:spcBef>
          <a:spcPct val="0"/>
        </a:spcBef>
        <a:spcAft>
          <a:spcPct val="0"/>
        </a:spcAft>
        <a:defRPr kumimoji="1"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kumimoji="1" sz="4400">
          <a:solidFill>
            <a:schemeClr val="tx2"/>
          </a:solidFill>
          <a:latin typeface="Arial" charset="0"/>
          <a:ea typeface="ＭＳ Ｐゴシック" charset="0"/>
          <a:cs typeface="ＭＳ Ｐゴシック" charset="0"/>
        </a:defRPr>
      </a:lvl6pPr>
      <a:lvl7pPr marL="914400" algn="ctr" rtl="0" fontAlgn="base">
        <a:spcBef>
          <a:spcPct val="0"/>
        </a:spcBef>
        <a:spcAft>
          <a:spcPct val="0"/>
        </a:spcAft>
        <a:defRPr kumimoji="1" sz="4400">
          <a:solidFill>
            <a:schemeClr val="tx2"/>
          </a:solidFill>
          <a:latin typeface="Arial" charset="0"/>
          <a:ea typeface="ＭＳ Ｐゴシック" charset="0"/>
          <a:cs typeface="ＭＳ Ｐゴシック" charset="0"/>
        </a:defRPr>
      </a:lvl7pPr>
      <a:lvl8pPr marL="1371600" algn="ctr" rtl="0" fontAlgn="base">
        <a:spcBef>
          <a:spcPct val="0"/>
        </a:spcBef>
        <a:spcAft>
          <a:spcPct val="0"/>
        </a:spcAft>
        <a:defRPr kumimoji="1" sz="4400">
          <a:solidFill>
            <a:schemeClr val="tx2"/>
          </a:solidFill>
          <a:latin typeface="Arial" charset="0"/>
          <a:ea typeface="ＭＳ Ｐゴシック" charset="0"/>
          <a:cs typeface="ＭＳ Ｐゴシック" charset="0"/>
        </a:defRPr>
      </a:lvl8pPr>
      <a:lvl9pPr marL="1828800" algn="ctr" rtl="0" fontAlgn="base">
        <a:spcBef>
          <a:spcPct val="0"/>
        </a:spcBef>
        <a:spcAft>
          <a:spcPct val="0"/>
        </a:spcAft>
        <a:defRPr kumimoji="1" sz="4400">
          <a:solidFill>
            <a:schemeClr val="tx2"/>
          </a:solidFill>
          <a:latin typeface="Arial" charset="0"/>
          <a:ea typeface="ＭＳ Ｐゴシック" charset="0"/>
          <a:cs typeface="ＭＳ Ｐゴシック" charset="0"/>
        </a:defRPr>
      </a:lvl9pPr>
    </p:titleStyle>
    <p:bodyStyle>
      <a:lvl1pPr marL="342900" indent="-342900" algn="l" rtl="0" fontAlgn="base">
        <a:spcBef>
          <a:spcPct val="20000"/>
        </a:spcBef>
        <a:spcAft>
          <a:spcPct val="0"/>
        </a:spcAft>
        <a:buChar char="•"/>
        <a:defRPr kumimoji="1" sz="3200">
          <a:solidFill>
            <a:schemeClr val="tx1"/>
          </a:solidFill>
          <a:latin typeface="+mn-lt"/>
          <a:ea typeface="+mn-ea"/>
          <a:cs typeface="+mn-cs"/>
        </a:defRPr>
      </a:lvl1pPr>
      <a:lvl2pPr marL="742950" indent="-285750" algn="l" rtl="0" fontAlgn="base">
        <a:spcBef>
          <a:spcPct val="20000"/>
        </a:spcBef>
        <a:spcAft>
          <a:spcPct val="0"/>
        </a:spcAft>
        <a:buChar char="–"/>
        <a:defRPr kumimoji="1" sz="2800">
          <a:solidFill>
            <a:schemeClr val="tx1"/>
          </a:solidFill>
          <a:latin typeface="+mn-lt"/>
          <a:ea typeface="+mn-ea"/>
        </a:defRPr>
      </a:lvl2pPr>
      <a:lvl3pPr marL="1143000" indent="-228600" algn="l" rtl="0" fontAlgn="base">
        <a:spcBef>
          <a:spcPct val="20000"/>
        </a:spcBef>
        <a:spcAft>
          <a:spcPct val="0"/>
        </a:spcAft>
        <a:buChar char="•"/>
        <a:defRPr kumimoji="1" sz="2400">
          <a:solidFill>
            <a:schemeClr val="tx1"/>
          </a:solidFill>
          <a:latin typeface="+mn-lt"/>
          <a:ea typeface="+mn-ea"/>
        </a:defRPr>
      </a:lvl3pPr>
      <a:lvl4pPr marL="1600200" indent="-228600" algn="l" rtl="0" fontAlgn="base">
        <a:spcBef>
          <a:spcPct val="20000"/>
        </a:spcBef>
        <a:spcAft>
          <a:spcPct val="0"/>
        </a:spcAft>
        <a:buChar char="–"/>
        <a:defRPr kumimoji="1" sz="2000">
          <a:solidFill>
            <a:schemeClr val="tx1"/>
          </a:solidFill>
          <a:latin typeface="+mn-lt"/>
          <a:ea typeface="+mn-ea"/>
        </a:defRPr>
      </a:lvl4pPr>
      <a:lvl5pPr marL="2057400" indent="-228600" algn="l" rtl="0" fontAlgn="base">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ja-JP" altLang="en-US"/>
              <a:t>マスタ</a:t>
            </a:r>
            <a:r>
              <a:rPr lang="en-US" altLang="ja-JP"/>
              <a:t> </a:t>
            </a:r>
            <a:r>
              <a:rPr lang="ja-JP" altLang="en-US"/>
              <a:t>タイトルの書式設定</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ja-JP" altLang="en-US"/>
              <a:t>マスタ</a:t>
            </a:r>
            <a:r>
              <a:rPr lang="en-US" altLang="ja-JP"/>
              <a:t> </a:t>
            </a:r>
            <a:r>
              <a:rPr lang="ja-JP" altLang="en-US"/>
              <a:t>テキストの書式設定</a:t>
            </a:r>
            <a:endParaRPr lang="en-US" altLang="ja-JP"/>
          </a:p>
          <a:p>
            <a:pPr lvl="1"/>
            <a:r>
              <a:rPr lang="ja-JP" altLang="en-US"/>
              <a:t>第</a:t>
            </a:r>
            <a:r>
              <a:rPr lang="en-US" altLang="ja-JP"/>
              <a:t> 2 </a:t>
            </a:r>
            <a:r>
              <a:rPr lang="ja-JP" altLang="en-US"/>
              <a:t>レベル</a:t>
            </a:r>
            <a:endParaRPr lang="en-US" altLang="ja-JP"/>
          </a:p>
          <a:p>
            <a:pPr lvl="2"/>
            <a:r>
              <a:rPr lang="ja-JP" altLang="en-US"/>
              <a:t>第</a:t>
            </a:r>
            <a:r>
              <a:rPr lang="en-US" altLang="ja-JP"/>
              <a:t> 3 </a:t>
            </a:r>
            <a:r>
              <a:rPr lang="ja-JP" altLang="en-US"/>
              <a:t>レベル</a:t>
            </a:r>
            <a:endParaRPr lang="en-US" altLang="ja-JP"/>
          </a:p>
          <a:p>
            <a:pPr lvl="3"/>
            <a:r>
              <a:rPr lang="ja-JP" altLang="en-US"/>
              <a:t>第</a:t>
            </a:r>
            <a:r>
              <a:rPr lang="en-US" altLang="ja-JP"/>
              <a:t> 4 </a:t>
            </a:r>
            <a:r>
              <a:rPr lang="ja-JP" altLang="en-US"/>
              <a:t>レベル</a:t>
            </a:r>
            <a:endParaRPr lang="en-US" altLang="ja-JP"/>
          </a:p>
          <a:p>
            <a:pPr lvl="4"/>
            <a:r>
              <a:rPr lang="ja-JP" altLang="en-US"/>
              <a:t>第</a:t>
            </a:r>
            <a:r>
              <a:rPr lang="en-US" altLang="ja-JP"/>
              <a:t> 5 </a:t>
            </a:r>
            <a:r>
              <a:rPr lang="ja-JP" altLang="en-US"/>
              <a:t>レベル</a:t>
            </a:r>
          </a:p>
        </p:txBody>
      </p:sp>
      <p:sp>
        <p:nvSpPr>
          <p:cNvPr id="1028" name="Rectangle 4">
            <a:extLst>
              <a:ext uri="{FF2B5EF4-FFF2-40B4-BE49-F238E27FC236}">
                <a16:creationId xmlns:a16="http://schemas.microsoft.com/office/drawing/2014/main" id="{97F44330-551F-D140-A533-B02670BECC3F}"/>
              </a:ext>
            </a:extLst>
          </p:cNvPr>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1" hangingPunct="1">
              <a:defRPr sz="1400">
                <a:latin typeface="Arial" pitchFamily="-112" charset="0"/>
                <a:ea typeface="ＭＳ Ｐゴシック" pitchFamily="-112" charset="-128"/>
                <a:cs typeface="+mn-cs"/>
              </a:defRPr>
            </a:lvl1pPr>
          </a:lstStyle>
          <a:p>
            <a:pPr defTabSz="914400" fontAlgn="base">
              <a:spcBef>
                <a:spcPct val="0"/>
              </a:spcBef>
              <a:spcAft>
                <a:spcPct val="0"/>
              </a:spcAft>
              <a:defRPr/>
            </a:pPr>
            <a:endParaRPr lang="en-US" altLang="ja-JP">
              <a:solidFill>
                <a:srgbClr val="000000"/>
              </a:solidFill>
              <a:cs typeface="ＭＳ Ｐゴシック"/>
            </a:endParaRPr>
          </a:p>
        </p:txBody>
      </p:sp>
      <p:sp>
        <p:nvSpPr>
          <p:cNvPr id="1029" name="Rectangle 5">
            <a:extLst>
              <a:ext uri="{FF2B5EF4-FFF2-40B4-BE49-F238E27FC236}">
                <a16:creationId xmlns:a16="http://schemas.microsoft.com/office/drawing/2014/main" id="{F12739E0-170E-4C4D-ABA5-FCC4375F53B8}"/>
              </a:ext>
            </a:extLst>
          </p:cNvPr>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1" hangingPunct="1">
              <a:defRPr sz="1400">
                <a:latin typeface="Arial" pitchFamily="-112" charset="0"/>
                <a:ea typeface="ＭＳ Ｐゴシック" pitchFamily="-112" charset="-128"/>
                <a:cs typeface="+mn-cs"/>
              </a:defRPr>
            </a:lvl1pPr>
          </a:lstStyle>
          <a:p>
            <a:pPr defTabSz="914400" fontAlgn="base">
              <a:spcBef>
                <a:spcPct val="0"/>
              </a:spcBef>
              <a:spcAft>
                <a:spcPct val="0"/>
              </a:spcAft>
              <a:defRPr/>
            </a:pPr>
            <a:endParaRPr lang="en-US" altLang="ja-JP">
              <a:solidFill>
                <a:srgbClr val="000000"/>
              </a:solidFill>
              <a:cs typeface="ＭＳ Ｐゴシック"/>
            </a:endParaRPr>
          </a:p>
        </p:txBody>
      </p:sp>
      <p:sp>
        <p:nvSpPr>
          <p:cNvPr id="1030" name="Rectangle 6">
            <a:extLst>
              <a:ext uri="{FF2B5EF4-FFF2-40B4-BE49-F238E27FC236}">
                <a16:creationId xmlns:a16="http://schemas.microsoft.com/office/drawing/2014/main" id="{043B70BD-77B4-D74A-88F5-B482F637A036}"/>
              </a:ext>
            </a:extLst>
          </p:cNvPr>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1" hangingPunct="1">
              <a:defRPr sz="1400"/>
            </a:lvl1pPr>
          </a:lstStyle>
          <a:p>
            <a:pPr defTabSz="914400" fontAlgn="base">
              <a:spcBef>
                <a:spcPct val="0"/>
              </a:spcBef>
              <a:spcAft>
                <a:spcPct val="0"/>
              </a:spcAft>
            </a:pPr>
            <a:fld id="{9741ED25-A154-1A4C-9E3C-69A32644AE4A}" type="slidenum">
              <a:rPr lang="en-US" altLang="ja-JP" smtClean="0">
                <a:solidFill>
                  <a:srgbClr val="000000"/>
                </a:solidFill>
                <a:latin typeface="Arial" charset="0"/>
                <a:ea typeface="ＭＳ Ｐゴシック" charset="0"/>
                <a:cs typeface="ＭＳ Ｐゴシック" charset="0"/>
              </a:rPr>
              <a:pPr defTabSz="914400" fontAlgn="base">
                <a:spcBef>
                  <a:spcPct val="0"/>
                </a:spcBef>
                <a:spcAft>
                  <a:spcPct val="0"/>
                </a:spcAft>
              </a:pPr>
              <a:t>‹#›</a:t>
            </a:fld>
            <a:endParaRPr lang="en-US" altLang="ja-JP">
              <a:solidFill>
                <a:srgbClr val="000000"/>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1901478948"/>
      </p:ext>
    </p:extLst>
  </p:cSld>
  <p:clrMap bg1="lt1" tx1="dk1" bg2="lt2" tx2="dk2" accent1="accent1" accent2="accent2" accent3="accent3" accent4="accent4" accent5="accent5" accent6="accent6" hlink="hlink" folHlink="folHlink"/>
  <p:sldLayoutIdLst>
    <p:sldLayoutId id="2147484001" r:id="rId1"/>
    <p:sldLayoutId id="2147484002" r:id="rId2"/>
    <p:sldLayoutId id="2147484003" r:id="rId3"/>
    <p:sldLayoutId id="2147484004" r:id="rId4"/>
    <p:sldLayoutId id="2147484005" r:id="rId5"/>
    <p:sldLayoutId id="2147484006" r:id="rId6"/>
    <p:sldLayoutId id="2147484007" r:id="rId7"/>
    <p:sldLayoutId id="2147484008" r:id="rId8"/>
    <p:sldLayoutId id="2147484009" r:id="rId9"/>
    <p:sldLayoutId id="2147484010" r:id="rId10"/>
    <p:sldLayoutId id="2147484011" r:id="rId11"/>
  </p:sldLayoutIdLst>
  <p:txStyles>
    <p:title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pitchFamily="-112" charset="0"/>
          <a:ea typeface="ＭＳ Ｐゴシック" pitchFamily="-112" charset="-128"/>
          <a:cs typeface="ＭＳ Ｐゴシック" pitchFamily="-112" charset="-128"/>
        </a:defRPr>
      </a:lvl2pPr>
      <a:lvl3pPr algn="ctr" rtl="0" eaLnBrk="0" fontAlgn="base" hangingPunct="0">
        <a:spcBef>
          <a:spcPct val="0"/>
        </a:spcBef>
        <a:spcAft>
          <a:spcPct val="0"/>
        </a:spcAft>
        <a:defRPr kumimoji="1" sz="4400">
          <a:solidFill>
            <a:schemeClr val="tx2"/>
          </a:solidFill>
          <a:latin typeface="Arial" pitchFamily="-112" charset="0"/>
          <a:ea typeface="ＭＳ Ｐゴシック" pitchFamily="-112" charset="-128"/>
          <a:cs typeface="ＭＳ Ｐゴシック" pitchFamily="-112" charset="-128"/>
        </a:defRPr>
      </a:lvl3pPr>
      <a:lvl4pPr algn="ctr" rtl="0" eaLnBrk="0" fontAlgn="base" hangingPunct="0">
        <a:spcBef>
          <a:spcPct val="0"/>
        </a:spcBef>
        <a:spcAft>
          <a:spcPct val="0"/>
        </a:spcAft>
        <a:defRPr kumimoji="1" sz="4400">
          <a:solidFill>
            <a:schemeClr val="tx2"/>
          </a:solidFill>
          <a:latin typeface="Arial" pitchFamily="-112" charset="0"/>
          <a:ea typeface="ＭＳ Ｐゴシック" pitchFamily="-112" charset="-128"/>
          <a:cs typeface="ＭＳ Ｐゴシック" pitchFamily="-112" charset="-128"/>
        </a:defRPr>
      </a:lvl4pPr>
      <a:lvl5pPr algn="ctr" rtl="0" eaLnBrk="0" fontAlgn="base" hangingPunct="0">
        <a:spcBef>
          <a:spcPct val="0"/>
        </a:spcBef>
        <a:spcAft>
          <a:spcPct val="0"/>
        </a:spcAft>
        <a:defRPr kumimoji="1" sz="4400">
          <a:solidFill>
            <a:schemeClr val="tx2"/>
          </a:solidFill>
          <a:latin typeface="Arial" pitchFamily="-112" charset="0"/>
          <a:ea typeface="ＭＳ Ｐゴシック" pitchFamily="-112" charset="-128"/>
          <a:cs typeface="ＭＳ Ｐゴシック" pitchFamily="-112" charset="-128"/>
        </a:defRPr>
      </a:lvl5pPr>
      <a:lvl6pPr marL="457200" algn="ctr" rtl="0" fontAlgn="base">
        <a:spcBef>
          <a:spcPct val="0"/>
        </a:spcBef>
        <a:spcAft>
          <a:spcPct val="0"/>
        </a:spcAft>
        <a:defRPr kumimoji="1" sz="4400">
          <a:solidFill>
            <a:schemeClr val="tx2"/>
          </a:solidFill>
          <a:latin typeface="Arial" pitchFamily="-112" charset="0"/>
          <a:ea typeface="ＭＳ Ｐゴシック" pitchFamily="-112" charset="-128"/>
          <a:cs typeface="ＭＳ Ｐゴシック" pitchFamily="-112" charset="-128"/>
        </a:defRPr>
      </a:lvl6pPr>
      <a:lvl7pPr marL="914400" algn="ctr" rtl="0" fontAlgn="base">
        <a:spcBef>
          <a:spcPct val="0"/>
        </a:spcBef>
        <a:spcAft>
          <a:spcPct val="0"/>
        </a:spcAft>
        <a:defRPr kumimoji="1" sz="4400">
          <a:solidFill>
            <a:schemeClr val="tx2"/>
          </a:solidFill>
          <a:latin typeface="Arial" pitchFamily="-112" charset="0"/>
          <a:ea typeface="ＭＳ Ｐゴシック" pitchFamily="-112" charset="-128"/>
          <a:cs typeface="ＭＳ Ｐゴシック" pitchFamily="-112" charset="-128"/>
        </a:defRPr>
      </a:lvl7pPr>
      <a:lvl8pPr marL="1371600" algn="ctr" rtl="0" fontAlgn="base">
        <a:spcBef>
          <a:spcPct val="0"/>
        </a:spcBef>
        <a:spcAft>
          <a:spcPct val="0"/>
        </a:spcAft>
        <a:defRPr kumimoji="1" sz="4400">
          <a:solidFill>
            <a:schemeClr val="tx2"/>
          </a:solidFill>
          <a:latin typeface="Arial" pitchFamily="-112" charset="0"/>
          <a:ea typeface="ＭＳ Ｐゴシック" pitchFamily="-112" charset="-128"/>
          <a:cs typeface="ＭＳ Ｐゴシック" pitchFamily="-112" charset="-128"/>
        </a:defRPr>
      </a:lvl8pPr>
      <a:lvl9pPr marL="1828800" algn="ctr" rtl="0" fontAlgn="base">
        <a:spcBef>
          <a:spcPct val="0"/>
        </a:spcBef>
        <a:spcAft>
          <a:spcPct val="0"/>
        </a:spcAft>
        <a:defRPr kumimoji="1" sz="4400">
          <a:solidFill>
            <a:schemeClr val="tx2"/>
          </a:solidFill>
          <a:latin typeface="Arial" pitchFamily="-112" charset="0"/>
          <a:ea typeface="ＭＳ Ｐゴシック" pitchFamily="-112" charset="-128"/>
          <a:cs typeface="ＭＳ Ｐゴシック" pitchFamily="-112" charset="-128"/>
        </a:defRPr>
      </a:lvl9pPr>
    </p:titleStyle>
    <p:body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ja-JP" altLang="en-US"/>
              <a:t>マスタ</a:t>
            </a:r>
            <a:r>
              <a:rPr lang="en-US" altLang="ja-JP"/>
              <a:t> </a:t>
            </a:r>
            <a:r>
              <a:rPr lang="ja-JP" altLang="en-US"/>
              <a:t>タイトルの書式設定</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ja-JP" altLang="en-US"/>
              <a:t>マスタ</a:t>
            </a:r>
            <a:r>
              <a:rPr lang="en-US" altLang="ja-JP"/>
              <a:t> </a:t>
            </a:r>
            <a:r>
              <a:rPr lang="ja-JP" altLang="en-US"/>
              <a:t>テキストの書式設定</a:t>
            </a:r>
            <a:endParaRPr lang="en-US" altLang="ja-JP"/>
          </a:p>
          <a:p>
            <a:pPr lvl="1"/>
            <a:r>
              <a:rPr lang="ja-JP" altLang="en-US"/>
              <a:t>第</a:t>
            </a:r>
            <a:r>
              <a:rPr lang="en-US" altLang="ja-JP"/>
              <a:t> 2 </a:t>
            </a:r>
            <a:r>
              <a:rPr lang="ja-JP" altLang="en-US"/>
              <a:t>レベル</a:t>
            </a:r>
            <a:endParaRPr lang="en-US" altLang="ja-JP"/>
          </a:p>
          <a:p>
            <a:pPr lvl="2"/>
            <a:r>
              <a:rPr lang="ja-JP" altLang="en-US"/>
              <a:t>第</a:t>
            </a:r>
            <a:r>
              <a:rPr lang="en-US" altLang="ja-JP"/>
              <a:t> 3 </a:t>
            </a:r>
            <a:r>
              <a:rPr lang="ja-JP" altLang="en-US"/>
              <a:t>レベル</a:t>
            </a:r>
            <a:endParaRPr lang="en-US" altLang="ja-JP"/>
          </a:p>
          <a:p>
            <a:pPr lvl="3"/>
            <a:r>
              <a:rPr lang="ja-JP" altLang="en-US"/>
              <a:t>第</a:t>
            </a:r>
            <a:r>
              <a:rPr lang="en-US" altLang="ja-JP"/>
              <a:t> 4 </a:t>
            </a:r>
            <a:r>
              <a:rPr lang="ja-JP" altLang="en-US"/>
              <a:t>レベル</a:t>
            </a:r>
            <a:endParaRPr lang="en-US" altLang="ja-JP"/>
          </a:p>
          <a:p>
            <a:pPr lvl="4"/>
            <a:r>
              <a:rPr lang="ja-JP" altLang="en-US"/>
              <a:t>第</a:t>
            </a:r>
            <a:r>
              <a:rPr lang="en-US" altLang="ja-JP"/>
              <a:t> 5 </a:t>
            </a:r>
            <a:r>
              <a:rPr lang="ja-JP" altLang="en-US"/>
              <a:t>レベル</a:t>
            </a:r>
          </a:p>
        </p:txBody>
      </p:sp>
      <p:sp>
        <p:nvSpPr>
          <p:cNvPr id="1028" name="Rectangle 4">
            <a:extLst>
              <a:ext uri="{FF2B5EF4-FFF2-40B4-BE49-F238E27FC236}">
                <a16:creationId xmlns:a16="http://schemas.microsoft.com/office/drawing/2014/main" id="{97F44330-551F-D140-A533-B02670BECC3F}"/>
              </a:ext>
            </a:extLst>
          </p:cNvPr>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1" hangingPunct="1">
              <a:defRPr sz="1400">
                <a:latin typeface="Arial" pitchFamily="-112" charset="0"/>
                <a:ea typeface="ＭＳ Ｐゴシック" pitchFamily="-112" charset="-128"/>
                <a:cs typeface="+mn-cs"/>
              </a:defRPr>
            </a:lvl1pPr>
          </a:lstStyle>
          <a:p>
            <a:pPr defTabSz="914400" fontAlgn="base">
              <a:spcBef>
                <a:spcPct val="0"/>
              </a:spcBef>
              <a:spcAft>
                <a:spcPct val="0"/>
              </a:spcAft>
              <a:defRPr/>
            </a:pPr>
            <a:endParaRPr lang="en-US" altLang="ja-JP">
              <a:solidFill>
                <a:srgbClr val="000000"/>
              </a:solidFill>
              <a:cs typeface="ＭＳ Ｐゴシック"/>
            </a:endParaRPr>
          </a:p>
        </p:txBody>
      </p:sp>
      <p:sp>
        <p:nvSpPr>
          <p:cNvPr id="1029" name="Rectangle 5">
            <a:extLst>
              <a:ext uri="{FF2B5EF4-FFF2-40B4-BE49-F238E27FC236}">
                <a16:creationId xmlns:a16="http://schemas.microsoft.com/office/drawing/2014/main" id="{F12739E0-170E-4C4D-ABA5-FCC4375F53B8}"/>
              </a:ext>
            </a:extLst>
          </p:cNvPr>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1" hangingPunct="1">
              <a:defRPr sz="1400">
                <a:latin typeface="Arial" pitchFamily="-112" charset="0"/>
                <a:ea typeface="ＭＳ Ｐゴシック" pitchFamily="-112" charset="-128"/>
                <a:cs typeface="+mn-cs"/>
              </a:defRPr>
            </a:lvl1pPr>
          </a:lstStyle>
          <a:p>
            <a:pPr defTabSz="914400" fontAlgn="base">
              <a:spcBef>
                <a:spcPct val="0"/>
              </a:spcBef>
              <a:spcAft>
                <a:spcPct val="0"/>
              </a:spcAft>
              <a:defRPr/>
            </a:pPr>
            <a:endParaRPr lang="en-US" altLang="ja-JP">
              <a:solidFill>
                <a:srgbClr val="000000"/>
              </a:solidFill>
              <a:cs typeface="ＭＳ Ｐゴシック"/>
            </a:endParaRPr>
          </a:p>
        </p:txBody>
      </p:sp>
      <p:sp>
        <p:nvSpPr>
          <p:cNvPr id="1030" name="Rectangle 6">
            <a:extLst>
              <a:ext uri="{FF2B5EF4-FFF2-40B4-BE49-F238E27FC236}">
                <a16:creationId xmlns:a16="http://schemas.microsoft.com/office/drawing/2014/main" id="{043B70BD-77B4-D74A-88F5-B482F637A036}"/>
              </a:ext>
            </a:extLst>
          </p:cNvPr>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1" hangingPunct="1">
              <a:defRPr sz="1400"/>
            </a:lvl1pPr>
          </a:lstStyle>
          <a:p>
            <a:pPr defTabSz="914400" fontAlgn="base">
              <a:spcBef>
                <a:spcPct val="0"/>
              </a:spcBef>
              <a:spcAft>
                <a:spcPct val="0"/>
              </a:spcAft>
            </a:pPr>
            <a:fld id="{9741ED25-A154-1A4C-9E3C-69A32644AE4A}" type="slidenum">
              <a:rPr lang="en-US" altLang="ja-JP" smtClean="0">
                <a:solidFill>
                  <a:srgbClr val="000000"/>
                </a:solidFill>
                <a:latin typeface="Arial" charset="0"/>
                <a:ea typeface="ＭＳ Ｐゴシック" charset="0"/>
                <a:cs typeface="ＭＳ Ｐゴシック" charset="0"/>
              </a:rPr>
              <a:pPr defTabSz="914400" fontAlgn="base">
                <a:spcBef>
                  <a:spcPct val="0"/>
                </a:spcBef>
                <a:spcAft>
                  <a:spcPct val="0"/>
                </a:spcAft>
              </a:pPr>
              <a:t>‹#›</a:t>
            </a:fld>
            <a:endParaRPr lang="en-US" altLang="ja-JP">
              <a:solidFill>
                <a:srgbClr val="000000"/>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2442543685"/>
      </p:ext>
    </p:extLst>
  </p:cSld>
  <p:clrMap bg1="lt1" tx1="dk1" bg2="lt2" tx2="dk2" accent1="accent1" accent2="accent2" accent3="accent3" accent4="accent4" accent5="accent5" accent6="accent6" hlink="hlink" folHlink="folHlink"/>
  <p:sldLayoutIdLst>
    <p:sldLayoutId id="2147484013" r:id="rId1"/>
    <p:sldLayoutId id="2147484014" r:id="rId2"/>
    <p:sldLayoutId id="2147484015" r:id="rId3"/>
    <p:sldLayoutId id="2147484016" r:id="rId4"/>
    <p:sldLayoutId id="2147484017" r:id="rId5"/>
    <p:sldLayoutId id="2147484018" r:id="rId6"/>
    <p:sldLayoutId id="2147484019" r:id="rId7"/>
    <p:sldLayoutId id="2147484020" r:id="rId8"/>
    <p:sldLayoutId id="2147484021" r:id="rId9"/>
    <p:sldLayoutId id="2147484022" r:id="rId10"/>
    <p:sldLayoutId id="2147484023" r:id="rId11"/>
  </p:sldLayoutIdLst>
  <p:txStyles>
    <p:title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pitchFamily="-112" charset="0"/>
          <a:ea typeface="ＭＳ Ｐゴシック" pitchFamily="-112" charset="-128"/>
          <a:cs typeface="ＭＳ Ｐゴシック" pitchFamily="-112" charset="-128"/>
        </a:defRPr>
      </a:lvl2pPr>
      <a:lvl3pPr algn="ctr" rtl="0" eaLnBrk="0" fontAlgn="base" hangingPunct="0">
        <a:spcBef>
          <a:spcPct val="0"/>
        </a:spcBef>
        <a:spcAft>
          <a:spcPct val="0"/>
        </a:spcAft>
        <a:defRPr kumimoji="1" sz="4400">
          <a:solidFill>
            <a:schemeClr val="tx2"/>
          </a:solidFill>
          <a:latin typeface="Arial" pitchFamily="-112" charset="0"/>
          <a:ea typeface="ＭＳ Ｐゴシック" pitchFamily="-112" charset="-128"/>
          <a:cs typeface="ＭＳ Ｐゴシック" pitchFamily="-112" charset="-128"/>
        </a:defRPr>
      </a:lvl3pPr>
      <a:lvl4pPr algn="ctr" rtl="0" eaLnBrk="0" fontAlgn="base" hangingPunct="0">
        <a:spcBef>
          <a:spcPct val="0"/>
        </a:spcBef>
        <a:spcAft>
          <a:spcPct val="0"/>
        </a:spcAft>
        <a:defRPr kumimoji="1" sz="4400">
          <a:solidFill>
            <a:schemeClr val="tx2"/>
          </a:solidFill>
          <a:latin typeface="Arial" pitchFamily="-112" charset="0"/>
          <a:ea typeface="ＭＳ Ｐゴシック" pitchFamily="-112" charset="-128"/>
          <a:cs typeface="ＭＳ Ｐゴシック" pitchFamily="-112" charset="-128"/>
        </a:defRPr>
      </a:lvl4pPr>
      <a:lvl5pPr algn="ctr" rtl="0" eaLnBrk="0" fontAlgn="base" hangingPunct="0">
        <a:spcBef>
          <a:spcPct val="0"/>
        </a:spcBef>
        <a:spcAft>
          <a:spcPct val="0"/>
        </a:spcAft>
        <a:defRPr kumimoji="1" sz="4400">
          <a:solidFill>
            <a:schemeClr val="tx2"/>
          </a:solidFill>
          <a:latin typeface="Arial" pitchFamily="-112" charset="0"/>
          <a:ea typeface="ＭＳ Ｐゴシック" pitchFamily="-112" charset="-128"/>
          <a:cs typeface="ＭＳ Ｐゴシック" pitchFamily="-112" charset="-128"/>
        </a:defRPr>
      </a:lvl5pPr>
      <a:lvl6pPr marL="457200" algn="ctr" rtl="0" fontAlgn="base">
        <a:spcBef>
          <a:spcPct val="0"/>
        </a:spcBef>
        <a:spcAft>
          <a:spcPct val="0"/>
        </a:spcAft>
        <a:defRPr kumimoji="1" sz="4400">
          <a:solidFill>
            <a:schemeClr val="tx2"/>
          </a:solidFill>
          <a:latin typeface="Arial" pitchFamily="-112" charset="0"/>
          <a:ea typeface="ＭＳ Ｐゴシック" pitchFamily="-112" charset="-128"/>
          <a:cs typeface="ＭＳ Ｐゴシック" pitchFamily="-112" charset="-128"/>
        </a:defRPr>
      </a:lvl6pPr>
      <a:lvl7pPr marL="914400" algn="ctr" rtl="0" fontAlgn="base">
        <a:spcBef>
          <a:spcPct val="0"/>
        </a:spcBef>
        <a:spcAft>
          <a:spcPct val="0"/>
        </a:spcAft>
        <a:defRPr kumimoji="1" sz="4400">
          <a:solidFill>
            <a:schemeClr val="tx2"/>
          </a:solidFill>
          <a:latin typeface="Arial" pitchFamily="-112" charset="0"/>
          <a:ea typeface="ＭＳ Ｐゴシック" pitchFamily="-112" charset="-128"/>
          <a:cs typeface="ＭＳ Ｐゴシック" pitchFamily="-112" charset="-128"/>
        </a:defRPr>
      </a:lvl7pPr>
      <a:lvl8pPr marL="1371600" algn="ctr" rtl="0" fontAlgn="base">
        <a:spcBef>
          <a:spcPct val="0"/>
        </a:spcBef>
        <a:spcAft>
          <a:spcPct val="0"/>
        </a:spcAft>
        <a:defRPr kumimoji="1" sz="4400">
          <a:solidFill>
            <a:schemeClr val="tx2"/>
          </a:solidFill>
          <a:latin typeface="Arial" pitchFamily="-112" charset="0"/>
          <a:ea typeface="ＭＳ Ｐゴシック" pitchFamily="-112" charset="-128"/>
          <a:cs typeface="ＭＳ Ｐゴシック" pitchFamily="-112" charset="-128"/>
        </a:defRPr>
      </a:lvl8pPr>
      <a:lvl9pPr marL="1828800" algn="ctr" rtl="0" fontAlgn="base">
        <a:spcBef>
          <a:spcPct val="0"/>
        </a:spcBef>
        <a:spcAft>
          <a:spcPct val="0"/>
        </a:spcAft>
        <a:defRPr kumimoji="1" sz="4400">
          <a:solidFill>
            <a:schemeClr val="tx2"/>
          </a:solidFill>
          <a:latin typeface="Arial" pitchFamily="-112" charset="0"/>
          <a:ea typeface="ＭＳ Ｐゴシック" pitchFamily="-112" charset="-128"/>
          <a:cs typeface="ＭＳ Ｐゴシック" pitchFamily="-112" charset="-128"/>
        </a:defRPr>
      </a:lvl9pPr>
    </p:titleStyle>
    <p:body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0.xml.rels><?xml version="1.0" encoding="UTF-8" standalone="yes"?>
<Relationships xmlns="http://schemas.openxmlformats.org/package/2006/relationships"><Relationship Id="rId3" Type="http://schemas.openxmlformats.org/officeDocument/2006/relationships/image" Target="../media/image43.png"/><Relationship Id="rId7" Type="http://schemas.openxmlformats.org/officeDocument/2006/relationships/image" Target="../media/image46.emf"/><Relationship Id="rId2" Type="http://schemas.openxmlformats.org/officeDocument/2006/relationships/notesSlide" Target="../notesSlides/notesSlide5.xml"/><Relationship Id="rId1" Type="http://schemas.openxmlformats.org/officeDocument/2006/relationships/slideLayout" Target="../slideLayouts/slideLayout142.xml"/><Relationship Id="rId6" Type="http://schemas.openxmlformats.org/officeDocument/2006/relationships/image" Target="../media/image45.jpeg"/><Relationship Id="rId5" Type="http://schemas.openxmlformats.org/officeDocument/2006/relationships/image" Target="../media/image44.jpeg"/><Relationship Id="rId4" Type="http://schemas.openxmlformats.org/officeDocument/2006/relationships/image" Target="../media/image41.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tags" Target="../tags/tag1.xml"/><Relationship Id="rId4" Type="http://schemas.openxmlformats.org/officeDocument/2006/relationships/image" Target="../media/image47.png"/></Relationships>
</file>

<file path=ppt/slides/_rels/slide12.xml.rels><?xml version="1.0" encoding="UTF-8" standalone="yes"?>
<Relationships xmlns="http://schemas.openxmlformats.org/package/2006/relationships"><Relationship Id="rId8" Type="http://schemas.openxmlformats.org/officeDocument/2006/relationships/image" Target="../media/image50.jpeg"/><Relationship Id="rId3" Type="http://schemas.microsoft.com/office/2007/relationships/media" Target="../media/media4.mov"/><Relationship Id="rId7" Type="http://schemas.openxmlformats.org/officeDocument/2006/relationships/image" Target="../media/image49.png"/><Relationship Id="rId2" Type="http://schemas.openxmlformats.org/officeDocument/2006/relationships/video" Target="../media/media3.mov"/><Relationship Id="rId1" Type="http://schemas.microsoft.com/office/2007/relationships/media" Target="../media/media3.mov"/><Relationship Id="rId6" Type="http://schemas.openxmlformats.org/officeDocument/2006/relationships/image" Target="../media/image48.png"/><Relationship Id="rId5" Type="http://schemas.openxmlformats.org/officeDocument/2006/relationships/slideLayout" Target="../slideLayouts/slideLayout14.xml"/><Relationship Id="rId4" Type="http://schemas.openxmlformats.org/officeDocument/2006/relationships/video" Target="../media/media4.mov"/><Relationship Id="rId9" Type="http://schemas.openxmlformats.org/officeDocument/2006/relationships/image" Target="../media/image39.png"/></Relationships>
</file>

<file path=ppt/slides/_rels/slide13.xml.rels><?xml version="1.0" encoding="UTF-8" standalone="yes"?>
<Relationships xmlns="http://schemas.openxmlformats.org/package/2006/relationships"><Relationship Id="rId8" Type="http://schemas.openxmlformats.org/officeDocument/2006/relationships/image" Target="../media/image53.jpeg"/><Relationship Id="rId3" Type="http://schemas.openxmlformats.org/officeDocument/2006/relationships/image" Target="../media/image51.jpeg"/><Relationship Id="rId7" Type="http://schemas.openxmlformats.org/officeDocument/2006/relationships/image" Target="../media/image39.png"/><Relationship Id="rId2" Type="http://schemas.openxmlformats.org/officeDocument/2006/relationships/notesSlide" Target="../notesSlides/notesSlide7.xml"/><Relationship Id="rId1" Type="http://schemas.openxmlformats.org/officeDocument/2006/relationships/slideLayout" Target="../slideLayouts/slideLayout177.xml"/><Relationship Id="rId6" Type="http://schemas.openxmlformats.org/officeDocument/2006/relationships/image" Target="../media/image52.jpeg"/><Relationship Id="rId5" Type="http://schemas.openxmlformats.org/officeDocument/2006/relationships/image" Target="../media/image50.jpeg"/><Relationship Id="rId10" Type="http://schemas.openxmlformats.org/officeDocument/2006/relationships/image" Target="../media/image55.png"/><Relationship Id="rId4" Type="http://schemas.microsoft.com/office/2007/relationships/hdphoto" Target="../media/hdphoto2.wdp"/><Relationship Id="rId9" Type="http://schemas.openxmlformats.org/officeDocument/2006/relationships/image" Target="../media/image54.jpeg"/></Relationships>
</file>

<file path=ppt/slides/_rels/slide14.xml.rels><?xml version="1.0" encoding="UTF-8" standalone="yes"?>
<Relationships xmlns="http://schemas.openxmlformats.org/package/2006/relationships"><Relationship Id="rId3" Type="http://schemas.openxmlformats.org/officeDocument/2006/relationships/image" Target="../media/image56.emf"/><Relationship Id="rId2" Type="http://schemas.openxmlformats.org/officeDocument/2006/relationships/notesSlide" Target="../notesSlides/notesSlide8.xml"/><Relationship Id="rId1" Type="http://schemas.openxmlformats.org/officeDocument/2006/relationships/slideLayout" Target="../slideLayouts/slideLayout12.xml"/><Relationship Id="rId4" Type="http://schemas.openxmlformats.org/officeDocument/2006/relationships/image" Target="../media/image57.emf"/></Relationships>
</file>

<file path=ppt/slides/_rels/slide15.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7.xml"/><Relationship Id="rId4" Type="http://schemas.openxmlformats.org/officeDocument/2006/relationships/image" Target="../media/image60.jpg"/></Relationships>
</file>

<file path=ppt/slides/_rels/slide16.xml.rels><?xml version="1.0" encoding="UTF-8" standalone="yes"?>
<Relationships xmlns="http://schemas.openxmlformats.org/package/2006/relationships"><Relationship Id="rId8" Type="http://schemas.openxmlformats.org/officeDocument/2006/relationships/image" Target="../media/image65.jpeg"/><Relationship Id="rId3" Type="http://schemas.openxmlformats.org/officeDocument/2006/relationships/image" Target="../media/image41.png"/><Relationship Id="rId7" Type="http://schemas.openxmlformats.org/officeDocument/2006/relationships/image" Target="../media/image64.jpeg"/><Relationship Id="rId2" Type="http://schemas.openxmlformats.org/officeDocument/2006/relationships/notesSlide" Target="../notesSlides/notesSlide9.xml"/><Relationship Id="rId1" Type="http://schemas.openxmlformats.org/officeDocument/2006/relationships/slideLayout" Target="../slideLayouts/slideLayout100.xml"/><Relationship Id="rId6" Type="http://schemas.openxmlformats.org/officeDocument/2006/relationships/image" Target="../media/image63.jpeg"/><Relationship Id="rId5" Type="http://schemas.openxmlformats.org/officeDocument/2006/relationships/image" Target="../media/image62.jpeg"/><Relationship Id="rId4" Type="http://schemas.openxmlformats.org/officeDocument/2006/relationships/image" Target="../media/image61.jpeg"/></Relationships>
</file>

<file path=ppt/slides/_rels/slide17.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0.xml"/><Relationship Id="rId1" Type="http://schemas.openxmlformats.org/officeDocument/2006/relationships/slideLayout" Target="../slideLayouts/slideLayout100.xml"/><Relationship Id="rId6" Type="http://schemas.openxmlformats.org/officeDocument/2006/relationships/image" Target="../media/image63.jpeg"/><Relationship Id="rId5" Type="http://schemas.openxmlformats.org/officeDocument/2006/relationships/image" Target="../media/image62.jpeg"/><Relationship Id="rId4" Type="http://schemas.openxmlformats.org/officeDocument/2006/relationships/image" Target="../media/image61.jpeg"/></Relationships>
</file>

<file path=ppt/slides/_rels/slide18.xml.rels><?xml version="1.0" encoding="UTF-8" standalone="yes"?>
<Relationships xmlns="http://schemas.openxmlformats.org/package/2006/relationships"><Relationship Id="rId3" Type="http://schemas.openxmlformats.org/officeDocument/2006/relationships/image" Target="../media/image64.jpeg"/><Relationship Id="rId2" Type="http://schemas.openxmlformats.org/officeDocument/2006/relationships/notesSlide" Target="../notesSlides/notesSlide11.xml"/><Relationship Id="rId1" Type="http://schemas.openxmlformats.org/officeDocument/2006/relationships/slideLayout" Target="../slideLayouts/slideLayout100.xml"/><Relationship Id="rId4" Type="http://schemas.openxmlformats.org/officeDocument/2006/relationships/image" Target="../media/image65.jpeg"/></Relationships>
</file>

<file path=ppt/slides/_rels/slide19.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image" Target="../media/image66.png"/><Relationship Id="rId1" Type="http://schemas.openxmlformats.org/officeDocument/2006/relationships/slideLayout" Target="../slideLayouts/slideLayout38.xml"/><Relationship Id="rId5" Type="http://schemas.openxmlformats.org/officeDocument/2006/relationships/image" Target="../media/image68.jpeg"/><Relationship Id="rId4" Type="http://schemas.openxmlformats.org/officeDocument/2006/relationships/image" Target="../media/image67.emf"/></Relationships>
</file>

<file path=ppt/slides/_rels/slide2.xml.rels><?xml version="1.0" encoding="UTF-8" standalone="yes"?>
<Relationships xmlns="http://schemas.openxmlformats.org/package/2006/relationships"><Relationship Id="rId8" Type="http://schemas.openxmlformats.org/officeDocument/2006/relationships/image" Target="../media/image21.png"/><Relationship Id="rId13" Type="http://schemas.openxmlformats.org/officeDocument/2006/relationships/image" Target="../media/image16.png"/><Relationship Id="rId3" Type="http://schemas.openxmlformats.org/officeDocument/2006/relationships/image" Target="../media/image15.png"/><Relationship Id="rId7" Type="http://schemas.openxmlformats.org/officeDocument/2006/relationships/image" Target="../media/image20.png"/><Relationship Id="rId12" Type="http://schemas.openxmlformats.org/officeDocument/2006/relationships/image" Target="../media/image25.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9.png"/><Relationship Id="rId11" Type="http://schemas.openxmlformats.org/officeDocument/2006/relationships/image" Target="../media/image24.png"/><Relationship Id="rId5" Type="http://schemas.openxmlformats.org/officeDocument/2006/relationships/image" Target="../media/image18.png"/><Relationship Id="rId10" Type="http://schemas.openxmlformats.org/officeDocument/2006/relationships/image" Target="../media/image23.png"/><Relationship Id="rId4" Type="http://schemas.openxmlformats.org/officeDocument/2006/relationships/image" Target="../media/image17.png"/><Relationship Id="rId9" Type="http://schemas.openxmlformats.org/officeDocument/2006/relationships/image" Target="../media/image22.png"/></Relationships>
</file>

<file path=ppt/slides/_rels/slide20.xml.rels><?xml version="1.0" encoding="UTF-8" standalone="yes"?>
<Relationships xmlns="http://schemas.openxmlformats.org/package/2006/relationships"><Relationship Id="rId3" Type="http://schemas.openxmlformats.org/officeDocument/2006/relationships/image" Target="../media/image69.emf"/><Relationship Id="rId2" Type="http://schemas.openxmlformats.org/officeDocument/2006/relationships/notesSlide" Target="../notesSlides/notesSlide12.xml"/><Relationship Id="rId1" Type="http://schemas.openxmlformats.org/officeDocument/2006/relationships/slideLayout" Target="../slideLayouts/slideLayout49.xml"/><Relationship Id="rId5" Type="http://schemas.openxmlformats.org/officeDocument/2006/relationships/image" Target="../media/image71.png"/><Relationship Id="rId4" Type="http://schemas.openxmlformats.org/officeDocument/2006/relationships/image" Target="../media/image70.emf"/></Relationships>
</file>

<file path=ppt/slides/_rels/slide21.xml.rels><?xml version="1.0" encoding="UTF-8" standalone="yes"?>
<Relationships xmlns="http://schemas.openxmlformats.org/package/2006/relationships"><Relationship Id="rId8" Type="http://schemas.openxmlformats.org/officeDocument/2006/relationships/image" Target="../media/image74.png"/><Relationship Id="rId3" Type="http://schemas.openxmlformats.org/officeDocument/2006/relationships/notesSlide" Target="../notesSlides/notesSlide13.xml"/><Relationship Id="rId7" Type="http://schemas.openxmlformats.org/officeDocument/2006/relationships/image" Target="../media/image73.emf"/><Relationship Id="rId2" Type="http://schemas.openxmlformats.org/officeDocument/2006/relationships/slideLayout" Target="../slideLayouts/slideLayout60.xml"/><Relationship Id="rId1" Type="http://schemas.openxmlformats.org/officeDocument/2006/relationships/vmlDrawing" Target="../drawings/vmlDrawing2.vml"/><Relationship Id="rId6" Type="http://schemas.openxmlformats.org/officeDocument/2006/relationships/oleObject" Target="../embeddings/oleObject3.bin"/><Relationship Id="rId5" Type="http://schemas.openxmlformats.org/officeDocument/2006/relationships/image" Target="../media/image72.png"/><Relationship Id="rId4" Type="http://schemas.openxmlformats.org/officeDocument/2006/relationships/oleObject" Target="../embeddings/oleObject2.bin"/></Relationships>
</file>

<file path=ppt/slides/_rels/slide22.xml.rels><?xml version="1.0" encoding="UTF-8" standalone="yes"?>
<Relationships xmlns="http://schemas.openxmlformats.org/package/2006/relationships"><Relationship Id="rId3" Type="http://schemas.openxmlformats.org/officeDocument/2006/relationships/image" Target="../media/image75.emf"/><Relationship Id="rId7" Type="http://schemas.openxmlformats.org/officeDocument/2006/relationships/image" Target="../media/image79.png"/><Relationship Id="rId2" Type="http://schemas.openxmlformats.org/officeDocument/2006/relationships/notesSlide" Target="../notesSlides/notesSlide14.xml"/><Relationship Id="rId1" Type="http://schemas.openxmlformats.org/officeDocument/2006/relationships/slideLayout" Target="../slideLayouts/slideLayout72.xml"/><Relationship Id="rId6" Type="http://schemas.openxmlformats.org/officeDocument/2006/relationships/image" Target="../media/image78.png"/><Relationship Id="rId5" Type="http://schemas.openxmlformats.org/officeDocument/2006/relationships/image" Target="../media/image77.png"/><Relationship Id="rId4" Type="http://schemas.openxmlformats.org/officeDocument/2006/relationships/image" Target="../media/image76.png"/></Relationships>
</file>

<file path=ppt/slides/_rels/slide23.xml.rels><?xml version="1.0" encoding="UTF-8" standalone="yes"?>
<Relationships xmlns="http://schemas.openxmlformats.org/package/2006/relationships"><Relationship Id="rId8" Type="http://schemas.openxmlformats.org/officeDocument/2006/relationships/image" Target="../media/image62.jpeg"/><Relationship Id="rId3" Type="http://schemas.openxmlformats.org/officeDocument/2006/relationships/image" Target="../media/image80.png"/><Relationship Id="rId7" Type="http://schemas.openxmlformats.org/officeDocument/2006/relationships/image" Target="../media/image84.png"/><Relationship Id="rId2" Type="http://schemas.openxmlformats.org/officeDocument/2006/relationships/notesSlide" Target="../notesSlides/notesSlide15.xml"/><Relationship Id="rId1" Type="http://schemas.openxmlformats.org/officeDocument/2006/relationships/slideLayout" Target="../slideLayouts/slideLayout84.xml"/><Relationship Id="rId6" Type="http://schemas.openxmlformats.org/officeDocument/2006/relationships/image" Target="../media/image83.png"/><Relationship Id="rId5" Type="http://schemas.openxmlformats.org/officeDocument/2006/relationships/image" Target="../media/image82.png"/><Relationship Id="rId4" Type="http://schemas.openxmlformats.org/officeDocument/2006/relationships/image" Target="../media/image81.png"/><Relationship Id="rId9" Type="http://schemas.openxmlformats.org/officeDocument/2006/relationships/image" Target="../media/image85.png"/></Relationships>
</file>

<file path=ppt/slides/_rels/slide24.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notesSlide" Target="../notesSlides/notesSlide16.xml"/><Relationship Id="rId1" Type="http://schemas.openxmlformats.org/officeDocument/2006/relationships/slideLayout" Target="../slideLayouts/slideLayout72.xml"/><Relationship Id="rId5" Type="http://schemas.openxmlformats.org/officeDocument/2006/relationships/image" Target="../media/image62.jpeg"/><Relationship Id="rId4" Type="http://schemas.openxmlformats.org/officeDocument/2006/relationships/image" Target="../media/image87.png"/></Relationships>
</file>

<file path=ppt/slides/_rels/slide25.xml.rels><?xml version="1.0" encoding="UTF-8" standalone="yes"?>
<Relationships xmlns="http://schemas.openxmlformats.org/package/2006/relationships"><Relationship Id="rId8" Type="http://schemas.openxmlformats.org/officeDocument/2006/relationships/image" Target="../media/image89.png"/><Relationship Id="rId3" Type="http://schemas.microsoft.com/office/2007/relationships/media" Target="../media/media6.mp4"/><Relationship Id="rId7" Type="http://schemas.openxmlformats.org/officeDocument/2006/relationships/image" Target="../media/image88.png"/><Relationship Id="rId2" Type="http://schemas.openxmlformats.org/officeDocument/2006/relationships/video" Target="../media/media5.mp4"/><Relationship Id="rId1" Type="http://schemas.microsoft.com/office/2007/relationships/media" Target="../media/media5.mp4"/><Relationship Id="rId6" Type="http://schemas.openxmlformats.org/officeDocument/2006/relationships/notesSlide" Target="../notesSlides/notesSlide17.xml"/><Relationship Id="rId5" Type="http://schemas.openxmlformats.org/officeDocument/2006/relationships/slideLayout" Target="../slideLayouts/slideLayout60.xml"/><Relationship Id="rId4" Type="http://schemas.openxmlformats.org/officeDocument/2006/relationships/video" Target="../media/media6.mp4"/></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60.xml"/><Relationship Id="rId2" Type="http://schemas.openxmlformats.org/officeDocument/2006/relationships/video" Target="../media/media7.mp4"/><Relationship Id="rId1" Type="http://schemas.microsoft.com/office/2007/relationships/media" Target="../media/media7.mp4"/><Relationship Id="rId6" Type="http://schemas.openxmlformats.org/officeDocument/2006/relationships/image" Target="../media/image91.png"/><Relationship Id="rId5" Type="http://schemas.openxmlformats.org/officeDocument/2006/relationships/image" Target="../media/image90.png"/><Relationship Id="rId4" Type="http://schemas.openxmlformats.org/officeDocument/2006/relationships/notesSlide" Target="../notesSlides/notesSlide18.xml"/></Relationships>
</file>

<file path=ppt/slides/_rels/slide27.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notesSlide" Target="../notesSlides/notesSlide19.xml"/><Relationship Id="rId1" Type="http://schemas.openxmlformats.org/officeDocument/2006/relationships/slideLayout" Target="../slideLayouts/slideLayout106.xml"/><Relationship Id="rId6" Type="http://schemas.openxmlformats.org/officeDocument/2006/relationships/image" Target="../media/image94.jpg"/><Relationship Id="rId5" Type="http://schemas.openxmlformats.org/officeDocument/2006/relationships/image" Target="../media/image93.emf"/><Relationship Id="rId4" Type="http://schemas.openxmlformats.org/officeDocument/2006/relationships/image" Target="../media/image63.jpeg"/></Relationships>
</file>

<file path=ppt/slides/_rels/slide28.xml.rels><?xml version="1.0" encoding="UTF-8" standalone="yes"?>
<Relationships xmlns="http://schemas.openxmlformats.org/package/2006/relationships"><Relationship Id="rId8" Type="http://schemas.openxmlformats.org/officeDocument/2006/relationships/image" Target="../media/image100.png"/><Relationship Id="rId3" Type="http://schemas.openxmlformats.org/officeDocument/2006/relationships/image" Target="../media/image95.emf"/><Relationship Id="rId7" Type="http://schemas.openxmlformats.org/officeDocument/2006/relationships/image" Target="../media/image99.png"/><Relationship Id="rId2" Type="http://schemas.openxmlformats.org/officeDocument/2006/relationships/notesSlide" Target="../notesSlides/notesSlide20.xml"/><Relationship Id="rId1" Type="http://schemas.openxmlformats.org/officeDocument/2006/relationships/slideLayout" Target="../slideLayouts/slideLayout118.xml"/><Relationship Id="rId6" Type="http://schemas.openxmlformats.org/officeDocument/2006/relationships/image" Target="../media/image98.png"/><Relationship Id="rId5" Type="http://schemas.openxmlformats.org/officeDocument/2006/relationships/image" Target="../media/image97.png"/><Relationship Id="rId4" Type="http://schemas.openxmlformats.org/officeDocument/2006/relationships/image" Target="../media/image96.emf"/><Relationship Id="rId9" Type="http://schemas.openxmlformats.org/officeDocument/2006/relationships/image" Target="../media/image101.jpg"/></Relationships>
</file>

<file path=ppt/slides/_rels/slide2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130.xml"/><Relationship Id="rId5" Type="http://schemas.openxmlformats.org/officeDocument/2006/relationships/image" Target="../media/image29.jpeg"/><Relationship Id="rId4" Type="http://schemas.openxmlformats.org/officeDocument/2006/relationships/image" Target="../media/image28.jpeg"/></Relationships>
</file>

<file path=ppt/slides/_rels/slide30.xml.rels><?xml version="1.0" encoding="UTF-8" standalone="yes"?>
<Relationships xmlns="http://schemas.openxmlformats.org/package/2006/relationships"><Relationship Id="rId3" Type="http://schemas.openxmlformats.org/officeDocument/2006/relationships/image" Target="../media/image103.png"/><Relationship Id="rId2" Type="http://schemas.openxmlformats.org/officeDocument/2006/relationships/image" Target="../media/image102.jpeg"/><Relationship Id="rId1" Type="http://schemas.openxmlformats.org/officeDocument/2006/relationships/slideLayout" Target="../slideLayouts/slideLayout2.xml"/><Relationship Id="rId5" Type="http://schemas.openxmlformats.org/officeDocument/2006/relationships/image" Target="../media/image105.(null)"/><Relationship Id="rId4" Type="http://schemas.openxmlformats.org/officeDocument/2006/relationships/image" Target="../media/image104.jpeg"/></Relationships>
</file>

<file path=ppt/slides/_rels/slide31.xml.rels><?xml version="1.0" encoding="UTF-8" standalone="yes"?>
<Relationships xmlns="http://schemas.openxmlformats.org/package/2006/relationships"><Relationship Id="rId3" Type="http://schemas.openxmlformats.org/officeDocument/2006/relationships/image" Target="../media/image107.jpeg"/><Relationship Id="rId2" Type="http://schemas.openxmlformats.org/officeDocument/2006/relationships/image" Target="../media/image106.JPG"/><Relationship Id="rId1" Type="http://schemas.openxmlformats.org/officeDocument/2006/relationships/slideLayout" Target="../slideLayouts/slideLayout21.xml"/><Relationship Id="rId6" Type="http://schemas.openxmlformats.org/officeDocument/2006/relationships/image" Target="../media/image110.png"/><Relationship Id="rId5" Type="http://schemas.openxmlformats.org/officeDocument/2006/relationships/image" Target="../media/image109.png"/><Relationship Id="rId4" Type="http://schemas.openxmlformats.org/officeDocument/2006/relationships/image" Target="../media/image108.png"/></Relationships>
</file>

<file path=ppt/slides/_rels/slide32.xml.rels><?xml version="1.0" encoding="UTF-8" standalone="yes"?>
<Relationships xmlns="http://schemas.openxmlformats.org/package/2006/relationships"><Relationship Id="rId8" Type="http://schemas.microsoft.com/office/2007/relationships/hdphoto" Target="../media/hdphoto4.wdp"/><Relationship Id="rId3" Type="http://schemas.openxmlformats.org/officeDocument/2006/relationships/image" Target="../media/image112.jpeg"/><Relationship Id="rId7" Type="http://schemas.openxmlformats.org/officeDocument/2006/relationships/image" Target="../media/image115.png"/><Relationship Id="rId2" Type="http://schemas.openxmlformats.org/officeDocument/2006/relationships/image" Target="../media/image111.png"/><Relationship Id="rId1" Type="http://schemas.openxmlformats.org/officeDocument/2006/relationships/slideLayout" Target="../slideLayouts/slideLayout158.xml"/><Relationship Id="rId6" Type="http://schemas.openxmlformats.org/officeDocument/2006/relationships/image" Target="../media/image114.jpeg"/><Relationship Id="rId11" Type="http://schemas.openxmlformats.org/officeDocument/2006/relationships/image" Target="../media/image118.png"/><Relationship Id="rId5" Type="http://schemas.microsoft.com/office/2007/relationships/hdphoto" Target="../media/hdphoto3.wdp"/><Relationship Id="rId10" Type="http://schemas.openxmlformats.org/officeDocument/2006/relationships/image" Target="../media/image117.png"/><Relationship Id="rId4" Type="http://schemas.openxmlformats.org/officeDocument/2006/relationships/image" Target="../media/image113.png"/><Relationship Id="rId9" Type="http://schemas.openxmlformats.org/officeDocument/2006/relationships/image" Target="../media/image116.pn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8" Type="http://schemas.openxmlformats.org/officeDocument/2006/relationships/image" Target="../media/image124.jpeg"/><Relationship Id="rId3" Type="http://schemas.openxmlformats.org/officeDocument/2006/relationships/hyperlink" Target="http://radiate.fnal.gov/" TargetMode="External"/><Relationship Id="rId7" Type="http://schemas.openxmlformats.org/officeDocument/2006/relationships/image" Target="../media/image123.png"/><Relationship Id="rId2" Type="http://schemas.openxmlformats.org/officeDocument/2006/relationships/image" Target="../media/image119.png"/><Relationship Id="rId1" Type="http://schemas.openxmlformats.org/officeDocument/2006/relationships/slideLayout" Target="../slideLayouts/slideLayout27.xml"/><Relationship Id="rId6" Type="http://schemas.openxmlformats.org/officeDocument/2006/relationships/image" Target="../media/image122.png"/><Relationship Id="rId5" Type="http://schemas.openxmlformats.org/officeDocument/2006/relationships/image" Target="../media/image121.png"/><Relationship Id="rId4" Type="http://schemas.openxmlformats.org/officeDocument/2006/relationships/image" Target="../media/image120.png"/></Relationships>
</file>

<file path=ppt/slides/_rels/slide3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4.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7.xml"/><Relationship Id="rId6" Type="http://schemas.openxmlformats.org/officeDocument/2006/relationships/image" Target="../media/image16.png"/><Relationship Id="rId5" Type="http://schemas.openxmlformats.org/officeDocument/2006/relationships/image" Target="../media/image33.jpeg"/><Relationship Id="rId4" Type="http://schemas.openxmlformats.org/officeDocument/2006/relationships/image" Target="../media/image32.jpeg"/></Relationships>
</file>

<file path=ppt/slides/_rels/slide5.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36.em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3.xml"/><Relationship Id="rId7" Type="http://schemas.openxmlformats.org/officeDocument/2006/relationships/image" Target="../media/image42.jpeg"/><Relationship Id="rId2" Type="http://schemas.openxmlformats.org/officeDocument/2006/relationships/video" Target="../media/media2.mov"/><Relationship Id="rId1" Type="http://schemas.microsoft.com/office/2007/relationships/media" Target="../media/media2.mov"/><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notesSlide" Target="../notesSlides/notesSlid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図 30"/>
          <p:cNvPicPr>
            <a:picLocks noChangeAspect="1"/>
          </p:cNvPicPr>
          <p:nvPr/>
        </p:nvPicPr>
        <p:blipFill rotWithShape="1">
          <a:blip r:embed="rId3" cstate="print">
            <a:alphaModFix amt="52000"/>
            <a:extLst>
              <a:ext uri="{28A0092B-C50C-407E-A947-70E740481C1C}">
                <a14:useLocalDpi xmlns:a14="http://schemas.microsoft.com/office/drawing/2010/main"/>
              </a:ext>
            </a:extLst>
          </a:blip>
          <a:srcRect/>
          <a:stretch/>
        </p:blipFill>
        <p:spPr>
          <a:xfrm>
            <a:off x="1" y="0"/>
            <a:ext cx="9144000" cy="6878368"/>
          </a:xfrm>
          <a:prstGeom prst="rect">
            <a:avLst/>
          </a:prstGeom>
        </p:spPr>
      </p:pic>
      <p:grpSp>
        <p:nvGrpSpPr>
          <p:cNvPr id="32" name="図形グループ 10">
            <a:extLst>
              <a:ext uri="{FF2B5EF4-FFF2-40B4-BE49-F238E27FC236}">
                <a16:creationId xmlns:a16="http://schemas.microsoft.com/office/drawing/2014/main" id="{066D3853-36AB-9C48-AF40-39355EE74C2C}"/>
              </a:ext>
            </a:extLst>
          </p:cNvPr>
          <p:cNvGrpSpPr>
            <a:grpSpLocks/>
          </p:cNvGrpSpPr>
          <p:nvPr/>
        </p:nvGrpSpPr>
        <p:grpSpPr bwMode="auto">
          <a:xfrm>
            <a:off x="7088067" y="50307"/>
            <a:ext cx="2055934" cy="865851"/>
            <a:chOff x="6001694" y="54917"/>
            <a:chExt cx="3029684" cy="1155700"/>
          </a:xfrm>
        </p:grpSpPr>
        <p:sp>
          <p:nvSpPr>
            <p:cNvPr id="33" name="角丸四角形 32">
              <a:extLst>
                <a:ext uri="{FF2B5EF4-FFF2-40B4-BE49-F238E27FC236}">
                  <a16:creationId xmlns:a16="http://schemas.microsoft.com/office/drawing/2014/main" id="{8BF0F269-AAC1-CD44-A604-236347386AC7}"/>
                </a:ext>
              </a:extLst>
            </p:cNvPr>
            <p:cNvSpPr/>
            <p:nvPr/>
          </p:nvSpPr>
          <p:spPr>
            <a:xfrm>
              <a:off x="6001694" y="54918"/>
              <a:ext cx="3029684" cy="1155699"/>
            </a:xfrm>
            <a:prstGeom prst="roundRect">
              <a:avLst/>
            </a:prstGeom>
            <a:solidFill>
              <a:schemeClr val="bg1">
                <a:alpha val="45000"/>
              </a:schemeClr>
            </a:solidFill>
            <a:ln>
              <a:noFill/>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anchor="ctr"/>
            <a:lstStyle/>
            <a:p>
              <a:pPr algn="ctr" defTabSz="421987">
                <a:defRPr/>
              </a:pPr>
              <a:endParaRPr lang="ja-JP" altLang="en-US" sz="1662"/>
            </a:p>
          </p:txBody>
        </p:sp>
        <p:pic>
          <p:nvPicPr>
            <p:cNvPr id="38" name="図 5">
              <a:extLst>
                <a:ext uri="{FF2B5EF4-FFF2-40B4-BE49-F238E27FC236}">
                  <a16:creationId xmlns:a16="http://schemas.microsoft.com/office/drawing/2014/main" id="{1BFBA803-36CF-7A4C-B153-D234F627C23D}"/>
                </a:ext>
              </a:extLst>
            </p:cNvPr>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6049686" y="54917"/>
              <a:ext cx="2933700" cy="1155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40" name="タイトル 1"/>
          <p:cNvSpPr txBox="1">
            <a:spLocks/>
          </p:cNvSpPr>
          <p:nvPr/>
        </p:nvSpPr>
        <p:spPr>
          <a:xfrm>
            <a:off x="70455" y="1260536"/>
            <a:ext cx="9041003" cy="2604732"/>
          </a:xfrm>
          <a:prstGeom prst="rect">
            <a:avLst/>
          </a:prstGeom>
        </p:spPr>
        <p:txBody>
          <a:bodyPr vert="horz" lIns="91440" tIns="45720" rIns="91440" bIns="45720" rtlCol="0" anchor="ctr">
            <a:noAutofit/>
          </a:bodyPr>
          <a:lstStyle>
            <a:lvl1pPr algn="ctr" defTabSz="457200" rtl="0" eaLnBrk="1" latinLnBrk="0" hangingPunct="1">
              <a:spcBef>
                <a:spcPct val="0"/>
              </a:spcBef>
              <a:buNone/>
              <a:defRPr kumimoji="1" sz="4400" kern="1200">
                <a:solidFill>
                  <a:schemeClr val="tx1"/>
                </a:solidFill>
                <a:latin typeface="+mj-lt"/>
                <a:ea typeface="+mj-ea"/>
                <a:cs typeface="+mj-cs"/>
              </a:defRPr>
            </a:lvl1pPr>
          </a:lstStyle>
          <a:p>
            <a:r>
              <a:rPr lang="en-US" altLang="ja-JP" b="1" i="1" dirty="0">
                <a:solidFill>
                  <a:srgbClr val="000090"/>
                </a:solidFill>
              </a:rPr>
              <a:t>Target development activity in J-PARC</a:t>
            </a:r>
          </a:p>
          <a:p>
            <a:r>
              <a:rPr lang="en-US" altLang="ja-JP" b="1" i="1" dirty="0">
                <a:solidFill>
                  <a:srgbClr val="000090"/>
                </a:solidFill>
              </a:rPr>
              <a:t>and</a:t>
            </a:r>
          </a:p>
          <a:p>
            <a:r>
              <a:rPr lang="en-US" altLang="ja-JP" b="1" i="1" dirty="0">
                <a:solidFill>
                  <a:srgbClr val="000090"/>
                </a:solidFill>
              </a:rPr>
              <a:t>related expectation to </a:t>
            </a:r>
            <a:r>
              <a:rPr lang="en-US" altLang="ja-JP" b="1" i="1" dirty="0" err="1">
                <a:solidFill>
                  <a:srgbClr val="000090"/>
                </a:solidFill>
              </a:rPr>
              <a:t>HiRadMat</a:t>
            </a:r>
            <a:r>
              <a:rPr lang="en-US" altLang="ja-JP" b="1" i="1" dirty="0">
                <a:solidFill>
                  <a:srgbClr val="000090"/>
                </a:solidFill>
              </a:rPr>
              <a:t> irradiation facility  </a:t>
            </a:r>
            <a:endParaRPr lang="ja-JP" altLang="en-US" b="1" i="1" dirty="0">
              <a:solidFill>
                <a:srgbClr val="000090"/>
              </a:solidFill>
            </a:endParaRPr>
          </a:p>
        </p:txBody>
      </p:sp>
      <p:sp>
        <p:nvSpPr>
          <p:cNvPr id="41" name="サブタイトル 2"/>
          <p:cNvSpPr txBox="1">
            <a:spLocks/>
          </p:cNvSpPr>
          <p:nvPr/>
        </p:nvSpPr>
        <p:spPr>
          <a:xfrm>
            <a:off x="1374460" y="4526206"/>
            <a:ext cx="6400800" cy="1752600"/>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kumimoji="1"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kumimoji="1"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kumimoji="1"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a:lstStyle>
          <a:p>
            <a:pPr marL="0" indent="0" algn="ctr">
              <a:buNone/>
            </a:pPr>
            <a:r>
              <a:rPr lang="en-US" altLang="ja-JP" b="1" i="1" dirty="0">
                <a:solidFill>
                  <a:srgbClr val="000090"/>
                </a:solidFill>
              </a:rPr>
              <a:t>J-PARC center</a:t>
            </a:r>
          </a:p>
          <a:p>
            <a:pPr marL="0" indent="0" algn="ctr">
              <a:buNone/>
            </a:pPr>
            <a:r>
              <a:rPr lang="en-US" altLang="ja-JP" b="1" i="1" dirty="0">
                <a:solidFill>
                  <a:srgbClr val="000090"/>
                </a:solidFill>
              </a:rPr>
              <a:t>Deputy Director</a:t>
            </a:r>
          </a:p>
          <a:p>
            <a:pPr marL="0" indent="0" algn="ctr">
              <a:buNone/>
            </a:pPr>
            <a:r>
              <a:rPr lang="en-US" altLang="ja-JP" b="1" i="1" dirty="0">
                <a:solidFill>
                  <a:srgbClr val="000090"/>
                </a:solidFill>
              </a:rPr>
              <a:t>Masatoshi </a:t>
            </a:r>
            <a:r>
              <a:rPr lang="en-US" altLang="ja-JP" b="1" i="1" dirty="0" err="1">
                <a:solidFill>
                  <a:srgbClr val="000090"/>
                </a:solidFill>
              </a:rPr>
              <a:t>Futakawa</a:t>
            </a:r>
            <a:endParaRPr lang="ja-JP" altLang="en-US" b="1" i="1" dirty="0">
              <a:solidFill>
                <a:srgbClr val="000090"/>
              </a:solidFill>
            </a:endParaRPr>
          </a:p>
        </p:txBody>
      </p:sp>
    </p:spTree>
    <p:extLst>
      <p:ext uri="{BB962C8B-B14F-4D97-AF65-F5344CB8AC3E}">
        <p14:creationId xmlns:p14="http://schemas.microsoft.com/office/powerpoint/2010/main" val="22469554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0" name="Picture 2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268760"/>
            <a:ext cx="9243398" cy="5763644"/>
          </a:xfrm>
          <a:prstGeom prst="rect">
            <a:avLst/>
          </a:prstGeom>
          <a:noFill/>
          <a:ln>
            <a:noFill/>
          </a:ln>
          <a:effectLst>
            <a:outerShdw blurRad="63500" dist="38099" dir="2700000" algn="ctr" rotWithShape="0">
              <a:schemeClr val="bg2">
                <a:alpha val="74998"/>
              </a:schemeClr>
            </a:outerShdw>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51221" name="Text Box 21"/>
          <p:cNvSpPr txBox="1">
            <a:spLocks noChangeArrowheads="1"/>
          </p:cNvSpPr>
          <p:nvPr/>
        </p:nvSpPr>
        <p:spPr bwMode="auto">
          <a:xfrm>
            <a:off x="-324544" y="116632"/>
            <a:ext cx="9721080" cy="97565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square">
            <a:spAutoFit/>
          </a:bodyPr>
          <a:lstStyle/>
          <a:p>
            <a:pPr marL="0" marR="0" lvl="0" indent="0" algn="ctr" defTabSz="914400" rtl="0" eaLnBrk="1" fontAlgn="base" latinLnBrk="0" hangingPunct="1">
              <a:lnSpc>
                <a:spcPct val="70000"/>
              </a:lnSpc>
              <a:spcBef>
                <a:spcPct val="50000"/>
              </a:spcBef>
              <a:spcAft>
                <a:spcPct val="0"/>
              </a:spcAft>
              <a:buClrTx/>
              <a:buSzTx/>
              <a:buFontTx/>
              <a:buNone/>
              <a:tabLst/>
              <a:defRPr/>
            </a:pPr>
            <a:r>
              <a:rPr kumimoji="1" lang="en-US" altLang="ja-JP" sz="3200" b="0" i="0" u="none" strike="noStrike" kern="1200" cap="none" spc="0" normalizeH="0" baseline="0" noProof="0" dirty="0">
                <a:ln>
                  <a:noFill/>
                </a:ln>
                <a:solidFill>
                  <a:srgbClr val="FFFF00"/>
                </a:solidFill>
                <a:effectLst/>
                <a:uLnTx/>
                <a:uFillTx/>
                <a:latin typeface="Chalkduster"/>
                <a:ea typeface="ＭＳ Ｐゴシック" charset="0"/>
                <a:cs typeface="Chalkduster"/>
              </a:rPr>
              <a:t>Micro, </a:t>
            </a:r>
            <a:r>
              <a:rPr kumimoji="1" lang="en-US" altLang="ja-JP" sz="3200" b="0" i="0" u="none" strike="noStrike" kern="1200" cap="none" spc="0" normalizeH="0" baseline="0" noProof="0" dirty="0" err="1">
                <a:ln>
                  <a:noFill/>
                </a:ln>
                <a:solidFill>
                  <a:srgbClr val="FFEA16"/>
                </a:solidFill>
                <a:effectLst/>
                <a:uLnTx/>
                <a:uFillTx/>
                <a:latin typeface="Chalkduster"/>
                <a:ea typeface="ＭＳ Ｐゴシック" charset="0"/>
                <a:cs typeface="Chalkduster"/>
              </a:rPr>
              <a:t>Mezo</a:t>
            </a:r>
            <a:r>
              <a:rPr kumimoji="1" lang="en-US" altLang="ja-JP" sz="3200" b="0" i="0" u="none" strike="noStrike" kern="1200" cap="none" spc="0" normalizeH="0" baseline="0" noProof="0" dirty="0">
                <a:ln>
                  <a:noFill/>
                </a:ln>
                <a:solidFill>
                  <a:srgbClr val="FFEA16"/>
                </a:solidFill>
                <a:effectLst/>
                <a:uLnTx/>
                <a:uFillTx/>
                <a:latin typeface="Chalkduster"/>
                <a:ea typeface="ＭＳ Ｐゴシック" charset="0"/>
                <a:cs typeface="Chalkduster"/>
              </a:rPr>
              <a:t>, Macroscopic Approaches </a:t>
            </a:r>
          </a:p>
          <a:p>
            <a:pPr marL="0" marR="0" lvl="0" indent="0" algn="ctr" defTabSz="914400" rtl="0" eaLnBrk="1" fontAlgn="base" latinLnBrk="0" hangingPunct="1">
              <a:lnSpc>
                <a:spcPct val="70000"/>
              </a:lnSpc>
              <a:spcBef>
                <a:spcPct val="50000"/>
              </a:spcBef>
              <a:spcAft>
                <a:spcPct val="0"/>
              </a:spcAft>
              <a:buClrTx/>
              <a:buSzTx/>
              <a:buFontTx/>
              <a:buNone/>
              <a:tabLst/>
              <a:defRPr/>
            </a:pPr>
            <a:r>
              <a:rPr kumimoji="1" lang="en-US" altLang="ja-JP" sz="2800" b="0" i="0" u="none" strike="noStrike" kern="1200" cap="none" spc="0" normalizeH="0" baseline="0" noProof="0" dirty="0">
                <a:ln>
                  <a:noFill/>
                </a:ln>
                <a:solidFill>
                  <a:srgbClr val="FFEA16"/>
                </a:solidFill>
                <a:effectLst/>
                <a:uLnTx/>
                <a:uFillTx/>
                <a:latin typeface="Chalkduster"/>
                <a:ea typeface="ＭＳ Ｐゴシック" charset="0"/>
                <a:cs typeface="Chalkduster"/>
              </a:rPr>
              <a:t> </a:t>
            </a:r>
            <a:r>
              <a:rPr kumimoji="1" lang="en-US" altLang="ja-JP" sz="2400" b="0" i="0" u="none" strike="noStrike" kern="1200" cap="none" spc="0" normalizeH="0" baseline="0" noProof="0" dirty="0">
                <a:ln>
                  <a:noFill/>
                </a:ln>
                <a:solidFill>
                  <a:srgbClr val="FFEA16"/>
                </a:solidFill>
                <a:effectLst/>
                <a:uLnTx/>
                <a:uFillTx/>
                <a:latin typeface="Chalkduster"/>
                <a:ea typeface="ＭＳ Ｐゴシック" charset="0"/>
                <a:cs typeface="Chalkduster"/>
              </a:rPr>
              <a:t>Interface damage between Liquid and Solid Metals</a:t>
            </a:r>
          </a:p>
        </p:txBody>
      </p:sp>
      <p:grpSp>
        <p:nvGrpSpPr>
          <p:cNvPr id="2" name="図形グループ 1"/>
          <p:cNvGrpSpPr/>
          <p:nvPr/>
        </p:nvGrpSpPr>
        <p:grpSpPr>
          <a:xfrm>
            <a:off x="935625" y="1340768"/>
            <a:ext cx="8181191" cy="4305774"/>
            <a:chOff x="1090141" y="1377253"/>
            <a:chExt cx="8181191" cy="4305774"/>
          </a:xfrm>
        </p:grpSpPr>
        <p:pic>
          <p:nvPicPr>
            <p:cNvPr id="5" name="Picture 1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20761942">
              <a:off x="1090141" y="1377253"/>
              <a:ext cx="2464985" cy="1880835"/>
            </a:xfrm>
            <a:prstGeom prst="rect">
              <a:avLst/>
            </a:prstGeom>
            <a:noFill/>
            <a:ln>
              <a:noFill/>
            </a:ln>
            <a:effectLst/>
            <a:extLst>
              <a:ext uri="{909E8E84-426E-40dd-AFC4-6F175D3DCCD1}">
                <a14:hiddenFill xmlns:a14="http://schemas.microsoft.com/office/drawing/2010/main" xmlns="">
                  <a:solidFill>
                    <a:srgbClr val="00CC99"/>
                  </a:solidFill>
                </a14:hiddenFill>
              </a:ext>
              <a:ext uri="{91240B29-F687-4f45-9708-019B960494DF}">
                <a14:hiddenLine xmlns:a14="http://schemas.microsoft.com/office/drawing/2010/main" xmlns="" w="12700">
                  <a:solidFill>
                    <a:srgbClr val="000000"/>
                  </a:solidFill>
                  <a:miter lim="80000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grpSp>
          <p:nvGrpSpPr>
            <p:cNvPr id="6" name="Group 20"/>
            <p:cNvGrpSpPr>
              <a:grpSpLocks noChangeAspect="1"/>
            </p:cNvGrpSpPr>
            <p:nvPr/>
          </p:nvGrpSpPr>
          <p:grpSpPr bwMode="auto">
            <a:xfrm rot="21005196">
              <a:off x="3642715" y="4310027"/>
              <a:ext cx="2616929" cy="1373000"/>
              <a:chOff x="-3266847" y="-174336"/>
              <a:chExt cx="11390825" cy="5974784"/>
            </a:xfrm>
          </p:grpSpPr>
          <p:pic>
            <p:nvPicPr>
              <p:cNvPr id="7" name="Picture 23" descr="Disk 1 bulk flow surface.jpg"/>
              <p:cNvPicPr preferRelativeResize="0">
                <a:picLocks noChangeAspect="1"/>
              </p:cNvPicPr>
              <p:nvPr/>
            </p:nvPicPr>
            <p:blipFill>
              <a:blip r:embed="rId5">
                <a:extLst>
                  <a:ext uri="{28A0092B-C50C-407E-A947-70E740481C1C}">
                    <a14:useLocalDpi xmlns:a14="http://schemas.microsoft.com/office/drawing/2010/main" val="0"/>
                  </a:ext>
                </a:extLst>
              </a:blip>
              <a:srcRect l="983" r="22440" b="2682"/>
              <a:stretch>
                <a:fillRect/>
              </a:stretch>
            </p:blipFill>
            <p:spPr bwMode="auto">
              <a:xfrm rot="5580000">
                <a:off x="-3046115" y="-379444"/>
                <a:ext cx="5935193" cy="6376658"/>
              </a:xfrm>
              <a:prstGeom prst="rect">
                <a:avLst/>
              </a:prstGeom>
              <a:noFill/>
              <a:ln w="9525">
                <a:solidFill>
                  <a:schemeClr val="tx1"/>
                </a:solidFill>
                <a:miter lim="800000"/>
                <a:headEnd/>
                <a:tailEnd/>
              </a:ln>
              <a:extLst>
                <a:ext uri="{909E8E84-426E-40dd-AFC4-6F175D3DCCD1}">
                  <a14:hiddenFill xmlns:a14="http://schemas.microsoft.com/office/drawing/2010/main" xmlns="">
                    <a:solidFill>
                      <a:srgbClr val="FFFFFF"/>
                    </a:solidFill>
                  </a14:hiddenFill>
                </a:ext>
              </a:extLst>
            </p:spPr>
          </p:pic>
          <p:pic>
            <p:nvPicPr>
              <p:cNvPr id="8" name="Picture 24" descr="Disk 5 bulk flow surface.JPG"/>
              <p:cNvPicPr preferRelativeResize="0">
                <a:picLocks noChangeAspect="1"/>
              </p:cNvPicPr>
              <p:nvPr/>
            </p:nvPicPr>
            <p:blipFill>
              <a:blip r:embed="rId6">
                <a:extLst>
                  <a:ext uri="{28A0092B-C50C-407E-A947-70E740481C1C}">
                    <a14:useLocalDpi xmlns:a14="http://schemas.microsoft.com/office/drawing/2010/main" val="0"/>
                  </a:ext>
                </a:extLst>
              </a:blip>
              <a:srcRect r="22966" b="1819"/>
              <a:stretch>
                <a:fillRect/>
              </a:stretch>
            </p:blipFill>
            <p:spPr bwMode="auto">
              <a:xfrm rot="5520000">
                <a:off x="2327233" y="3703"/>
                <a:ext cx="5974784" cy="561870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pic>
          <p:nvPicPr>
            <p:cNvPr id="4" name="図 3"/>
            <p:cNvPicPr>
              <a:picLocks noChangeAspect="1"/>
            </p:cNvPicPr>
            <p:nvPr/>
          </p:nvPicPr>
          <p:blipFill>
            <a:blip r:embed="rId7"/>
            <a:stretch>
              <a:fillRect/>
            </a:stretch>
          </p:blipFill>
          <p:spPr>
            <a:xfrm rot="1022424">
              <a:off x="6436820" y="3626753"/>
              <a:ext cx="2834512" cy="1832218"/>
            </a:xfrm>
            <a:prstGeom prst="rect">
              <a:avLst/>
            </a:prstGeom>
            <a:solidFill>
              <a:srgbClr val="A8D3F7"/>
            </a:solidFill>
          </p:spPr>
        </p:pic>
        <p:sp>
          <p:nvSpPr>
            <p:cNvPr id="10" name="テキスト ボックス 9"/>
            <p:cNvSpPr txBox="1"/>
            <p:nvPr/>
          </p:nvSpPr>
          <p:spPr>
            <a:xfrm rot="20557519">
              <a:off x="1431258" y="2923336"/>
              <a:ext cx="1005504" cy="338554"/>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1600" b="0" i="0" u="none" strike="noStrike" kern="1200" cap="none" spc="0" normalizeH="0" baseline="0" noProof="0" dirty="0" err="1">
                  <a:ln>
                    <a:noFill/>
                  </a:ln>
                  <a:solidFill>
                    <a:srgbClr val="FFFFFF"/>
                  </a:solidFill>
                  <a:effectLst/>
                  <a:uLnTx/>
                  <a:uFillTx/>
                  <a:latin typeface="Arial" charset="0"/>
                  <a:ea typeface="ＭＳ Ｐゴシック" charset="0"/>
                </a:rPr>
                <a:t>Micropits</a:t>
              </a:r>
              <a:endParaRPr kumimoji="1" lang="ja-JP" altLang="en-US" sz="1600" b="0" i="0" u="none" strike="noStrike" kern="1200" cap="none" spc="0" normalizeH="0" baseline="0" noProof="0" dirty="0">
                <a:ln>
                  <a:noFill/>
                </a:ln>
                <a:solidFill>
                  <a:srgbClr val="FFFFFF"/>
                </a:solidFill>
                <a:effectLst/>
                <a:uLnTx/>
                <a:uFillTx/>
                <a:latin typeface="Arial" charset="0"/>
                <a:ea typeface="ＭＳ Ｐゴシック" charset="0"/>
              </a:endParaRPr>
            </a:p>
          </p:txBody>
        </p:sp>
        <p:sp>
          <p:nvSpPr>
            <p:cNvPr id="14" name="テキスト ボックス 13"/>
            <p:cNvSpPr txBox="1"/>
            <p:nvPr/>
          </p:nvSpPr>
          <p:spPr>
            <a:xfrm rot="20980907">
              <a:off x="4529260" y="5246873"/>
              <a:ext cx="1428596" cy="338554"/>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1600" b="0" i="0" u="none" strike="noStrike" kern="1200" cap="none" spc="0" normalizeH="0" baseline="0" noProof="0" dirty="0">
                  <a:ln>
                    <a:noFill/>
                  </a:ln>
                  <a:solidFill>
                    <a:srgbClr val="FFFFFF"/>
                  </a:solidFill>
                  <a:effectLst/>
                  <a:uLnTx/>
                  <a:uFillTx/>
                  <a:latin typeface="Arial" charset="0"/>
                  <a:ea typeface="ＭＳ Ｐゴシック" charset="0"/>
                </a:rPr>
                <a:t>Fatigue crack </a:t>
              </a:r>
              <a:endParaRPr kumimoji="1" lang="ja-JP" altLang="en-US" sz="1600" b="0" i="0" u="none" strike="noStrike" kern="1200" cap="none" spc="0" normalizeH="0" baseline="0" noProof="0" dirty="0">
                <a:ln>
                  <a:noFill/>
                </a:ln>
                <a:solidFill>
                  <a:srgbClr val="FFFFFF"/>
                </a:solidFill>
                <a:effectLst/>
                <a:uLnTx/>
                <a:uFillTx/>
                <a:latin typeface="Arial" charset="0"/>
                <a:ea typeface="ＭＳ Ｐゴシック" charset="0"/>
              </a:endParaRPr>
            </a:p>
          </p:txBody>
        </p:sp>
        <p:sp>
          <p:nvSpPr>
            <p:cNvPr id="15" name="テキスト ボックス 14"/>
            <p:cNvSpPr txBox="1"/>
            <p:nvPr/>
          </p:nvSpPr>
          <p:spPr>
            <a:xfrm rot="1043782">
              <a:off x="7252626" y="4350946"/>
              <a:ext cx="1883849" cy="338554"/>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1600" b="0" i="0" u="none" strike="noStrike" kern="1200" cap="none" spc="0" normalizeH="0" baseline="0" noProof="0" dirty="0">
                  <a:ln>
                    <a:noFill/>
                  </a:ln>
                  <a:solidFill>
                    <a:srgbClr val="FFFFFF"/>
                  </a:solidFill>
                  <a:effectLst/>
                  <a:uLnTx/>
                  <a:uFillTx/>
                  <a:latin typeface="Arial" charset="0"/>
                  <a:ea typeface="ＭＳ Ｐゴシック" charset="0"/>
                </a:rPr>
                <a:t>Dynamic response</a:t>
              </a:r>
              <a:endParaRPr kumimoji="1" lang="ja-JP" altLang="en-US" sz="1600" b="0" i="0" u="none" strike="noStrike" kern="1200" cap="none" spc="0" normalizeH="0" baseline="0" noProof="0" dirty="0">
                <a:ln>
                  <a:noFill/>
                </a:ln>
                <a:solidFill>
                  <a:srgbClr val="FFFFFF"/>
                </a:solidFill>
                <a:effectLst/>
                <a:uLnTx/>
                <a:uFillTx/>
                <a:latin typeface="Arial" charset="0"/>
                <a:ea typeface="ＭＳ Ｐゴシック" charset="0"/>
              </a:endParaRPr>
            </a:p>
          </p:txBody>
        </p:sp>
      </p:grpSp>
    </p:spTree>
    <p:extLst>
      <p:ext uri="{BB962C8B-B14F-4D97-AF65-F5344CB8AC3E}">
        <p14:creationId xmlns:p14="http://schemas.microsoft.com/office/powerpoint/2010/main" val="18691524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AutoShape 14"/>
          <p:cNvSpPr>
            <a:spLocks noChangeArrowheads="1"/>
          </p:cNvSpPr>
          <p:nvPr/>
        </p:nvSpPr>
        <p:spPr bwMode="auto">
          <a:xfrm>
            <a:off x="76200" y="1524000"/>
            <a:ext cx="4419600" cy="5029200"/>
          </a:xfrm>
          <a:prstGeom prst="roundRect">
            <a:avLst>
              <a:gd name="adj" fmla="val 6019"/>
            </a:avLst>
          </a:prstGeom>
          <a:solidFill>
            <a:srgbClr val="FFFFCC"/>
          </a:solidFill>
          <a:ln w="9525">
            <a:solidFill>
              <a:schemeClr val="tx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defTabSz="914400" fontAlgn="base">
              <a:spcBef>
                <a:spcPct val="0"/>
              </a:spcBef>
              <a:spcAft>
                <a:spcPct val="0"/>
              </a:spcAft>
            </a:pPr>
            <a:endParaRPr lang="ja-JP" altLang="en-US" sz="2400">
              <a:solidFill>
                <a:srgbClr val="000000"/>
              </a:solidFill>
              <a:latin typeface="Arial" charset="0"/>
              <a:ea typeface="ＭＳ Ｐゴシック" charset="0"/>
              <a:cs typeface="ＭＳ Ｐゴシック" charset="0"/>
            </a:endParaRPr>
          </a:p>
        </p:txBody>
      </p:sp>
      <p:sp>
        <p:nvSpPr>
          <p:cNvPr id="59394" name="Rectangle 15"/>
          <p:cNvSpPr>
            <a:spLocks noChangeArrowheads="1"/>
          </p:cNvSpPr>
          <p:nvPr/>
        </p:nvSpPr>
        <p:spPr bwMode="auto">
          <a:xfrm>
            <a:off x="0" y="152544"/>
            <a:ext cx="9144000" cy="9001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nchor="ctr"/>
          <a:lstStyle/>
          <a:p>
            <a:pPr algn="ctr" defTabSz="914400" fontAlgn="base">
              <a:spcBef>
                <a:spcPct val="0"/>
              </a:spcBef>
              <a:spcAft>
                <a:spcPct val="0"/>
              </a:spcAft>
            </a:pPr>
            <a:r>
              <a:rPr lang="en-US" altLang="ja-JP" sz="4000" b="1">
                <a:solidFill>
                  <a:srgbClr val="333399"/>
                </a:solidFill>
                <a:latin typeface="Arial" charset="0"/>
                <a:ea typeface="ＭＳ Ｐゴシック" charset="0"/>
                <a:cs typeface="ＭＳ Ｐゴシック" charset="0"/>
              </a:rPr>
              <a:t>What is expected by introducing </a:t>
            </a:r>
            <a:br>
              <a:rPr lang="en-US" altLang="ja-JP" sz="4000" b="1">
                <a:solidFill>
                  <a:srgbClr val="333399"/>
                </a:solidFill>
                <a:latin typeface="Arial" charset="0"/>
                <a:ea typeface="ＭＳ Ｐゴシック" charset="0"/>
                <a:cs typeface="ＭＳ Ｐゴシック" charset="0"/>
              </a:rPr>
            </a:br>
            <a:r>
              <a:rPr lang="en-US" altLang="ja-JP" sz="4000" b="1">
                <a:solidFill>
                  <a:srgbClr val="333399"/>
                </a:solidFill>
                <a:latin typeface="Arial" charset="0"/>
                <a:ea typeface="ＭＳ Ｐゴシック" charset="0"/>
                <a:cs typeface="ＭＳ Ｐゴシック" charset="0"/>
              </a:rPr>
              <a:t>micro bubbles?</a:t>
            </a:r>
            <a:endParaRPr lang="en-US" altLang="ja-JP" sz="3600">
              <a:solidFill>
                <a:srgbClr val="000000"/>
              </a:solidFill>
              <a:latin typeface="Arial" charset="0"/>
              <a:ea typeface="ＭＳ Ｐゴシック" charset="0"/>
              <a:cs typeface="ＭＳ Ｐゴシック" charset="0"/>
            </a:endParaRPr>
          </a:p>
        </p:txBody>
      </p:sp>
      <p:sp>
        <p:nvSpPr>
          <p:cNvPr id="59395" name="Text Box 16"/>
          <p:cNvSpPr txBox="1">
            <a:spLocks noChangeArrowheads="1"/>
          </p:cNvSpPr>
          <p:nvPr/>
        </p:nvSpPr>
        <p:spPr bwMode="auto">
          <a:xfrm>
            <a:off x="2752797" y="4359419"/>
            <a:ext cx="979755" cy="646331"/>
          </a:xfrm>
          <a:prstGeom prst="rect">
            <a:avLst/>
          </a:prstGeom>
          <a:solidFill>
            <a:schemeClr val="accent1"/>
          </a:solidFill>
          <a:ln w="2857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lvl1pPr>
              <a:defRPr kumimoji="1" sz="2400">
                <a:solidFill>
                  <a:schemeClr val="tx1"/>
                </a:solidFill>
                <a:latin typeface="Arial" charset="0"/>
                <a:ea typeface="ＭＳ Ｐゴシック" charset="0"/>
                <a:cs typeface="ＭＳ Ｐゴシック" charset="0"/>
              </a:defRPr>
            </a:lvl1pPr>
            <a:lvl2pPr marL="742950" indent="-285750">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eaLnBrk="0" fontAlgn="base" hangingPunct="0">
              <a:spcBef>
                <a:spcPct val="0"/>
              </a:spcBef>
              <a:spcAft>
                <a:spcPct val="0"/>
              </a:spcAft>
              <a:defRPr kumimoji="1" sz="2400">
                <a:solidFill>
                  <a:schemeClr val="tx1"/>
                </a:solidFill>
                <a:latin typeface="Arial" charset="0"/>
                <a:ea typeface="ＭＳ Ｐゴシック" charset="0"/>
              </a:defRPr>
            </a:lvl6pPr>
            <a:lvl7pPr marL="2971800" indent="-228600" eaLnBrk="0" fontAlgn="base" hangingPunct="0">
              <a:spcBef>
                <a:spcPct val="0"/>
              </a:spcBef>
              <a:spcAft>
                <a:spcPct val="0"/>
              </a:spcAft>
              <a:defRPr kumimoji="1" sz="2400">
                <a:solidFill>
                  <a:schemeClr val="tx1"/>
                </a:solidFill>
                <a:latin typeface="Arial" charset="0"/>
                <a:ea typeface="ＭＳ Ｐゴシック" charset="0"/>
              </a:defRPr>
            </a:lvl7pPr>
            <a:lvl8pPr marL="3429000" indent="-228600" eaLnBrk="0" fontAlgn="base" hangingPunct="0">
              <a:spcBef>
                <a:spcPct val="0"/>
              </a:spcBef>
              <a:spcAft>
                <a:spcPct val="0"/>
              </a:spcAft>
              <a:defRPr kumimoji="1" sz="2400">
                <a:solidFill>
                  <a:schemeClr val="tx1"/>
                </a:solidFill>
                <a:latin typeface="Arial" charset="0"/>
                <a:ea typeface="ＭＳ Ｐゴシック" charset="0"/>
              </a:defRPr>
            </a:lvl8pPr>
            <a:lvl9pPr marL="3886200" indent="-228600" eaLnBrk="0" fontAlgn="base" hangingPunct="0">
              <a:spcBef>
                <a:spcPct val="0"/>
              </a:spcBef>
              <a:spcAft>
                <a:spcPct val="0"/>
              </a:spcAft>
              <a:defRPr kumimoji="1" sz="2400">
                <a:solidFill>
                  <a:schemeClr val="tx1"/>
                </a:solidFill>
                <a:latin typeface="Arial" charset="0"/>
                <a:ea typeface="ＭＳ Ｐゴシック" charset="0"/>
              </a:defRPr>
            </a:lvl9pPr>
          </a:lstStyle>
          <a:p>
            <a:pPr defTabSz="914400" fontAlgn="base">
              <a:spcBef>
                <a:spcPct val="0"/>
              </a:spcBef>
              <a:spcAft>
                <a:spcPct val="0"/>
              </a:spcAft>
            </a:pPr>
            <a:r>
              <a:rPr lang="en-US" altLang="ja-JP" sz="1800">
                <a:solidFill>
                  <a:srgbClr val="000000"/>
                </a:solidFill>
                <a:latin typeface="Times New Roman" charset="0"/>
              </a:rPr>
              <a:t>Pressure</a:t>
            </a:r>
          </a:p>
          <a:p>
            <a:pPr defTabSz="914400" fontAlgn="base">
              <a:spcBef>
                <a:spcPct val="0"/>
              </a:spcBef>
              <a:spcAft>
                <a:spcPct val="0"/>
              </a:spcAft>
            </a:pPr>
            <a:r>
              <a:rPr lang="en-US" altLang="ja-JP" sz="1800">
                <a:solidFill>
                  <a:srgbClr val="000000"/>
                </a:solidFill>
                <a:latin typeface="Times New Roman" charset="0"/>
              </a:rPr>
              <a:t>wave</a:t>
            </a:r>
          </a:p>
        </p:txBody>
      </p:sp>
      <p:sp>
        <p:nvSpPr>
          <p:cNvPr id="59396" name="Text Box 17"/>
          <p:cNvSpPr txBox="1">
            <a:spLocks noChangeArrowheads="1"/>
          </p:cNvSpPr>
          <p:nvPr/>
        </p:nvSpPr>
        <p:spPr bwMode="auto">
          <a:xfrm>
            <a:off x="685801" y="4359419"/>
            <a:ext cx="1120820" cy="646331"/>
          </a:xfrm>
          <a:prstGeom prst="rect">
            <a:avLst/>
          </a:prstGeom>
          <a:solidFill>
            <a:srgbClr val="FF99CC"/>
          </a:solidFill>
          <a:ln w="2857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lvl1pPr>
              <a:defRPr kumimoji="1" sz="2400">
                <a:solidFill>
                  <a:schemeClr val="tx1"/>
                </a:solidFill>
                <a:latin typeface="Arial" charset="0"/>
                <a:ea typeface="ＭＳ Ｐゴシック" charset="0"/>
                <a:cs typeface="ＭＳ Ｐゴシック" charset="0"/>
              </a:defRPr>
            </a:lvl1pPr>
            <a:lvl2pPr marL="742950" indent="-285750">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eaLnBrk="0" fontAlgn="base" hangingPunct="0">
              <a:spcBef>
                <a:spcPct val="0"/>
              </a:spcBef>
              <a:spcAft>
                <a:spcPct val="0"/>
              </a:spcAft>
              <a:defRPr kumimoji="1" sz="2400">
                <a:solidFill>
                  <a:schemeClr val="tx1"/>
                </a:solidFill>
                <a:latin typeface="Arial" charset="0"/>
                <a:ea typeface="ＭＳ Ｐゴシック" charset="0"/>
              </a:defRPr>
            </a:lvl6pPr>
            <a:lvl7pPr marL="2971800" indent="-228600" eaLnBrk="0" fontAlgn="base" hangingPunct="0">
              <a:spcBef>
                <a:spcPct val="0"/>
              </a:spcBef>
              <a:spcAft>
                <a:spcPct val="0"/>
              </a:spcAft>
              <a:defRPr kumimoji="1" sz="2400">
                <a:solidFill>
                  <a:schemeClr val="tx1"/>
                </a:solidFill>
                <a:latin typeface="Arial" charset="0"/>
                <a:ea typeface="ＭＳ Ｐゴシック" charset="0"/>
              </a:defRPr>
            </a:lvl7pPr>
            <a:lvl8pPr marL="3429000" indent="-228600" eaLnBrk="0" fontAlgn="base" hangingPunct="0">
              <a:spcBef>
                <a:spcPct val="0"/>
              </a:spcBef>
              <a:spcAft>
                <a:spcPct val="0"/>
              </a:spcAft>
              <a:defRPr kumimoji="1" sz="2400">
                <a:solidFill>
                  <a:schemeClr val="tx1"/>
                </a:solidFill>
                <a:latin typeface="Arial" charset="0"/>
                <a:ea typeface="ＭＳ Ｐゴシック" charset="0"/>
              </a:defRPr>
            </a:lvl8pPr>
            <a:lvl9pPr marL="3886200" indent="-228600" eaLnBrk="0" fontAlgn="base" hangingPunct="0">
              <a:spcBef>
                <a:spcPct val="0"/>
              </a:spcBef>
              <a:spcAft>
                <a:spcPct val="0"/>
              </a:spcAft>
              <a:defRPr kumimoji="1" sz="2400">
                <a:solidFill>
                  <a:schemeClr val="tx1"/>
                </a:solidFill>
                <a:latin typeface="Arial" charset="0"/>
                <a:ea typeface="ＭＳ Ｐゴシック" charset="0"/>
              </a:defRPr>
            </a:lvl9pPr>
          </a:lstStyle>
          <a:p>
            <a:pPr defTabSz="914400" fontAlgn="base">
              <a:spcBef>
                <a:spcPct val="0"/>
              </a:spcBef>
              <a:spcAft>
                <a:spcPct val="0"/>
              </a:spcAft>
            </a:pPr>
            <a:r>
              <a:rPr lang="en-US" altLang="ja-JP" sz="1800">
                <a:solidFill>
                  <a:srgbClr val="000000"/>
                </a:solidFill>
                <a:latin typeface="Times New Roman" charset="0"/>
              </a:rPr>
              <a:t>Thermal</a:t>
            </a:r>
          </a:p>
          <a:p>
            <a:pPr defTabSz="914400" fontAlgn="base">
              <a:spcBef>
                <a:spcPct val="0"/>
              </a:spcBef>
              <a:spcAft>
                <a:spcPct val="0"/>
              </a:spcAft>
            </a:pPr>
            <a:r>
              <a:rPr lang="en-US" altLang="ja-JP" sz="1800">
                <a:solidFill>
                  <a:srgbClr val="000000"/>
                </a:solidFill>
                <a:latin typeface="Times New Roman" charset="0"/>
              </a:rPr>
              <a:t>expansion</a:t>
            </a:r>
          </a:p>
        </p:txBody>
      </p:sp>
      <p:sp>
        <p:nvSpPr>
          <p:cNvPr id="59397" name="AutoShape 18"/>
          <p:cNvSpPr>
            <a:spLocks noChangeArrowheads="1"/>
          </p:cNvSpPr>
          <p:nvPr/>
        </p:nvSpPr>
        <p:spPr bwMode="auto">
          <a:xfrm>
            <a:off x="2003425" y="4532457"/>
            <a:ext cx="609600" cy="287337"/>
          </a:xfrm>
          <a:prstGeom prst="rightArrow">
            <a:avLst>
              <a:gd name="adj1" fmla="val 50000"/>
              <a:gd name="adj2" fmla="val 53039"/>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defTabSz="914400" fontAlgn="base">
              <a:spcBef>
                <a:spcPct val="0"/>
              </a:spcBef>
              <a:spcAft>
                <a:spcPct val="0"/>
              </a:spcAft>
            </a:pPr>
            <a:endParaRPr lang="ja-JP" altLang="en-US" sz="2400">
              <a:solidFill>
                <a:srgbClr val="000000"/>
              </a:solidFill>
              <a:latin typeface="Arial" charset="0"/>
              <a:ea typeface="ＭＳ Ｐゴシック" charset="0"/>
              <a:cs typeface="ＭＳ Ｐゴシック" charset="0"/>
            </a:endParaRPr>
          </a:p>
        </p:txBody>
      </p:sp>
      <p:sp>
        <p:nvSpPr>
          <p:cNvPr id="59398" name="Rectangle 19"/>
          <p:cNvSpPr>
            <a:spLocks noChangeAspect="1" noChangeArrowheads="1"/>
          </p:cNvSpPr>
          <p:nvPr/>
        </p:nvSpPr>
        <p:spPr bwMode="auto">
          <a:xfrm>
            <a:off x="787427" y="2682875"/>
            <a:ext cx="1012825" cy="1125538"/>
          </a:xfrm>
          <a:prstGeom prst="rect">
            <a:avLst/>
          </a:prstGeom>
          <a:gradFill rotWithShape="1">
            <a:gsLst>
              <a:gs pos="0">
                <a:srgbClr val="808080"/>
              </a:gs>
              <a:gs pos="100000">
                <a:srgbClr val="3B3B3B"/>
              </a:gs>
            </a:gsLst>
            <a:lin ang="2700000" scaled="1"/>
          </a:gra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defTabSz="914400" fontAlgn="base">
              <a:spcBef>
                <a:spcPct val="0"/>
              </a:spcBef>
              <a:spcAft>
                <a:spcPct val="0"/>
              </a:spcAft>
            </a:pPr>
            <a:endParaRPr lang="ja-JP" altLang="en-US" sz="2400">
              <a:solidFill>
                <a:srgbClr val="000000"/>
              </a:solidFill>
              <a:latin typeface="Arial" charset="0"/>
              <a:ea typeface="ＭＳ Ｐゴシック" charset="0"/>
              <a:cs typeface="ＭＳ Ｐゴシック" charset="0"/>
            </a:endParaRPr>
          </a:p>
        </p:txBody>
      </p:sp>
      <p:grpSp>
        <p:nvGrpSpPr>
          <p:cNvPr id="42004" name="Group 20"/>
          <p:cNvGrpSpPr>
            <a:grpSpLocks/>
          </p:cNvGrpSpPr>
          <p:nvPr/>
        </p:nvGrpSpPr>
        <p:grpSpPr bwMode="auto">
          <a:xfrm>
            <a:off x="842965" y="2738582"/>
            <a:ext cx="901700" cy="1019175"/>
            <a:chOff x="531" y="1869"/>
            <a:chExt cx="568" cy="642"/>
          </a:xfrm>
        </p:grpSpPr>
        <p:sp>
          <p:nvSpPr>
            <p:cNvPr id="59486" name="Oval 21"/>
            <p:cNvSpPr>
              <a:spLocks noChangeAspect="1" noChangeArrowheads="1"/>
            </p:cNvSpPr>
            <p:nvPr/>
          </p:nvSpPr>
          <p:spPr bwMode="auto">
            <a:xfrm>
              <a:off x="673" y="2011"/>
              <a:ext cx="142" cy="146"/>
            </a:xfrm>
            <a:prstGeom prst="ellipse">
              <a:avLst/>
            </a:prstGeom>
            <a:gradFill rotWithShape="1">
              <a:gsLst>
                <a:gs pos="0">
                  <a:srgbClr val="DDDDDD"/>
                </a:gs>
                <a:gs pos="100000">
                  <a:srgbClr val="666666"/>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defTabSz="914400" fontAlgn="base">
                <a:spcBef>
                  <a:spcPct val="0"/>
                </a:spcBef>
                <a:spcAft>
                  <a:spcPct val="0"/>
                </a:spcAft>
              </a:pPr>
              <a:endParaRPr lang="ja-JP" altLang="en-US" sz="2400">
                <a:solidFill>
                  <a:srgbClr val="000000"/>
                </a:solidFill>
                <a:latin typeface="Arial" charset="0"/>
                <a:ea typeface="ＭＳ Ｐゴシック" charset="0"/>
                <a:cs typeface="ＭＳ Ｐゴシック" charset="0"/>
              </a:endParaRPr>
            </a:p>
          </p:txBody>
        </p:sp>
        <p:sp>
          <p:nvSpPr>
            <p:cNvPr id="59487" name="Oval 22"/>
            <p:cNvSpPr>
              <a:spLocks noChangeAspect="1" noChangeArrowheads="1"/>
            </p:cNvSpPr>
            <p:nvPr/>
          </p:nvSpPr>
          <p:spPr bwMode="auto">
            <a:xfrm>
              <a:off x="602" y="2366"/>
              <a:ext cx="142" cy="145"/>
            </a:xfrm>
            <a:prstGeom prst="ellipse">
              <a:avLst/>
            </a:prstGeom>
            <a:gradFill rotWithShape="1">
              <a:gsLst>
                <a:gs pos="0">
                  <a:srgbClr val="DDDDDD"/>
                </a:gs>
                <a:gs pos="100000">
                  <a:srgbClr val="666666"/>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defTabSz="914400" fontAlgn="base">
                <a:spcBef>
                  <a:spcPct val="0"/>
                </a:spcBef>
                <a:spcAft>
                  <a:spcPct val="0"/>
                </a:spcAft>
              </a:pPr>
              <a:endParaRPr lang="ja-JP" altLang="en-US" sz="2400">
                <a:solidFill>
                  <a:srgbClr val="000000"/>
                </a:solidFill>
                <a:latin typeface="Arial" charset="0"/>
                <a:ea typeface="ＭＳ Ｐゴシック" charset="0"/>
                <a:cs typeface="ＭＳ Ｐゴシック" charset="0"/>
              </a:endParaRPr>
            </a:p>
          </p:txBody>
        </p:sp>
        <p:sp>
          <p:nvSpPr>
            <p:cNvPr id="59488" name="Oval 23"/>
            <p:cNvSpPr>
              <a:spLocks noChangeAspect="1" noChangeArrowheads="1"/>
            </p:cNvSpPr>
            <p:nvPr/>
          </p:nvSpPr>
          <p:spPr bwMode="auto">
            <a:xfrm>
              <a:off x="850" y="2149"/>
              <a:ext cx="142" cy="146"/>
            </a:xfrm>
            <a:prstGeom prst="ellipse">
              <a:avLst/>
            </a:prstGeom>
            <a:gradFill rotWithShape="1">
              <a:gsLst>
                <a:gs pos="0">
                  <a:srgbClr val="DDDDDD"/>
                </a:gs>
                <a:gs pos="100000">
                  <a:srgbClr val="666666"/>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defTabSz="914400" fontAlgn="base">
                <a:spcBef>
                  <a:spcPct val="0"/>
                </a:spcBef>
                <a:spcAft>
                  <a:spcPct val="0"/>
                </a:spcAft>
              </a:pPr>
              <a:endParaRPr lang="ja-JP" altLang="en-US" sz="2400">
                <a:solidFill>
                  <a:srgbClr val="000000"/>
                </a:solidFill>
                <a:latin typeface="Arial" charset="0"/>
                <a:ea typeface="ＭＳ Ｐゴシック" charset="0"/>
                <a:cs typeface="ＭＳ Ｐゴシック" charset="0"/>
              </a:endParaRPr>
            </a:p>
          </p:txBody>
        </p:sp>
        <p:sp>
          <p:nvSpPr>
            <p:cNvPr id="59489" name="Oval 24"/>
            <p:cNvSpPr>
              <a:spLocks noChangeAspect="1" noChangeArrowheads="1"/>
            </p:cNvSpPr>
            <p:nvPr/>
          </p:nvSpPr>
          <p:spPr bwMode="auto">
            <a:xfrm>
              <a:off x="780" y="2330"/>
              <a:ext cx="141" cy="146"/>
            </a:xfrm>
            <a:prstGeom prst="ellipse">
              <a:avLst/>
            </a:prstGeom>
            <a:gradFill rotWithShape="1">
              <a:gsLst>
                <a:gs pos="0">
                  <a:srgbClr val="DDDDDD"/>
                </a:gs>
                <a:gs pos="100000">
                  <a:srgbClr val="666666"/>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defTabSz="914400" fontAlgn="base">
                <a:spcBef>
                  <a:spcPct val="0"/>
                </a:spcBef>
                <a:spcAft>
                  <a:spcPct val="0"/>
                </a:spcAft>
              </a:pPr>
              <a:endParaRPr lang="ja-JP" altLang="en-US" sz="2400">
                <a:solidFill>
                  <a:srgbClr val="000000"/>
                </a:solidFill>
                <a:latin typeface="Arial" charset="0"/>
                <a:ea typeface="ＭＳ Ｐゴシック" charset="0"/>
                <a:cs typeface="ＭＳ Ｐゴシック" charset="0"/>
              </a:endParaRPr>
            </a:p>
          </p:txBody>
        </p:sp>
        <p:sp>
          <p:nvSpPr>
            <p:cNvPr id="59490" name="Oval 25"/>
            <p:cNvSpPr>
              <a:spLocks noChangeAspect="1" noChangeArrowheads="1"/>
            </p:cNvSpPr>
            <p:nvPr/>
          </p:nvSpPr>
          <p:spPr bwMode="auto">
            <a:xfrm>
              <a:off x="531" y="1869"/>
              <a:ext cx="142" cy="146"/>
            </a:xfrm>
            <a:prstGeom prst="ellipse">
              <a:avLst/>
            </a:prstGeom>
            <a:gradFill rotWithShape="1">
              <a:gsLst>
                <a:gs pos="0">
                  <a:srgbClr val="EAEAEA"/>
                </a:gs>
                <a:gs pos="100000">
                  <a:srgbClr val="7F7F7F"/>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defTabSz="914400" fontAlgn="base">
                <a:spcBef>
                  <a:spcPct val="0"/>
                </a:spcBef>
                <a:spcAft>
                  <a:spcPct val="0"/>
                </a:spcAft>
              </a:pPr>
              <a:endParaRPr lang="ja-JP" altLang="en-US" sz="2400">
                <a:solidFill>
                  <a:srgbClr val="000000"/>
                </a:solidFill>
                <a:latin typeface="Arial" charset="0"/>
                <a:ea typeface="ＭＳ Ｐゴシック" charset="0"/>
                <a:cs typeface="ＭＳ Ｐゴシック" charset="0"/>
              </a:endParaRPr>
            </a:p>
          </p:txBody>
        </p:sp>
        <p:sp>
          <p:nvSpPr>
            <p:cNvPr id="59491" name="Oval 26"/>
            <p:cNvSpPr>
              <a:spLocks noChangeAspect="1" noChangeArrowheads="1"/>
            </p:cNvSpPr>
            <p:nvPr/>
          </p:nvSpPr>
          <p:spPr bwMode="auto">
            <a:xfrm>
              <a:off x="531" y="2189"/>
              <a:ext cx="142" cy="145"/>
            </a:xfrm>
            <a:prstGeom prst="ellipse">
              <a:avLst/>
            </a:prstGeom>
            <a:gradFill rotWithShape="1">
              <a:gsLst>
                <a:gs pos="0">
                  <a:srgbClr val="DDDDDD"/>
                </a:gs>
                <a:gs pos="100000">
                  <a:srgbClr val="666666"/>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defTabSz="914400" fontAlgn="base">
                <a:spcBef>
                  <a:spcPct val="0"/>
                </a:spcBef>
                <a:spcAft>
                  <a:spcPct val="0"/>
                </a:spcAft>
              </a:pPr>
              <a:endParaRPr lang="ja-JP" altLang="en-US" sz="2400">
                <a:solidFill>
                  <a:srgbClr val="000000"/>
                </a:solidFill>
                <a:latin typeface="Arial" charset="0"/>
                <a:ea typeface="ＭＳ Ｐゴシック" charset="0"/>
                <a:cs typeface="ＭＳ Ｐゴシック" charset="0"/>
              </a:endParaRPr>
            </a:p>
          </p:txBody>
        </p:sp>
        <p:sp>
          <p:nvSpPr>
            <p:cNvPr id="59492" name="Oval 27"/>
            <p:cNvSpPr>
              <a:spLocks noChangeAspect="1" noChangeArrowheads="1"/>
            </p:cNvSpPr>
            <p:nvPr/>
          </p:nvSpPr>
          <p:spPr bwMode="auto">
            <a:xfrm>
              <a:off x="957" y="2330"/>
              <a:ext cx="142" cy="146"/>
            </a:xfrm>
            <a:prstGeom prst="ellipse">
              <a:avLst/>
            </a:prstGeom>
            <a:gradFill rotWithShape="1">
              <a:gsLst>
                <a:gs pos="0">
                  <a:srgbClr val="DDDDDD"/>
                </a:gs>
                <a:gs pos="100000">
                  <a:srgbClr val="666666"/>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defTabSz="914400" fontAlgn="base">
                <a:spcBef>
                  <a:spcPct val="0"/>
                </a:spcBef>
                <a:spcAft>
                  <a:spcPct val="0"/>
                </a:spcAft>
              </a:pPr>
              <a:endParaRPr lang="ja-JP" altLang="en-US" sz="2400">
                <a:solidFill>
                  <a:srgbClr val="000000"/>
                </a:solidFill>
                <a:latin typeface="Arial" charset="0"/>
                <a:ea typeface="ＭＳ Ｐゴシック" charset="0"/>
                <a:cs typeface="ＭＳ Ｐゴシック" charset="0"/>
              </a:endParaRPr>
            </a:p>
          </p:txBody>
        </p:sp>
        <p:sp>
          <p:nvSpPr>
            <p:cNvPr id="59493" name="Oval 28"/>
            <p:cNvSpPr>
              <a:spLocks noChangeAspect="1" noChangeArrowheads="1"/>
            </p:cNvSpPr>
            <p:nvPr/>
          </p:nvSpPr>
          <p:spPr bwMode="auto">
            <a:xfrm>
              <a:off x="850" y="1905"/>
              <a:ext cx="142" cy="145"/>
            </a:xfrm>
            <a:prstGeom prst="ellipse">
              <a:avLst/>
            </a:prstGeom>
            <a:gradFill rotWithShape="1">
              <a:gsLst>
                <a:gs pos="0">
                  <a:srgbClr val="DDDDDD"/>
                </a:gs>
                <a:gs pos="100000">
                  <a:srgbClr val="666666"/>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defTabSz="914400" fontAlgn="base">
                <a:spcBef>
                  <a:spcPct val="0"/>
                </a:spcBef>
                <a:spcAft>
                  <a:spcPct val="0"/>
                </a:spcAft>
              </a:pPr>
              <a:endParaRPr lang="ja-JP" altLang="en-US" sz="2400">
                <a:solidFill>
                  <a:srgbClr val="000000"/>
                </a:solidFill>
                <a:latin typeface="Arial" charset="0"/>
                <a:ea typeface="ＭＳ Ｐゴシック" charset="0"/>
                <a:cs typeface="ＭＳ Ｐゴシック" charset="0"/>
              </a:endParaRPr>
            </a:p>
          </p:txBody>
        </p:sp>
      </p:grpSp>
      <p:sp>
        <p:nvSpPr>
          <p:cNvPr id="59400" name="AutoShape 29"/>
          <p:cNvSpPr>
            <a:spLocks noChangeArrowheads="1"/>
          </p:cNvSpPr>
          <p:nvPr/>
        </p:nvSpPr>
        <p:spPr bwMode="auto">
          <a:xfrm>
            <a:off x="1905072" y="2970357"/>
            <a:ext cx="538163" cy="503237"/>
          </a:xfrm>
          <a:prstGeom prst="rightArrow">
            <a:avLst>
              <a:gd name="adj1" fmla="val 50000"/>
              <a:gd name="adj2" fmla="val 26735"/>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defTabSz="914400" fontAlgn="base">
              <a:spcBef>
                <a:spcPct val="0"/>
              </a:spcBef>
              <a:spcAft>
                <a:spcPct val="0"/>
              </a:spcAft>
            </a:pPr>
            <a:endParaRPr lang="ja-JP" altLang="en-US" sz="2400">
              <a:solidFill>
                <a:srgbClr val="000000"/>
              </a:solidFill>
              <a:latin typeface="Arial" charset="0"/>
              <a:ea typeface="ＭＳ Ｐゴシック" charset="0"/>
              <a:cs typeface="ＭＳ Ｐゴシック" charset="0"/>
            </a:endParaRPr>
          </a:p>
        </p:txBody>
      </p:sp>
      <p:sp>
        <p:nvSpPr>
          <p:cNvPr id="59401" name="AutoShape 30"/>
          <p:cNvSpPr>
            <a:spLocks noChangeArrowheads="1"/>
          </p:cNvSpPr>
          <p:nvPr/>
        </p:nvSpPr>
        <p:spPr bwMode="auto">
          <a:xfrm>
            <a:off x="609600" y="2454275"/>
            <a:ext cx="3352800" cy="2044700"/>
          </a:xfrm>
          <a:prstGeom prst="downArrowCallout">
            <a:avLst>
              <a:gd name="adj1" fmla="val 8396"/>
              <a:gd name="adj2" fmla="val 10787"/>
              <a:gd name="adj3" fmla="val 12773"/>
              <a:gd name="adj4" fmla="val 79495"/>
            </a:avLst>
          </a:prstGeom>
          <a:noFill/>
          <a:ln w="19050">
            <a:solidFill>
              <a:schemeClr val="tx1"/>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defTabSz="914400" fontAlgn="base">
              <a:spcBef>
                <a:spcPct val="0"/>
              </a:spcBef>
              <a:spcAft>
                <a:spcPct val="0"/>
              </a:spcAft>
            </a:pPr>
            <a:endParaRPr lang="ja-JP" altLang="en-US" sz="2400">
              <a:solidFill>
                <a:srgbClr val="000000"/>
              </a:solidFill>
              <a:latin typeface="Arial" charset="0"/>
              <a:ea typeface="ＭＳ Ｐゴシック" charset="0"/>
              <a:cs typeface="ＭＳ Ｐゴシック" charset="0"/>
            </a:endParaRPr>
          </a:p>
        </p:txBody>
      </p:sp>
      <p:sp>
        <p:nvSpPr>
          <p:cNvPr id="59402" name="Text Box 31"/>
          <p:cNvSpPr txBox="1">
            <a:spLocks noChangeArrowheads="1"/>
          </p:cNvSpPr>
          <p:nvPr/>
        </p:nvSpPr>
        <p:spPr bwMode="auto">
          <a:xfrm>
            <a:off x="609600" y="1295401"/>
            <a:ext cx="3321292" cy="400110"/>
          </a:xfrm>
          <a:prstGeom prst="rect">
            <a:avLst/>
          </a:prstGeom>
          <a:solidFill>
            <a:srgbClr val="FFFF99"/>
          </a:solidFill>
          <a:ln w="19050">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lvl1pPr>
              <a:defRPr kumimoji="1" sz="2400">
                <a:solidFill>
                  <a:schemeClr val="tx1"/>
                </a:solidFill>
                <a:latin typeface="Arial" charset="0"/>
                <a:ea typeface="ＭＳ Ｐゴシック" charset="0"/>
                <a:cs typeface="ＭＳ Ｐゴシック" charset="0"/>
              </a:defRPr>
            </a:lvl1pPr>
            <a:lvl2pPr marL="742950" indent="-285750">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eaLnBrk="0" fontAlgn="base" hangingPunct="0">
              <a:spcBef>
                <a:spcPct val="0"/>
              </a:spcBef>
              <a:spcAft>
                <a:spcPct val="0"/>
              </a:spcAft>
              <a:defRPr kumimoji="1" sz="2400">
                <a:solidFill>
                  <a:schemeClr val="tx1"/>
                </a:solidFill>
                <a:latin typeface="Arial" charset="0"/>
                <a:ea typeface="ＭＳ Ｐゴシック" charset="0"/>
              </a:defRPr>
            </a:lvl6pPr>
            <a:lvl7pPr marL="2971800" indent="-228600" eaLnBrk="0" fontAlgn="base" hangingPunct="0">
              <a:spcBef>
                <a:spcPct val="0"/>
              </a:spcBef>
              <a:spcAft>
                <a:spcPct val="0"/>
              </a:spcAft>
              <a:defRPr kumimoji="1" sz="2400">
                <a:solidFill>
                  <a:schemeClr val="tx1"/>
                </a:solidFill>
                <a:latin typeface="Arial" charset="0"/>
                <a:ea typeface="ＭＳ Ｐゴシック" charset="0"/>
              </a:defRPr>
            </a:lvl7pPr>
            <a:lvl8pPr marL="3429000" indent="-228600" eaLnBrk="0" fontAlgn="base" hangingPunct="0">
              <a:spcBef>
                <a:spcPct val="0"/>
              </a:spcBef>
              <a:spcAft>
                <a:spcPct val="0"/>
              </a:spcAft>
              <a:defRPr kumimoji="1" sz="2400">
                <a:solidFill>
                  <a:schemeClr val="tx1"/>
                </a:solidFill>
                <a:latin typeface="Arial" charset="0"/>
                <a:ea typeface="ＭＳ Ｐゴシック" charset="0"/>
              </a:defRPr>
            </a:lvl8pPr>
            <a:lvl9pPr marL="3886200" indent="-228600" eaLnBrk="0" fontAlgn="base" hangingPunct="0">
              <a:spcBef>
                <a:spcPct val="0"/>
              </a:spcBef>
              <a:spcAft>
                <a:spcPct val="0"/>
              </a:spcAft>
              <a:defRPr kumimoji="1" sz="2400">
                <a:solidFill>
                  <a:schemeClr val="tx1"/>
                </a:solidFill>
                <a:latin typeface="Arial" charset="0"/>
                <a:ea typeface="ＭＳ Ｐゴシック" charset="0"/>
              </a:defRPr>
            </a:lvl9pPr>
          </a:lstStyle>
          <a:p>
            <a:pPr defTabSz="914400" fontAlgn="base">
              <a:spcBef>
                <a:spcPct val="0"/>
              </a:spcBef>
              <a:spcAft>
                <a:spcPct val="0"/>
              </a:spcAft>
            </a:pPr>
            <a:r>
              <a:rPr lang="en-US" altLang="ja-JP" sz="2000" b="1">
                <a:solidFill>
                  <a:srgbClr val="000000"/>
                </a:solidFill>
              </a:rPr>
              <a:t>Decrease of pressure rise</a:t>
            </a:r>
          </a:p>
        </p:txBody>
      </p:sp>
      <p:grpSp>
        <p:nvGrpSpPr>
          <p:cNvPr id="42016" name="Group 32"/>
          <p:cNvGrpSpPr>
            <a:grpSpLocks/>
          </p:cNvGrpSpPr>
          <p:nvPr/>
        </p:nvGrpSpPr>
        <p:grpSpPr bwMode="auto">
          <a:xfrm>
            <a:off x="2559122" y="2574925"/>
            <a:ext cx="1235075" cy="1371600"/>
            <a:chOff x="-816" y="2736"/>
            <a:chExt cx="648" cy="720"/>
          </a:xfrm>
        </p:grpSpPr>
        <p:sp>
          <p:nvSpPr>
            <p:cNvPr id="59484" name="Rectangle 33"/>
            <p:cNvSpPr>
              <a:spLocks noChangeAspect="1" noChangeArrowheads="1"/>
            </p:cNvSpPr>
            <p:nvPr/>
          </p:nvSpPr>
          <p:spPr bwMode="auto">
            <a:xfrm>
              <a:off x="-816" y="2736"/>
              <a:ext cx="648" cy="720"/>
            </a:xfrm>
            <a:prstGeom prst="rect">
              <a:avLst/>
            </a:prstGeom>
            <a:gradFill rotWithShape="1">
              <a:gsLst>
                <a:gs pos="0">
                  <a:srgbClr val="808080"/>
                </a:gs>
                <a:gs pos="100000">
                  <a:srgbClr val="3B3B3B"/>
                </a:gs>
              </a:gsLst>
              <a:lin ang="2700000" scaled="1"/>
            </a:gra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defTabSz="914400" fontAlgn="base">
                <a:spcBef>
                  <a:spcPct val="0"/>
                </a:spcBef>
                <a:spcAft>
                  <a:spcPct val="0"/>
                </a:spcAft>
              </a:pPr>
              <a:endParaRPr lang="ja-JP" altLang="en-US" sz="2400">
                <a:solidFill>
                  <a:srgbClr val="000000"/>
                </a:solidFill>
                <a:latin typeface="Arial" charset="0"/>
                <a:ea typeface="ＭＳ Ｐゴシック" charset="0"/>
                <a:cs typeface="ＭＳ Ｐゴシック" charset="0"/>
              </a:endParaRPr>
            </a:p>
          </p:txBody>
        </p:sp>
        <p:sp>
          <p:nvSpPr>
            <p:cNvPr id="59485" name="Rectangle 34"/>
            <p:cNvSpPr>
              <a:spLocks noChangeAspect="1" noChangeArrowheads="1"/>
            </p:cNvSpPr>
            <p:nvPr/>
          </p:nvSpPr>
          <p:spPr bwMode="auto">
            <a:xfrm>
              <a:off x="-816" y="2736"/>
              <a:ext cx="648" cy="720"/>
            </a:xfrm>
            <a:prstGeom prst="rect">
              <a:avLst/>
            </a:prstGeom>
            <a:solidFill>
              <a:srgbClr val="FF0000">
                <a:alpha val="14902"/>
              </a:srgbClr>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defTabSz="914400" fontAlgn="base">
                <a:spcBef>
                  <a:spcPct val="0"/>
                </a:spcBef>
                <a:spcAft>
                  <a:spcPct val="0"/>
                </a:spcAft>
              </a:pPr>
              <a:endParaRPr lang="ja-JP" altLang="en-US" sz="2400">
                <a:solidFill>
                  <a:srgbClr val="000000"/>
                </a:solidFill>
                <a:latin typeface="Arial" charset="0"/>
                <a:ea typeface="ＭＳ Ｐゴシック" charset="0"/>
                <a:cs typeface="ＭＳ Ｐゴシック" charset="0"/>
              </a:endParaRPr>
            </a:p>
          </p:txBody>
        </p:sp>
      </p:grpSp>
      <p:grpSp>
        <p:nvGrpSpPr>
          <p:cNvPr id="42019" name="Group 35"/>
          <p:cNvGrpSpPr>
            <a:grpSpLocks/>
          </p:cNvGrpSpPr>
          <p:nvPr/>
        </p:nvGrpSpPr>
        <p:grpSpPr bwMode="auto">
          <a:xfrm>
            <a:off x="4610100" y="1295400"/>
            <a:ext cx="4419600" cy="5257800"/>
            <a:chOff x="2904" y="816"/>
            <a:chExt cx="2784" cy="3312"/>
          </a:xfrm>
        </p:grpSpPr>
        <p:sp>
          <p:nvSpPr>
            <p:cNvPr id="59419" name="AutoShape 36"/>
            <p:cNvSpPr>
              <a:spLocks noChangeArrowheads="1"/>
            </p:cNvSpPr>
            <p:nvPr/>
          </p:nvSpPr>
          <p:spPr bwMode="auto">
            <a:xfrm>
              <a:off x="2904" y="960"/>
              <a:ext cx="2784" cy="3168"/>
            </a:xfrm>
            <a:prstGeom prst="roundRect">
              <a:avLst>
                <a:gd name="adj" fmla="val 5889"/>
              </a:avLst>
            </a:prstGeom>
            <a:solidFill>
              <a:srgbClr val="CCECFF"/>
            </a:solidFill>
            <a:ln w="9525">
              <a:solidFill>
                <a:schemeClr val="tx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lgn="ctr" defTabSz="914400" fontAlgn="base">
                <a:spcBef>
                  <a:spcPct val="0"/>
                </a:spcBef>
                <a:spcAft>
                  <a:spcPct val="0"/>
                </a:spcAft>
              </a:pPr>
              <a:endParaRPr lang="ja-JP" altLang="en-US">
                <a:solidFill>
                  <a:srgbClr val="000000"/>
                </a:solidFill>
                <a:latin typeface="Tahoma" charset="0"/>
                <a:ea typeface="ＭＳ Ｐゴシック" charset="0"/>
                <a:cs typeface="ＭＳ Ｐゴシック" charset="0"/>
              </a:endParaRPr>
            </a:p>
          </p:txBody>
        </p:sp>
        <p:sp>
          <p:nvSpPr>
            <p:cNvPr id="59420" name="Oval 37"/>
            <p:cNvSpPr>
              <a:spLocks noChangeAspect="1" noChangeArrowheads="1"/>
            </p:cNvSpPr>
            <p:nvPr/>
          </p:nvSpPr>
          <p:spPr bwMode="auto">
            <a:xfrm>
              <a:off x="3328" y="1584"/>
              <a:ext cx="720" cy="723"/>
            </a:xfrm>
            <a:prstGeom prst="ellipse">
              <a:avLst/>
            </a:prstGeom>
            <a:gradFill rotWithShape="1">
              <a:gsLst>
                <a:gs pos="0">
                  <a:srgbClr val="DDDDDD"/>
                </a:gs>
                <a:gs pos="100000">
                  <a:srgbClr val="666666"/>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defTabSz="914400" fontAlgn="base">
                <a:spcBef>
                  <a:spcPct val="0"/>
                </a:spcBef>
                <a:spcAft>
                  <a:spcPct val="0"/>
                </a:spcAft>
              </a:pPr>
              <a:endParaRPr lang="ja-JP" altLang="en-US" sz="2400">
                <a:solidFill>
                  <a:srgbClr val="000000"/>
                </a:solidFill>
                <a:latin typeface="Arial" charset="0"/>
                <a:ea typeface="ＭＳ Ｐゴシック" charset="0"/>
                <a:cs typeface="ＭＳ Ｐゴシック" charset="0"/>
              </a:endParaRPr>
            </a:p>
          </p:txBody>
        </p:sp>
        <p:sp>
          <p:nvSpPr>
            <p:cNvPr id="59421" name="AutoShape 38"/>
            <p:cNvSpPr>
              <a:spLocks noChangeArrowheads="1"/>
            </p:cNvSpPr>
            <p:nvPr/>
          </p:nvSpPr>
          <p:spPr bwMode="auto">
            <a:xfrm>
              <a:off x="4128" y="1776"/>
              <a:ext cx="339" cy="317"/>
            </a:xfrm>
            <a:prstGeom prst="rightArrow">
              <a:avLst>
                <a:gd name="adj1" fmla="val 50000"/>
                <a:gd name="adj2" fmla="val 26735"/>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defTabSz="914400" fontAlgn="base">
                <a:spcBef>
                  <a:spcPct val="0"/>
                </a:spcBef>
                <a:spcAft>
                  <a:spcPct val="0"/>
                </a:spcAft>
              </a:pPr>
              <a:endParaRPr lang="ja-JP" altLang="en-US" sz="2400">
                <a:solidFill>
                  <a:srgbClr val="000000"/>
                </a:solidFill>
                <a:latin typeface="Arial" charset="0"/>
                <a:ea typeface="ＭＳ Ｐゴシック" charset="0"/>
                <a:cs typeface="ＭＳ Ｐゴシック" charset="0"/>
              </a:endParaRPr>
            </a:p>
          </p:txBody>
        </p:sp>
        <p:sp>
          <p:nvSpPr>
            <p:cNvPr id="59422" name="Text Box 39"/>
            <p:cNvSpPr txBox="1">
              <a:spLocks noChangeArrowheads="1"/>
            </p:cNvSpPr>
            <p:nvPr/>
          </p:nvSpPr>
          <p:spPr bwMode="auto">
            <a:xfrm>
              <a:off x="3408" y="2512"/>
              <a:ext cx="544" cy="407"/>
            </a:xfrm>
            <a:prstGeom prst="rect">
              <a:avLst/>
            </a:prstGeom>
            <a:solidFill>
              <a:schemeClr val="accent1"/>
            </a:solidFill>
            <a:ln w="2857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lvl1pPr>
                <a:defRPr kumimoji="1" sz="2400">
                  <a:solidFill>
                    <a:schemeClr val="tx1"/>
                  </a:solidFill>
                  <a:latin typeface="Arial" charset="0"/>
                  <a:ea typeface="ＭＳ Ｐゴシック" charset="0"/>
                  <a:cs typeface="ＭＳ Ｐゴシック" charset="0"/>
                </a:defRPr>
              </a:lvl1pPr>
              <a:lvl2pPr marL="742950" indent="-285750">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eaLnBrk="0" fontAlgn="base" hangingPunct="0">
                <a:spcBef>
                  <a:spcPct val="0"/>
                </a:spcBef>
                <a:spcAft>
                  <a:spcPct val="0"/>
                </a:spcAft>
                <a:defRPr kumimoji="1" sz="2400">
                  <a:solidFill>
                    <a:schemeClr val="tx1"/>
                  </a:solidFill>
                  <a:latin typeface="Arial" charset="0"/>
                  <a:ea typeface="ＭＳ Ｐゴシック" charset="0"/>
                </a:defRPr>
              </a:lvl6pPr>
              <a:lvl7pPr marL="2971800" indent="-228600" eaLnBrk="0" fontAlgn="base" hangingPunct="0">
                <a:spcBef>
                  <a:spcPct val="0"/>
                </a:spcBef>
                <a:spcAft>
                  <a:spcPct val="0"/>
                </a:spcAft>
                <a:defRPr kumimoji="1" sz="2400">
                  <a:solidFill>
                    <a:schemeClr val="tx1"/>
                  </a:solidFill>
                  <a:latin typeface="Arial" charset="0"/>
                  <a:ea typeface="ＭＳ Ｐゴシック" charset="0"/>
                </a:defRPr>
              </a:lvl7pPr>
              <a:lvl8pPr marL="3429000" indent="-228600" eaLnBrk="0" fontAlgn="base" hangingPunct="0">
                <a:spcBef>
                  <a:spcPct val="0"/>
                </a:spcBef>
                <a:spcAft>
                  <a:spcPct val="0"/>
                </a:spcAft>
                <a:defRPr kumimoji="1" sz="2400">
                  <a:solidFill>
                    <a:schemeClr val="tx1"/>
                  </a:solidFill>
                  <a:latin typeface="Arial" charset="0"/>
                  <a:ea typeface="ＭＳ Ｐゴシック" charset="0"/>
                </a:defRPr>
              </a:lvl8pPr>
              <a:lvl9pPr marL="3886200" indent="-228600" eaLnBrk="0" fontAlgn="base" hangingPunct="0">
                <a:spcBef>
                  <a:spcPct val="0"/>
                </a:spcBef>
                <a:spcAft>
                  <a:spcPct val="0"/>
                </a:spcAft>
                <a:defRPr kumimoji="1" sz="2400">
                  <a:solidFill>
                    <a:schemeClr val="tx1"/>
                  </a:solidFill>
                  <a:latin typeface="Arial" charset="0"/>
                  <a:ea typeface="ＭＳ Ｐゴシック" charset="0"/>
                </a:defRPr>
              </a:lvl9pPr>
            </a:lstStyle>
            <a:p>
              <a:pPr defTabSz="914400" fontAlgn="base">
                <a:spcBef>
                  <a:spcPct val="0"/>
                </a:spcBef>
                <a:spcAft>
                  <a:spcPct val="0"/>
                </a:spcAft>
              </a:pPr>
              <a:r>
                <a:rPr lang="en-US" altLang="ja-JP" sz="1800">
                  <a:solidFill>
                    <a:srgbClr val="000000"/>
                  </a:solidFill>
                  <a:latin typeface="Times New Roman" charset="0"/>
                </a:rPr>
                <a:t>Kinetic</a:t>
              </a:r>
            </a:p>
            <a:p>
              <a:pPr defTabSz="914400" fontAlgn="base">
                <a:spcBef>
                  <a:spcPct val="0"/>
                </a:spcBef>
                <a:spcAft>
                  <a:spcPct val="0"/>
                </a:spcAft>
              </a:pPr>
              <a:r>
                <a:rPr lang="en-US" altLang="ja-JP" sz="1800">
                  <a:solidFill>
                    <a:srgbClr val="000000"/>
                  </a:solidFill>
                  <a:latin typeface="Times New Roman" charset="0"/>
                </a:rPr>
                <a:t>energy</a:t>
              </a:r>
            </a:p>
          </p:txBody>
        </p:sp>
        <p:sp>
          <p:nvSpPr>
            <p:cNvPr id="59423" name="Text Box 40"/>
            <p:cNvSpPr txBox="1">
              <a:spLocks noChangeArrowheads="1"/>
            </p:cNvSpPr>
            <p:nvPr/>
          </p:nvSpPr>
          <p:spPr bwMode="auto">
            <a:xfrm>
              <a:off x="4585" y="2512"/>
              <a:ext cx="609" cy="407"/>
            </a:xfrm>
            <a:prstGeom prst="rect">
              <a:avLst/>
            </a:prstGeom>
            <a:solidFill>
              <a:srgbClr val="FF99CC"/>
            </a:solidFill>
            <a:ln w="2857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lvl1pPr>
                <a:defRPr kumimoji="1" sz="2400">
                  <a:solidFill>
                    <a:schemeClr val="tx1"/>
                  </a:solidFill>
                  <a:latin typeface="Arial" charset="0"/>
                  <a:ea typeface="ＭＳ Ｐゴシック" charset="0"/>
                  <a:cs typeface="ＭＳ Ｐゴシック" charset="0"/>
                </a:defRPr>
              </a:lvl1pPr>
              <a:lvl2pPr marL="742950" indent="-285750">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eaLnBrk="0" fontAlgn="base" hangingPunct="0">
                <a:spcBef>
                  <a:spcPct val="0"/>
                </a:spcBef>
                <a:spcAft>
                  <a:spcPct val="0"/>
                </a:spcAft>
                <a:defRPr kumimoji="1" sz="2400">
                  <a:solidFill>
                    <a:schemeClr val="tx1"/>
                  </a:solidFill>
                  <a:latin typeface="Arial" charset="0"/>
                  <a:ea typeface="ＭＳ Ｐゴシック" charset="0"/>
                </a:defRPr>
              </a:lvl6pPr>
              <a:lvl7pPr marL="2971800" indent="-228600" eaLnBrk="0" fontAlgn="base" hangingPunct="0">
                <a:spcBef>
                  <a:spcPct val="0"/>
                </a:spcBef>
                <a:spcAft>
                  <a:spcPct val="0"/>
                </a:spcAft>
                <a:defRPr kumimoji="1" sz="2400">
                  <a:solidFill>
                    <a:schemeClr val="tx1"/>
                  </a:solidFill>
                  <a:latin typeface="Arial" charset="0"/>
                  <a:ea typeface="ＭＳ Ｐゴシック" charset="0"/>
                </a:defRPr>
              </a:lvl7pPr>
              <a:lvl8pPr marL="3429000" indent="-228600" eaLnBrk="0" fontAlgn="base" hangingPunct="0">
                <a:spcBef>
                  <a:spcPct val="0"/>
                </a:spcBef>
                <a:spcAft>
                  <a:spcPct val="0"/>
                </a:spcAft>
                <a:defRPr kumimoji="1" sz="2400">
                  <a:solidFill>
                    <a:schemeClr val="tx1"/>
                  </a:solidFill>
                  <a:latin typeface="Arial" charset="0"/>
                  <a:ea typeface="ＭＳ Ｐゴシック" charset="0"/>
                </a:defRPr>
              </a:lvl8pPr>
              <a:lvl9pPr marL="3886200" indent="-228600" eaLnBrk="0" fontAlgn="base" hangingPunct="0">
                <a:spcBef>
                  <a:spcPct val="0"/>
                </a:spcBef>
                <a:spcAft>
                  <a:spcPct val="0"/>
                </a:spcAft>
                <a:defRPr kumimoji="1" sz="2400">
                  <a:solidFill>
                    <a:schemeClr val="tx1"/>
                  </a:solidFill>
                  <a:latin typeface="Arial" charset="0"/>
                  <a:ea typeface="ＭＳ Ｐゴシック" charset="0"/>
                </a:defRPr>
              </a:lvl9pPr>
            </a:lstStyle>
            <a:p>
              <a:pPr defTabSz="914400" fontAlgn="base">
                <a:spcBef>
                  <a:spcPct val="0"/>
                </a:spcBef>
                <a:spcAft>
                  <a:spcPct val="0"/>
                </a:spcAft>
              </a:pPr>
              <a:r>
                <a:rPr lang="en-US" altLang="ja-JP" sz="1800">
                  <a:solidFill>
                    <a:srgbClr val="000000"/>
                  </a:solidFill>
                  <a:latin typeface="Times New Roman" charset="0"/>
                </a:rPr>
                <a:t>Thermal</a:t>
              </a:r>
            </a:p>
            <a:p>
              <a:pPr defTabSz="914400" fontAlgn="base">
                <a:spcBef>
                  <a:spcPct val="0"/>
                </a:spcBef>
                <a:spcAft>
                  <a:spcPct val="0"/>
                </a:spcAft>
              </a:pPr>
              <a:r>
                <a:rPr lang="en-US" altLang="ja-JP" sz="1800">
                  <a:solidFill>
                    <a:srgbClr val="000000"/>
                  </a:solidFill>
                  <a:latin typeface="Times New Roman" charset="0"/>
                </a:rPr>
                <a:t>energy</a:t>
              </a:r>
            </a:p>
          </p:txBody>
        </p:sp>
        <p:sp>
          <p:nvSpPr>
            <p:cNvPr id="59424" name="Text Box 41"/>
            <p:cNvSpPr txBox="1">
              <a:spLocks noChangeArrowheads="1"/>
            </p:cNvSpPr>
            <p:nvPr/>
          </p:nvSpPr>
          <p:spPr bwMode="auto">
            <a:xfrm>
              <a:off x="4288" y="2175"/>
              <a:ext cx="1051" cy="2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lvl1pPr>
                <a:defRPr kumimoji="1" sz="2400">
                  <a:solidFill>
                    <a:schemeClr val="tx1"/>
                  </a:solidFill>
                  <a:latin typeface="Arial" charset="0"/>
                  <a:ea typeface="ＭＳ Ｐゴシック" charset="0"/>
                  <a:cs typeface="ＭＳ Ｐゴシック" charset="0"/>
                </a:defRPr>
              </a:lvl1pPr>
              <a:lvl2pPr marL="742950" indent="-285750">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eaLnBrk="0" fontAlgn="base" hangingPunct="0">
                <a:spcBef>
                  <a:spcPct val="0"/>
                </a:spcBef>
                <a:spcAft>
                  <a:spcPct val="0"/>
                </a:spcAft>
                <a:defRPr kumimoji="1" sz="2400">
                  <a:solidFill>
                    <a:schemeClr val="tx1"/>
                  </a:solidFill>
                  <a:latin typeface="Arial" charset="0"/>
                  <a:ea typeface="ＭＳ Ｐゴシック" charset="0"/>
                </a:defRPr>
              </a:lvl6pPr>
              <a:lvl7pPr marL="2971800" indent="-228600" eaLnBrk="0" fontAlgn="base" hangingPunct="0">
                <a:spcBef>
                  <a:spcPct val="0"/>
                </a:spcBef>
                <a:spcAft>
                  <a:spcPct val="0"/>
                </a:spcAft>
                <a:defRPr kumimoji="1" sz="2400">
                  <a:solidFill>
                    <a:schemeClr val="tx1"/>
                  </a:solidFill>
                  <a:latin typeface="Arial" charset="0"/>
                  <a:ea typeface="ＭＳ Ｐゴシック" charset="0"/>
                </a:defRPr>
              </a:lvl7pPr>
              <a:lvl8pPr marL="3429000" indent="-228600" eaLnBrk="0" fontAlgn="base" hangingPunct="0">
                <a:spcBef>
                  <a:spcPct val="0"/>
                </a:spcBef>
                <a:spcAft>
                  <a:spcPct val="0"/>
                </a:spcAft>
                <a:defRPr kumimoji="1" sz="2400">
                  <a:solidFill>
                    <a:schemeClr val="tx1"/>
                  </a:solidFill>
                  <a:latin typeface="Arial" charset="0"/>
                  <a:ea typeface="ＭＳ Ｐゴシック" charset="0"/>
                </a:defRPr>
              </a:lvl8pPr>
              <a:lvl9pPr marL="3886200" indent="-228600" eaLnBrk="0" fontAlgn="base" hangingPunct="0">
                <a:spcBef>
                  <a:spcPct val="0"/>
                </a:spcBef>
                <a:spcAft>
                  <a:spcPct val="0"/>
                </a:spcAft>
                <a:defRPr kumimoji="1" sz="2400">
                  <a:solidFill>
                    <a:schemeClr val="tx1"/>
                  </a:solidFill>
                  <a:latin typeface="Arial" charset="0"/>
                  <a:ea typeface="ＭＳ Ｐゴシック" charset="0"/>
                </a:defRPr>
              </a:lvl9pPr>
            </a:lstStyle>
            <a:p>
              <a:pPr defTabSz="914400" fontAlgn="base">
                <a:spcBef>
                  <a:spcPct val="0"/>
                </a:spcBef>
                <a:spcAft>
                  <a:spcPct val="0"/>
                </a:spcAft>
              </a:pPr>
              <a:r>
                <a:rPr lang="en-US" altLang="ja-JP" sz="1600">
                  <a:solidFill>
                    <a:srgbClr val="FF0000"/>
                  </a:solidFill>
                  <a:latin typeface="Times New Roman" charset="0"/>
                </a:rPr>
                <a:t>Thermal diffusion</a:t>
              </a:r>
            </a:p>
          </p:txBody>
        </p:sp>
        <p:sp>
          <p:nvSpPr>
            <p:cNvPr id="59425" name="AutoShape 42"/>
            <p:cNvSpPr>
              <a:spLocks noChangeArrowheads="1"/>
            </p:cNvSpPr>
            <p:nvPr/>
          </p:nvSpPr>
          <p:spPr bwMode="auto">
            <a:xfrm>
              <a:off x="4108" y="2621"/>
              <a:ext cx="384" cy="181"/>
            </a:xfrm>
            <a:prstGeom prst="rightArrow">
              <a:avLst>
                <a:gd name="adj1" fmla="val 50000"/>
                <a:gd name="adj2" fmla="val 53039"/>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defTabSz="914400" fontAlgn="base">
                <a:spcBef>
                  <a:spcPct val="0"/>
                </a:spcBef>
                <a:spcAft>
                  <a:spcPct val="0"/>
                </a:spcAft>
              </a:pPr>
              <a:endParaRPr lang="ja-JP" altLang="en-US" sz="2400">
                <a:solidFill>
                  <a:srgbClr val="000000"/>
                </a:solidFill>
                <a:latin typeface="Arial" charset="0"/>
                <a:ea typeface="ＭＳ Ｐゴシック" charset="0"/>
                <a:cs typeface="ＭＳ Ｐゴシック" charset="0"/>
              </a:endParaRPr>
            </a:p>
          </p:txBody>
        </p:sp>
        <p:sp>
          <p:nvSpPr>
            <p:cNvPr id="59426" name="AutoShape 43"/>
            <p:cNvSpPr>
              <a:spLocks noChangeArrowheads="1"/>
            </p:cNvSpPr>
            <p:nvPr/>
          </p:nvSpPr>
          <p:spPr bwMode="auto">
            <a:xfrm>
              <a:off x="3264" y="1536"/>
              <a:ext cx="2064" cy="1096"/>
            </a:xfrm>
            <a:prstGeom prst="downArrowCallout">
              <a:avLst>
                <a:gd name="adj1" fmla="val 9643"/>
                <a:gd name="adj2" fmla="val 12389"/>
                <a:gd name="adj3" fmla="val 12773"/>
                <a:gd name="adj4" fmla="val 79495"/>
              </a:avLst>
            </a:prstGeom>
            <a:noFill/>
            <a:ln w="19050">
              <a:solidFill>
                <a:schemeClr val="tx1"/>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defTabSz="914400" fontAlgn="base">
                <a:spcBef>
                  <a:spcPct val="0"/>
                </a:spcBef>
                <a:spcAft>
                  <a:spcPct val="0"/>
                </a:spcAft>
              </a:pPr>
              <a:endParaRPr lang="ja-JP" altLang="en-US" sz="2400">
                <a:solidFill>
                  <a:srgbClr val="000000"/>
                </a:solidFill>
                <a:latin typeface="Arial" charset="0"/>
                <a:ea typeface="ＭＳ Ｐゴシック" charset="0"/>
                <a:cs typeface="ＭＳ Ｐゴシック" charset="0"/>
              </a:endParaRPr>
            </a:p>
          </p:txBody>
        </p:sp>
        <p:sp>
          <p:nvSpPr>
            <p:cNvPr id="59427" name="Text Box 44"/>
            <p:cNvSpPr txBox="1">
              <a:spLocks noChangeArrowheads="1"/>
            </p:cNvSpPr>
            <p:nvPr/>
          </p:nvSpPr>
          <p:spPr bwMode="auto">
            <a:xfrm>
              <a:off x="3042" y="816"/>
              <a:ext cx="2496" cy="262"/>
            </a:xfrm>
            <a:prstGeom prst="rect">
              <a:avLst/>
            </a:prstGeom>
            <a:solidFill>
              <a:schemeClr val="accent1"/>
            </a:solidFill>
            <a:ln w="19050">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a:defRPr kumimoji="1" sz="2400">
                  <a:solidFill>
                    <a:schemeClr val="tx1"/>
                  </a:solidFill>
                  <a:latin typeface="Arial" charset="0"/>
                  <a:ea typeface="ＭＳ Ｐゴシック" charset="0"/>
                  <a:cs typeface="ＭＳ Ｐゴシック" charset="0"/>
                </a:defRPr>
              </a:lvl1pPr>
              <a:lvl2pPr marL="742950" indent="-285750">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eaLnBrk="0" fontAlgn="base" hangingPunct="0">
                <a:spcBef>
                  <a:spcPct val="0"/>
                </a:spcBef>
                <a:spcAft>
                  <a:spcPct val="0"/>
                </a:spcAft>
                <a:defRPr kumimoji="1" sz="2400">
                  <a:solidFill>
                    <a:schemeClr val="tx1"/>
                  </a:solidFill>
                  <a:latin typeface="Arial" charset="0"/>
                  <a:ea typeface="ＭＳ Ｐゴシック" charset="0"/>
                </a:defRPr>
              </a:lvl6pPr>
              <a:lvl7pPr marL="2971800" indent="-228600" eaLnBrk="0" fontAlgn="base" hangingPunct="0">
                <a:spcBef>
                  <a:spcPct val="0"/>
                </a:spcBef>
                <a:spcAft>
                  <a:spcPct val="0"/>
                </a:spcAft>
                <a:defRPr kumimoji="1" sz="2400">
                  <a:solidFill>
                    <a:schemeClr val="tx1"/>
                  </a:solidFill>
                  <a:latin typeface="Arial" charset="0"/>
                  <a:ea typeface="ＭＳ Ｐゴシック" charset="0"/>
                </a:defRPr>
              </a:lvl7pPr>
              <a:lvl8pPr marL="3429000" indent="-228600" eaLnBrk="0" fontAlgn="base" hangingPunct="0">
                <a:spcBef>
                  <a:spcPct val="0"/>
                </a:spcBef>
                <a:spcAft>
                  <a:spcPct val="0"/>
                </a:spcAft>
                <a:defRPr kumimoji="1" sz="2400">
                  <a:solidFill>
                    <a:schemeClr val="tx1"/>
                  </a:solidFill>
                  <a:latin typeface="Arial" charset="0"/>
                  <a:ea typeface="ＭＳ Ｐゴシック" charset="0"/>
                </a:defRPr>
              </a:lvl8pPr>
              <a:lvl9pPr marL="3886200" indent="-228600" eaLnBrk="0" fontAlgn="base" hangingPunct="0">
                <a:spcBef>
                  <a:spcPct val="0"/>
                </a:spcBef>
                <a:spcAft>
                  <a:spcPct val="0"/>
                </a:spcAft>
                <a:defRPr kumimoji="1" sz="2400">
                  <a:solidFill>
                    <a:schemeClr val="tx1"/>
                  </a:solidFill>
                  <a:latin typeface="Arial" charset="0"/>
                  <a:ea typeface="ＭＳ Ｐゴシック" charset="0"/>
                </a:defRPr>
              </a:lvl9pPr>
            </a:lstStyle>
            <a:p>
              <a:pPr defTabSz="914400" fontAlgn="base">
                <a:spcBef>
                  <a:spcPct val="0"/>
                </a:spcBef>
                <a:spcAft>
                  <a:spcPct val="0"/>
                </a:spcAft>
              </a:pPr>
              <a:r>
                <a:rPr lang="en-US" altLang="ja-JP" sz="2000" b="1">
                  <a:solidFill>
                    <a:srgbClr val="000000"/>
                  </a:solidFill>
                </a:rPr>
                <a:t>Attenuation of pressure waves</a:t>
              </a:r>
            </a:p>
          </p:txBody>
        </p:sp>
        <p:sp>
          <p:nvSpPr>
            <p:cNvPr id="59428" name="Text Box 45"/>
            <p:cNvSpPr txBox="1">
              <a:spLocks noChangeArrowheads="1"/>
            </p:cNvSpPr>
            <p:nvPr/>
          </p:nvSpPr>
          <p:spPr bwMode="auto">
            <a:xfrm>
              <a:off x="2976" y="3081"/>
              <a:ext cx="1934" cy="23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lvl1pPr>
                <a:defRPr kumimoji="1" sz="2400">
                  <a:solidFill>
                    <a:schemeClr val="tx1"/>
                  </a:solidFill>
                  <a:latin typeface="Arial" charset="0"/>
                  <a:ea typeface="ＭＳ Ｐゴシック" charset="0"/>
                  <a:cs typeface="ＭＳ Ｐゴシック" charset="0"/>
                </a:defRPr>
              </a:lvl1pPr>
              <a:lvl2pPr marL="742950" indent="-285750">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eaLnBrk="0" fontAlgn="base" hangingPunct="0">
                <a:spcBef>
                  <a:spcPct val="0"/>
                </a:spcBef>
                <a:spcAft>
                  <a:spcPct val="0"/>
                </a:spcAft>
                <a:defRPr kumimoji="1" sz="2400">
                  <a:solidFill>
                    <a:schemeClr val="tx1"/>
                  </a:solidFill>
                  <a:latin typeface="Arial" charset="0"/>
                  <a:ea typeface="ＭＳ Ｐゴシック" charset="0"/>
                </a:defRPr>
              </a:lvl6pPr>
              <a:lvl7pPr marL="2971800" indent="-228600" eaLnBrk="0" fontAlgn="base" hangingPunct="0">
                <a:spcBef>
                  <a:spcPct val="0"/>
                </a:spcBef>
                <a:spcAft>
                  <a:spcPct val="0"/>
                </a:spcAft>
                <a:defRPr kumimoji="1" sz="2400">
                  <a:solidFill>
                    <a:schemeClr val="tx1"/>
                  </a:solidFill>
                  <a:latin typeface="Arial" charset="0"/>
                  <a:ea typeface="ＭＳ Ｐゴシック" charset="0"/>
                </a:defRPr>
              </a:lvl7pPr>
              <a:lvl8pPr marL="3429000" indent="-228600" eaLnBrk="0" fontAlgn="base" hangingPunct="0">
                <a:spcBef>
                  <a:spcPct val="0"/>
                </a:spcBef>
                <a:spcAft>
                  <a:spcPct val="0"/>
                </a:spcAft>
                <a:defRPr kumimoji="1" sz="2400">
                  <a:solidFill>
                    <a:schemeClr val="tx1"/>
                  </a:solidFill>
                  <a:latin typeface="Arial" charset="0"/>
                  <a:ea typeface="ＭＳ Ｐゴシック" charset="0"/>
                </a:defRPr>
              </a:lvl8pPr>
              <a:lvl9pPr marL="3886200" indent="-228600" eaLnBrk="0" fontAlgn="base" hangingPunct="0">
                <a:spcBef>
                  <a:spcPct val="0"/>
                </a:spcBef>
                <a:spcAft>
                  <a:spcPct val="0"/>
                </a:spcAft>
                <a:defRPr kumimoji="1" sz="2400">
                  <a:solidFill>
                    <a:schemeClr val="tx1"/>
                  </a:solidFill>
                  <a:latin typeface="Arial" charset="0"/>
                  <a:ea typeface="ＭＳ Ｐゴシック" charset="0"/>
                </a:defRPr>
              </a:lvl9pPr>
            </a:lstStyle>
            <a:p>
              <a:pPr defTabSz="914400" fontAlgn="base">
                <a:spcBef>
                  <a:spcPct val="0"/>
                </a:spcBef>
                <a:spcAft>
                  <a:spcPct val="0"/>
                </a:spcAft>
                <a:buFont typeface="Wingdings" charset="0"/>
                <a:buChar char="Ø"/>
              </a:pPr>
              <a:r>
                <a:rPr lang="en-US" altLang="ja-JP" sz="1800">
                  <a:solidFill>
                    <a:srgbClr val="000000"/>
                  </a:solidFill>
                  <a:latin typeface="Times New Roman" charset="0"/>
                </a:rPr>
                <a:t>Dispersion of pressure waves</a:t>
              </a:r>
            </a:p>
          </p:txBody>
        </p:sp>
        <p:grpSp>
          <p:nvGrpSpPr>
            <p:cNvPr id="59429" name="Group 46"/>
            <p:cNvGrpSpPr>
              <a:grpSpLocks/>
            </p:cNvGrpSpPr>
            <p:nvPr/>
          </p:nvGrpSpPr>
          <p:grpSpPr bwMode="auto">
            <a:xfrm>
              <a:off x="4512" y="1668"/>
              <a:ext cx="583" cy="540"/>
              <a:chOff x="4576" y="1920"/>
              <a:chExt cx="583" cy="540"/>
            </a:xfrm>
          </p:grpSpPr>
          <p:sp>
            <p:nvSpPr>
              <p:cNvPr id="59478" name="Oval 47"/>
              <p:cNvSpPr>
                <a:spLocks noChangeAspect="1" noChangeArrowheads="1"/>
              </p:cNvSpPr>
              <p:nvPr/>
            </p:nvSpPr>
            <p:spPr bwMode="auto">
              <a:xfrm>
                <a:off x="4685" y="2012"/>
                <a:ext cx="365" cy="365"/>
              </a:xfrm>
              <a:prstGeom prst="ellipse">
                <a:avLst/>
              </a:prstGeom>
              <a:gradFill rotWithShape="1">
                <a:gsLst>
                  <a:gs pos="0">
                    <a:srgbClr val="DDDDDD"/>
                  </a:gs>
                  <a:gs pos="100000">
                    <a:srgbClr val="666666"/>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defTabSz="914400" fontAlgn="base">
                  <a:spcBef>
                    <a:spcPct val="0"/>
                  </a:spcBef>
                  <a:spcAft>
                    <a:spcPct val="0"/>
                  </a:spcAft>
                </a:pPr>
                <a:endParaRPr lang="ja-JP" altLang="en-US" sz="2400">
                  <a:solidFill>
                    <a:srgbClr val="000000"/>
                  </a:solidFill>
                  <a:latin typeface="Arial" charset="0"/>
                  <a:ea typeface="ＭＳ Ｐゴシック" charset="0"/>
                  <a:cs typeface="ＭＳ Ｐゴシック" charset="0"/>
                </a:endParaRPr>
              </a:p>
            </p:txBody>
          </p:sp>
          <p:sp>
            <p:nvSpPr>
              <p:cNvPr id="59479" name="AutoShape 48"/>
              <p:cNvSpPr>
                <a:spLocks noChangeAspect="1" noChangeArrowheads="1"/>
              </p:cNvSpPr>
              <p:nvPr/>
            </p:nvSpPr>
            <p:spPr bwMode="auto">
              <a:xfrm>
                <a:off x="4941" y="2149"/>
                <a:ext cx="218" cy="110"/>
              </a:xfrm>
              <a:prstGeom prst="rightArrow">
                <a:avLst>
                  <a:gd name="adj1" fmla="val 50000"/>
                  <a:gd name="adj2" fmla="val 49545"/>
                </a:avLst>
              </a:prstGeom>
              <a:solidFill>
                <a:srgbClr val="FF0000"/>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defTabSz="914400" fontAlgn="base">
                  <a:spcBef>
                    <a:spcPct val="0"/>
                  </a:spcBef>
                  <a:spcAft>
                    <a:spcPct val="0"/>
                  </a:spcAft>
                </a:pPr>
                <a:endParaRPr lang="ja-JP" altLang="en-US" sz="2400">
                  <a:solidFill>
                    <a:srgbClr val="000000"/>
                  </a:solidFill>
                  <a:latin typeface="Arial" charset="0"/>
                  <a:ea typeface="ＭＳ Ｐゴシック" charset="0"/>
                  <a:cs typeface="ＭＳ Ｐゴシック" charset="0"/>
                </a:endParaRPr>
              </a:p>
            </p:txBody>
          </p:sp>
          <p:sp>
            <p:nvSpPr>
              <p:cNvPr id="59480" name="AutoShape 49"/>
              <p:cNvSpPr>
                <a:spLocks noChangeAspect="1" noChangeArrowheads="1"/>
              </p:cNvSpPr>
              <p:nvPr/>
            </p:nvSpPr>
            <p:spPr bwMode="auto">
              <a:xfrm>
                <a:off x="4576" y="2149"/>
                <a:ext cx="218" cy="110"/>
              </a:xfrm>
              <a:prstGeom prst="leftArrow">
                <a:avLst>
                  <a:gd name="adj1" fmla="val 50000"/>
                  <a:gd name="adj2" fmla="val 49545"/>
                </a:avLst>
              </a:prstGeom>
              <a:solidFill>
                <a:srgbClr val="FF0000"/>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defTabSz="914400" fontAlgn="base">
                  <a:spcBef>
                    <a:spcPct val="0"/>
                  </a:spcBef>
                  <a:spcAft>
                    <a:spcPct val="0"/>
                  </a:spcAft>
                </a:pPr>
                <a:endParaRPr lang="ja-JP" altLang="en-US" sz="2400">
                  <a:solidFill>
                    <a:srgbClr val="000000"/>
                  </a:solidFill>
                  <a:latin typeface="Arial" charset="0"/>
                  <a:ea typeface="ＭＳ Ｐゴシック" charset="0"/>
                  <a:cs typeface="ＭＳ Ｐゴシック" charset="0"/>
                </a:endParaRPr>
              </a:p>
            </p:txBody>
          </p:sp>
          <p:sp>
            <p:nvSpPr>
              <p:cNvPr id="59481" name="AutoShape 50"/>
              <p:cNvSpPr>
                <a:spLocks noChangeAspect="1" noChangeArrowheads="1"/>
              </p:cNvSpPr>
              <p:nvPr/>
            </p:nvSpPr>
            <p:spPr bwMode="auto">
              <a:xfrm>
                <a:off x="4809" y="1920"/>
                <a:ext cx="109" cy="182"/>
              </a:xfrm>
              <a:prstGeom prst="upArrow">
                <a:avLst>
                  <a:gd name="adj1" fmla="val 50000"/>
                  <a:gd name="adj2" fmla="val 41743"/>
                </a:avLst>
              </a:prstGeom>
              <a:solidFill>
                <a:srgbClr val="FF0000"/>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eaVert" wrap="none" anchor="ctr"/>
              <a:lstStyle/>
              <a:p>
                <a:pPr defTabSz="914400" fontAlgn="base">
                  <a:spcBef>
                    <a:spcPct val="0"/>
                  </a:spcBef>
                  <a:spcAft>
                    <a:spcPct val="0"/>
                  </a:spcAft>
                </a:pPr>
                <a:endParaRPr lang="ja-JP" altLang="en-US" sz="2400">
                  <a:solidFill>
                    <a:srgbClr val="000000"/>
                  </a:solidFill>
                  <a:latin typeface="Arial" charset="0"/>
                  <a:ea typeface="ＭＳ Ｐゴシック" charset="0"/>
                  <a:cs typeface="ＭＳ Ｐゴシック" charset="0"/>
                </a:endParaRPr>
              </a:p>
            </p:txBody>
          </p:sp>
          <p:sp>
            <p:nvSpPr>
              <p:cNvPr id="59482" name="AutoShape 51"/>
              <p:cNvSpPr>
                <a:spLocks noChangeAspect="1" noChangeArrowheads="1"/>
              </p:cNvSpPr>
              <p:nvPr/>
            </p:nvSpPr>
            <p:spPr bwMode="auto">
              <a:xfrm>
                <a:off x="4815" y="2279"/>
                <a:ext cx="109" cy="181"/>
              </a:xfrm>
              <a:prstGeom prst="downArrow">
                <a:avLst>
                  <a:gd name="adj1" fmla="val 50000"/>
                  <a:gd name="adj2" fmla="val 41514"/>
                </a:avLst>
              </a:prstGeom>
              <a:solidFill>
                <a:srgbClr val="FF0000"/>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eaVert" wrap="none" anchor="ctr"/>
              <a:lstStyle/>
              <a:p>
                <a:pPr defTabSz="914400" fontAlgn="base">
                  <a:spcBef>
                    <a:spcPct val="0"/>
                  </a:spcBef>
                  <a:spcAft>
                    <a:spcPct val="0"/>
                  </a:spcAft>
                </a:pPr>
                <a:endParaRPr lang="ja-JP" altLang="en-US" sz="2400">
                  <a:solidFill>
                    <a:srgbClr val="000000"/>
                  </a:solidFill>
                  <a:latin typeface="Arial" charset="0"/>
                  <a:ea typeface="ＭＳ Ｐゴシック" charset="0"/>
                  <a:cs typeface="ＭＳ Ｐゴシック" charset="0"/>
                </a:endParaRPr>
              </a:p>
            </p:txBody>
          </p:sp>
          <p:sp>
            <p:nvSpPr>
              <p:cNvPr id="59483" name="Oval 52"/>
              <p:cNvSpPr>
                <a:spLocks noChangeAspect="1" noChangeArrowheads="1"/>
              </p:cNvSpPr>
              <p:nvPr/>
            </p:nvSpPr>
            <p:spPr bwMode="auto">
              <a:xfrm>
                <a:off x="4680" y="2016"/>
                <a:ext cx="365" cy="365"/>
              </a:xfrm>
              <a:prstGeom prst="ellipse">
                <a:avLst/>
              </a:prstGeom>
              <a:solidFill>
                <a:srgbClr val="FF0000">
                  <a:alpha val="14902"/>
                </a:srgbClr>
              </a:soli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defTabSz="914400" fontAlgn="base">
                  <a:spcBef>
                    <a:spcPct val="0"/>
                  </a:spcBef>
                  <a:spcAft>
                    <a:spcPct val="0"/>
                  </a:spcAft>
                </a:pPr>
                <a:endParaRPr lang="ja-JP" altLang="en-US" sz="2400">
                  <a:solidFill>
                    <a:srgbClr val="000000"/>
                  </a:solidFill>
                  <a:latin typeface="Arial" charset="0"/>
                  <a:ea typeface="ＭＳ Ｐゴシック" charset="0"/>
                  <a:cs typeface="ＭＳ Ｐゴシック" charset="0"/>
                </a:endParaRPr>
              </a:p>
            </p:txBody>
          </p:sp>
        </p:grpSp>
        <p:grpSp>
          <p:nvGrpSpPr>
            <p:cNvPr id="59430" name="Group 53"/>
            <p:cNvGrpSpPr>
              <a:grpSpLocks/>
            </p:cNvGrpSpPr>
            <p:nvPr/>
          </p:nvGrpSpPr>
          <p:grpSpPr bwMode="auto">
            <a:xfrm>
              <a:off x="3383" y="3375"/>
              <a:ext cx="2137" cy="705"/>
              <a:chOff x="768" y="1536"/>
              <a:chExt cx="2665" cy="864"/>
            </a:xfrm>
          </p:grpSpPr>
          <p:grpSp>
            <p:nvGrpSpPr>
              <p:cNvPr id="59432" name="Group 54"/>
              <p:cNvGrpSpPr>
                <a:grpSpLocks/>
              </p:cNvGrpSpPr>
              <p:nvPr/>
            </p:nvGrpSpPr>
            <p:grpSpPr bwMode="auto">
              <a:xfrm>
                <a:off x="1344" y="1536"/>
                <a:ext cx="1392" cy="864"/>
                <a:chOff x="1872" y="1584"/>
                <a:chExt cx="1392" cy="864"/>
              </a:xfrm>
            </p:grpSpPr>
            <p:sp>
              <p:nvSpPr>
                <p:cNvPr id="59437" name="Rectangle 55"/>
                <p:cNvSpPr>
                  <a:spLocks noChangeAspect="1" noChangeArrowheads="1"/>
                </p:cNvSpPr>
                <p:nvPr/>
              </p:nvSpPr>
              <p:spPr bwMode="auto">
                <a:xfrm>
                  <a:off x="1872" y="1584"/>
                  <a:ext cx="1392" cy="864"/>
                </a:xfrm>
                <a:prstGeom prst="rect">
                  <a:avLst/>
                </a:prstGeom>
                <a:gradFill rotWithShape="1">
                  <a:gsLst>
                    <a:gs pos="0">
                      <a:srgbClr val="808080"/>
                    </a:gs>
                    <a:gs pos="100000">
                      <a:srgbClr val="3B3B3B"/>
                    </a:gs>
                  </a:gsLst>
                  <a:lin ang="2700000" scaled="1"/>
                </a:gra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defTabSz="914400" fontAlgn="base">
                    <a:spcBef>
                      <a:spcPct val="0"/>
                    </a:spcBef>
                    <a:spcAft>
                      <a:spcPct val="0"/>
                    </a:spcAft>
                  </a:pPr>
                  <a:endParaRPr lang="ja-JP" altLang="en-US" sz="2400">
                    <a:solidFill>
                      <a:srgbClr val="000000"/>
                    </a:solidFill>
                    <a:latin typeface="Arial" charset="0"/>
                    <a:ea typeface="ＭＳ Ｐゴシック" charset="0"/>
                    <a:cs typeface="ＭＳ Ｐゴシック" charset="0"/>
                  </a:endParaRPr>
                </a:p>
              </p:txBody>
            </p:sp>
            <p:grpSp>
              <p:nvGrpSpPr>
                <p:cNvPr id="59438" name="Group 56"/>
                <p:cNvGrpSpPr>
                  <a:grpSpLocks/>
                </p:cNvGrpSpPr>
                <p:nvPr/>
              </p:nvGrpSpPr>
              <p:grpSpPr bwMode="auto">
                <a:xfrm>
                  <a:off x="2576" y="1604"/>
                  <a:ext cx="650" cy="364"/>
                  <a:chOff x="3198" y="3883"/>
                  <a:chExt cx="407" cy="228"/>
                </a:xfrm>
              </p:grpSpPr>
              <p:sp>
                <p:nvSpPr>
                  <p:cNvPr id="59469" name="Oval 57"/>
                  <p:cNvSpPr>
                    <a:spLocks noChangeArrowheads="1"/>
                  </p:cNvSpPr>
                  <p:nvPr/>
                </p:nvSpPr>
                <p:spPr bwMode="auto">
                  <a:xfrm>
                    <a:off x="3198" y="3884"/>
                    <a:ext cx="45" cy="45"/>
                  </a:xfrm>
                  <a:prstGeom prst="ellipse">
                    <a:avLst/>
                  </a:prstGeom>
                  <a:gradFill rotWithShape="1">
                    <a:gsLst>
                      <a:gs pos="0">
                        <a:srgbClr val="EAEAEA"/>
                      </a:gs>
                      <a:gs pos="100000">
                        <a:srgbClr val="6C6C6C"/>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defTabSz="914400" fontAlgn="base">
                      <a:spcBef>
                        <a:spcPct val="0"/>
                      </a:spcBef>
                      <a:spcAft>
                        <a:spcPct val="0"/>
                      </a:spcAft>
                    </a:pPr>
                    <a:endParaRPr lang="ja-JP" altLang="en-US" sz="2400">
                      <a:solidFill>
                        <a:srgbClr val="000000"/>
                      </a:solidFill>
                      <a:latin typeface="Arial" charset="0"/>
                      <a:ea typeface="ＭＳ Ｐゴシック" charset="0"/>
                      <a:cs typeface="ＭＳ Ｐゴシック" charset="0"/>
                    </a:endParaRPr>
                  </a:p>
                </p:txBody>
              </p:sp>
              <p:sp>
                <p:nvSpPr>
                  <p:cNvPr id="59470" name="Oval 58"/>
                  <p:cNvSpPr>
                    <a:spLocks noChangeArrowheads="1"/>
                  </p:cNvSpPr>
                  <p:nvPr/>
                </p:nvSpPr>
                <p:spPr bwMode="auto">
                  <a:xfrm>
                    <a:off x="3289" y="3975"/>
                    <a:ext cx="45" cy="45"/>
                  </a:xfrm>
                  <a:prstGeom prst="ellipse">
                    <a:avLst/>
                  </a:prstGeom>
                  <a:gradFill rotWithShape="1">
                    <a:gsLst>
                      <a:gs pos="0">
                        <a:srgbClr val="EAEAEA"/>
                      </a:gs>
                      <a:gs pos="100000">
                        <a:srgbClr val="6C6C6C"/>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defTabSz="914400" fontAlgn="base">
                      <a:spcBef>
                        <a:spcPct val="0"/>
                      </a:spcBef>
                      <a:spcAft>
                        <a:spcPct val="0"/>
                      </a:spcAft>
                    </a:pPr>
                    <a:endParaRPr lang="ja-JP" altLang="en-US" sz="2400">
                      <a:solidFill>
                        <a:srgbClr val="000000"/>
                      </a:solidFill>
                      <a:latin typeface="Arial" charset="0"/>
                      <a:ea typeface="ＭＳ Ｐゴシック" charset="0"/>
                      <a:cs typeface="ＭＳ Ｐゴシック" charset="0"/>
                    </a:endParaRPr>
                  </a:p>
                </p:txBody>
              </p:sp>
              <p:sp>
                <p:nvSpPr>
                  <p:cNvPr id="59471" name="Oval 59"/>
                  <p:cNvSpPr>
                    <a:spLocks noChangeArrowheads="1"/>
                  </p:cNvSpPr>
                  <p:nvPr/>
                </p:nvSpPr>
                <p:spPr bwMode="auto">
                  <a:xfrm>
                    <a:off x="3380" y="4066"/>
                    <a:ext cx="45" cy="45"/>
                  </a:xfrm>
                  <a:prstGeom prst="ellipse">
                    <a:avLst/>
                  </a:prstGeom>
                  <a:gradFill rotWithShape="1">
                    <a:gsLst>
                      <a:gs pos="0">
                        <a:srgbClr val="EAEAEA"/>
                      </a:gs>
                      <a:gs pos="100000">
                        <a:srgbClr val="6C6C6C"/>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defTabSz="914400" fontAlgn="base">
                      <a:spcBef>
                        <a:spcPct val="0"/>
                      </a:spcBef>
                      <a:spcAft>
                        <a:spcPct val="0"/>
                      </a:spcAft>
                    </a:pPr>
                    <a:endParaRPr lang="ja-JP" altLang="en-US" sz="2400">
                      <a:solidFill>
                        <a:srgbClr val="000000"/>
                      </a:solidFill>
                      <a:latin typeface="Arial" charset="0"/>
                      <a:ea typeface="ＭＳ Ｐゴシック" charset="0"/>
                      <a:cs typeface="ＭＳ Ｐゴシック" charset="0"/>
                    </a:endParaRPr>
                  </a:p>
                </p:txBody>
              </p:sp>
              <p:sp>
                <p:nvSpPr>
                  <p:cNvPr id="59472" name="Oval 60"/>
                  <p:cNvSpPr>
                    <a:spLocks noChangeArrowheads="1"/>
                  </p:cNvSpPr>
                  <p:nvPr/>
                </p:nvSpPr>
                <p:spPr bwMode="auto">
                  <a:xfrm>
                    <a:off x="3470" y="3884"/>
                    <a:ext cx="45" cy="45"/>
                  </a:xfrm>
                  <a:prstGeom prst="ellipse">
                    <a:avLst/>
                  </a:prstGeom>
                  <a:gradFill rotWithShape="1">
                    <a:gsLst>
                      <a:gs pos="0">
                        <a:srgbClr val="EAEAEA"/>
                      </a:gs>
                      <a:gs pos="100000">
                        <a:srgbClr val="6C6C6C"/>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defTabSz="914400" fontAlgn="base">
                      <a:spcBef>
                        <a:spcPct val="0"/>
                      </a:spcBef>
                      <a:spcAft>
                        <a:spcPct val="0"/>
                      </a:spcAft>
                    </a:pPr>
                    <a:endParaRPr lang="ja-JP" altLang="en-US" sz="2400">
                      <a:solidFill>
                        <a:srgbClr val="000000"/>
                      </a:solidFill>
                      <a:latin typeface="Arial" charset="0"/>
                      <a:ea typeface="ＭＳ Ｐゴシック" charset="0"/>
                      <a:cs typeface="ＭＳ Ｐゴシック" charset="0"/>
                    </a:endParaRPr>
                  </a:p>
                </p:txBody>
              </p:sp>
              <p:sp>
                <p:nvSpPr>
                  <p:cNvPr id="59473" name="Oval 61"/>
                  <p:cNvSpPr>
                    <a:spLocks noChangeArrowheads="1"/>
                  </p:cNvSpPr>
                  <p:nvPr/>
                </p:nvSpPr>
                <p:spPr bwMode="auto">
                  <a:xfrm>
                    <a:off x="3198" y="4065"/>
                    <a:ext cx="45" cy="45"/>
                  </a:xfrm>
                  <a:prstGeom prst="ellipse">
                    <a:avLst/>
                  </a:prstGeom>
                  <a:gradFill rotWithShape="1">
                    <a:gsLst>
                      <a:gs pos="0">
                        <a:srgbClr val="EAEAEA"/>
                      </a:gs>
                      <a:gs pos="100000">
                        <a:srgbClr val="6C6C6C"/>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defTabSz="914400" fontAlgn="base">
                      <a:spcBef>
                        <a:spcPct val="0"/>
                      </a:spcBef>
                      <a:spcAft>
                        <a:spcPct val="0"/>
                      </a:spcAft>
                    </a:pPr>
                    <a:endParaRPr lang="ja-JP" altLang="en-US" sz="2400">
                      <a:solidFill>
                        <a:srgbClr val="000000"/>
                      </a:solidFill>
                      <a:latin typeface="Arial" charset="0"/>
                      <a:ea typeface="ＭＳ Ｐゴシック" charset="0"/>
                      <a:cs typeface="ＭＳ Ｐゴシック" charset="0"/>
                    </a:endParaRPr>
                  </a:p>
                </p:txBody>
              </p:sp>
              <p:sp>
                <p:nvSpPr>
                  <p:cNvPr id="59474" name="Oval 62"/>
                  <p:cNvSpPr>
                    <a:spLocks noChangeArrowheads="1"/>
                  </p:cNvSpPr>
                  <p:nvPr/>
                </p:nvSpPr>
                <p:spPr bwMode="auto">
                  <a:xfrm>
                    <a:off x="3333" y="3883"/>
                    <a:ext cx="45" cy="45"/>
                  </a:xfrm>
                  <a:prstGeom prst="ellipse">
                    <a:avLst/>
                  </a:prstGeom>
                  <a:gradFill rotWithShape="1">
                    <a:gsLst>
                      <a:gs pos="0">
                        <a:srgbClr val="EAEAEA"/>
                      </a:gs>
                      <a:gs pos="100000">
                        <a:srgbClr val="6C6C6C"/>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defTabSz="914400" fontAlgn="base">
                      <a:spcBef>
                        <a:spcPct val="0"/>
                      </a:spcBef>
                      <a:spcAft>
                        <a:spcPct val="0"/>
                      </a:spcAft>
                    </a:pPr>
                    <a:endParaRPr lang="ja-JP" altLang="en-US" sz="2400">
                      <a:solidFill>
                        <a:srgbClr val="000000"/>
                      </a:solidFill>
                      <a:latin typeface="Arial" charset="0"/>
                      <a:ea typeface="ＭＳ Ｐゴシック" charset="0"/>
                      <a:cs typeface="ＭＳ Ｐゴシック" charset="0"/>
                    </a:endParaRPr>
                  </a:p>
                </p:txBody>
              </p:sp>
              <p:sp>
                <p:nvSpPr>
                  <p:cNvPr id="59475" name="Oval 63"/>
                  <p:cNvSpPr>
                    <a:spLocks noChangeArrowheads="1"/>
                  </p:cNvSpPr>
                  <p:nvPr/>
                </p:nvSpPr>
                <p:spPr bwMode="auto">
                  <a:xfrm>
                    <a:off x="3424" y="3974"/>
                    <a:ext cx="45" cy="45"/>
                  </a:xfrm>
                  <a:prstGeom prst="ellipse">
                    <a:avLst/>
                  </a:prstGeom>
                  <a:gradFill rotWithShape="1">
                    <a:gsLst>
                      <a:gs pos="0">
                        <a:srgbClr val="EAEAEA"/>
                      </a:gs>
                      <a:gs pos="100000">
                        <a:srgbClr val="6C6C6C"/>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defTabSz="914400" fontAlgn="base">
                      <a:spcBef>
                        <a:spcPct val="0"/>
                      </a:spcBef>
                      <a:spcAft>
                        <a:spcPct val="0"/>
                      </a:spcAft>
                    </a:pPr>
                    <a:endParaRPr lang="ja-JP" altLang="en-US" sz="2400">
                      <a:solidFill>
                        <a:srgbClr val="000000"/>
                      </a:solidFill>
                      <a:latin typeface="Arial" charset="0"/>
                      <a:ea typeface="ＭＳ Ｐゴシック" charset="0"/>
                      <a:cs typeface="ＭＳ Ｐゴシック" charset="0"/>
                    </a:endParaRPr>
                  </a:p>
                </p:txBody>
              </p:sp>
              <p:sp>
                <p:nvSpPr>
                  <p:cNvPr id="59476" name="Oval 64"/>
                  <p:cNvSpPr>
                    <a:spLocks noChangeArrowheads="1"/>
                  </p:cNvSpPr>
                  <p:nvPr/>
                </p:nvSpPr>
                <p:spPr bwMode="auto">
                  <a:xfrm>
                    <a:off x="3515" y="4065"/>
                    <a:ext cx="45" cy="45"/>
                  </a:xfrm>
                  <a:prstGeom prst="ellipse">
                    <a:avLst/>
                  </a:prstGeom>
                  <a:gradFill rotWithShape="1">
                    <a:gsLst>
                      <a:gs pos="0">
                        <a:srgbClr val="EAEAEA"/>
                      </a:gs>
                      <a:gs pos="100000">
                        <a:srgbClr val="6C6C6C"/>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defTabSz="914400" fontAlgn="base">
                      <a:spcBef>
                        <a:spcPct val="0"/>
                      </a:spcBef>
                      <a:spcAft>
                        <a:spcPct val="0"/>
                      </a:spcAft>
                    </a:pPr>
                    <a:endParaRPr lang="ja-JP" altLang="en-US" sz="2400">
                      <a:solidFill>
                        <a:srgbClr val="000000"/>
                      </a:solidFill>
                      <a:latin typeface="Arial" charset="0"/>
                      <a:ea typeface="ＭＳ Ｐゴシック" charset="0"/>
                      <a:cs typeface="ＭＳ Ｐゴシック" charset="0"/>
                    </a:endParaRPr>
                  </a:p>
                </p:txBody>
              </p:sp>
              <p:sp>
                <p:nvSpPr>
                  <p:cNvPr id="59477" name="Oval 65"/>
                  <p:cNvSpPr>
                    <a:spLocks noChangeArrowheads="1"/>
                  </p:cNvSpPr>
                  <p:nvPr/>
                </p:nvSpPr>
                <p:spPr bwMode="auto">
                  <a:xfrm>
                    <a:off x="3560" y="3974"/>
                    <a:ext cx="45" cy="45"/>
                  </a:xfrm>
                  <a:prstGeom prst="ellipse">
                    <a:avLst/>
                  </a:prstGeom>
                  <a:gradFill rotWithShape="1">
                    <a:gsLst>
                      <a:gs pos="0">
                        <a:srgbClr val="EAEAEA"/>
                      </a:gs>
                      <a:gs pos="100000">
                        <a:srgbClr val="6C6C6C"/>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defTabSz="914400" fontAlgn="base">
                      <a:spcBef>
                        <a:spcPct val="0"/>
                      </a:spcBef>
                      <a:spcAft>
                        <a:spcPct val="0"/>
                      </a:spcAft>
                    </a:pPr>
                    <a:endParaRPr lang="ja-JP" altLang="en-US" sz="2400">
                      <a:solidFill>
                        <a:srgbClr val="000000"/>
                      </a:solidFill>
                      <a:latin typeface="Arial" charset="0"/>
                      <a:ea typeface="ＭＳ Ｐゴシック" charset="0"/>
                      <a:cs typeface="ＭＳ Ｐゴシック" charset="0"/>
                    </a:endParaRPr>
                  </a:p>
                </p:txBody>
              </p:sp>
            </p:grpSp>
            <p:grpSp>
              <p:nvGrpSpPr>
                <p:cNvPr id="59439" name="Group 66"/>
                <p:cNvGrpSpPr>
                  <a:grpSpLocks/>
                </p:cNvGrpSpPr>
                <p:nvPr/>
              </p:nvGrpSpPr>
              <p:grpSpPr bwMode="auto">
                <a:xfrm>
                  <a:off x="1968" y="2036"/>
                  <a:ext cx="650" cy="364"/>
                  <a:chOff x="2835" y="3883"/>
                  <a:chExt cx="407" cy="228"/>
                </a:xfrm>
              </p:grpSpPr>
              <p:sp>
                <p:nvSpPr>
                  <p:cNvPr id="59460" name="Oval 67"/>
                  <p:cNvSpPr>
                    <a:spLocks noChangeArrowheads="1"/>
                  </p:cNvSpPr>
                  <p:nvPr/>
                </p:nvSpPr>
                <p:spPr bwMode="auto">
                  <a:xfrm>
                    <a:off x="2835" y="3884"/>
                    <a:ext cx="45" cy="45"/>
                  </a:xfrm>
                  <a:prstGeom prst="ellipse">
                    <a:avLst/>
                  </a:prstGeom>
                  <a:gradFill rotWithShape="1">
                    <a:gsLst>
                      <a:gs pos="0">
                        <a:srgbClr val="EAEAEA"/>
                      </a:gs>
                      <a:gs pos="100000">
                        <a:srgbClr val="6C6C6C"/>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defTabSz="914400" fontAlgn="base">
                      <a:spcBef>
                        <a:spcPct val="0"/>
                      </a:spcBef>
                      <a:spcAft>
                        <a:spcPct val="0"/>
                      </a:spcAft>
                    </a:pPr>
                    <a:endParaRPr lang="ja-JP" altLang="en-US" sz="2400">
                      <a:solidFill>
                        <a:srgbClr val="000000"/>
                      </a:solidFill>
                      <a:latin typeface="Arial" charset="0"/>
                      <a:ea typeface="ＭＳ Ｐゴシック" charset="0"/>
                      <a:cs typeface="ＭＳ Ｐゴシック" charset="0"/>
                    </a:endParaRPr>
                  </a:p>
                </p:txBody>
              </p:sp>
              <p:sp>
                <p:nvSpPr>
                  <p:cNvPr id="59461" name="Oval 68"/>
                  <p:cNvSpPr>
                    <a:spLocks noChangeArrowheads="1"/>
                  </p:cNvSpPr>
                  <p:nvPr/>
                </p:nvSpPr>
                <p:spPr bwMode="auto">
                  <a:xfrm>
                    <a:off x="2926" y="3975"/>
                    <a:ext cx="45" cy="45"/>
                  </a:xfrm>
                  <a:prstGeom prst="ellipse">
                    <a:avLst/>
                  </a:prstGeom>
                  <a:gradFill rotWithShape="1">
                    <a:gsLst>
                      <a:gs pos="0">
                        <a:srgbClr val="EAEAEA"/>
                      </a:gs>
                      <a:gs pos="100000">
                        <a:srgbClr val="6C6C6C"/>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defTabSz="914400" fontAlgn="base">
                      <a:spcBef>
                        <a:spcPct val="0"/>
                      </a:spcBef>
                      <a:spcAft>
                        <a:spcPct val="0"/>
                      </a:spcAft>
                    </a:pPr>
                    <a:endParaRPr lang="ja-JP" altLang="en-US" sz="2400">
                      <a:solidFill>
                        <a:srgbClr val="000000"/>
                      </a:solidFill>
                      <a:latin typeface="Arial" charset="0"/>
                      <a:ea typeface="ＭＳ Ｐゴシック" charset="0"/>
                      <a:cs typeface="ＭＳ Ｐゴシック" charset="0"/>
                    </a:endParaRPr>
                  </a:p>
                </p:txBody>
              </p:sp>
              <p:sp>
                <p:nvSpPr>
                  <p:cNvPr id="59462" name="Oval 69"/>
                  <p:cNvSpPr>
                    <a:spLocks noChangeArrowheads="1"/>
                  </p:cNvSpPr>
                  <p:nvPr/>
                </p:nvSpPr>
                <p:spPr bwMode="auto">
                  <a:xfrm>
                    <a:off x="3017" y="4066"/>
                    <a:ext cx="45" cy="45"/>
                  </a:xfrm>
                  <a:prstGeom prst="ellipse">
                    <a:avLst/>
                  </a:prstGeom>
                  <a:gradFill rotWithShape="1">
                    <a:gsLst>
                      <a:gs pos="0">
                        <a:srgbClr val="EAEAEA"/>
                      </a:gs>
                      <a:gs pos="100000">
                        <a:srgbClr val="6C6C6C"/>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defTabSz="914400" fontAlgn="base">
                      <a:spcBef>
                        <a:spcPct val="0"/>
                      </a:spcBef>
                      <a:spcAft>
                        <a:spcPct val="0"/>
                      </a:spcAft>
                    </a:pPr>
                    <a:endParaRPr lang="ja-JP" altLang="en-US" sz="2400">
                      <a:solidFill>
                        <a:srgbClr val="000000"/>
                      </a:solidFill>
                      <a:latin typeface="Arial" charset="0"/>
                      <a:ea typeface="ＭＳ Ｐゴシック" charset="0"/>
                      <a:cs typeface="ＭＳ Ｐゴシック" charset="0"/>
                    </a:endParaRPr>
                  </a:p>
                </p:txBody>
              </p:sp>
              <p:sp>
                <p:nvSpPr>
                  <p:cNvPr id="59463" name="Oval 70"/>
                  <p:cNvSpPr>
                    <a:spLocks noChangeArrowheads="1"/>
                  </p:cNvSpPr>
                  <p:nvPr/>
                </p:nvSpPr>
                <p:spPr bwMode="auto">
                  <a:xfrm>
                    <a:off x="3107" y="3884"/>
                    <a:ext cx="45" cy="45"/>
                  </a:xfrm>
                  <a:prstGeom prst="ellipse">
                    <a:avLst/>
                  </a:prstGeom>
                  <a:gradFill rotWithShape="1">
                    <a:gsLst>
                      <a:gs pos="0">
                        <a:srgbClr val="EAEAEA"/>
                      </a:gs>
                      <a:gs pos="100000">
                        <a:srgbClr val="6C6C6C"/>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defTabSz="914400" fontAlgn="base">
                      <a:spcBef>
                        <a:spcPct val="0"/>
                      </a:spcBef>
                      <a:spcAft>
                        <a:spcPct val="0"/>
                      </a:spcAft>
                    </a:pPr>
                    <a:endParaRPr lang="ja-JP" altLang="en-US" sz="2400">
                      <a:solidFill>
                        <a:srgbClr val="000000"/>
                      </a:solidFill>
                      <a:latin typeface="Arial" charset="0"/>
                      <a:ea typeface="ＭＳ Ｐゴシック" charset="0"/>
                      <a:cs typeface="ＭＳ Ｐゴシック" charset="0"/>
                    </a:endParaRPr>
                  </a:p>
                </p:txBody>
              </p:sp>
              <p:sp>
                <p:nvSpPr>
                  <p:cNvPr id="59464" name="Oval 71"/>
                  <p:cNvSpPr>
                    <a:spLocks noChangeArrowheads="1"/>
                  </p:cNvSpPr>
                  <p:nvPr/>
                </p:nvSpPr>
                <p:spPr bwMode="auto">
                  <a:xfrm>
                    <a:off x="2835" y="4065"/>
                    <a:ext cx="45" cy="45"/>
                  </a:xfrm>
                  <a:prstGeom prst="ellipse">
                    <a:avLst/>
                  </a:prstGeom>
                  <a:gradFill rotWithShape="1">
                    <a:gsLst>
                      <a:gs pos="0">
                        <a:srgbClr val="EAEAEA"/>
                      </a:gs>
                      <a:gs pos="100000">
                        <a:srgbClr val="6C6C6C"/>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defTabSz="914400" fontAlgn="base">
                      <a:spcBef>
                        <a:spcPct val="0"/>
                      </a:spcBef>
                      <a:spcAft>
                        <a:spcPct val="0"/>
                      </a:spcAft>
                    </a:pPr>
                    <a:endParaRPr lang="ja-JP" altLang="en-US" sz="2400">
                      <a:solidFill>
                        <a:srgbClr val="000000"/>
                      </a:solidFill>
                      <a:latin typeface="Arial" charset="0"/>
                      <a:ea typeface="ＭＳ Ｐゴシック" charset="0"/>
                      <a:cs typeface="ＭＳ Ｐゴシック" charset="0"/>
                    </a:endParaRPr>
                  </a:p>
                </p:txBody>
              </p:sp>
              <p:sp>
                <p:nvSpPr>
                  <p:cNvPr id="59465" name="Oval 72"/>
                  <p:cNvSpPr>
                    <a:spLocks noChangeArrowheads="1"/>
                  </p:cNvSpPr>
                  <p:nvPr/>
                </p:nvSpPr>
                <p:spPr bwMode="auto">
                  <a:xfrm>
                    <a:off x="2970" y="3883"/>
                    <a:ext cx="45" cy="45"/>
                  </a:xfrm>
                  <a:prstGeom prst="ellipse">
                    <a:avLst/>
                  </a:prstGeom>
                  <a:gradFill rotWithShape="1">
                    <a:gsLst>
                      <a:gs pos="0">
                        <a:srgbClr val="EAEAEA"/>
                      </a:gs>
                      <a:gs pos="100000">
                        <a:srgbClr val="6C6C6C"/>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defTabSz="914400" fontAlgn="base">
                      <a:spcBef>
                        <a:spcPct val="0"/>
                      </a:spcBef>
                      <a:spcAft>
                        <a:spcPct val="0"/>
                      </a:spcAft>
                    </a:pPr>
                    <a:endParaRPr lang="ja-JP" altLang="en-US" sz="2400">
                      <a:solidFill>
                        <a:srgbClr val="000000"/>
                      </a:solidFill>
                      <a:latin typeface="Arial" charset="0"/>
                      <a:ea typeface="ＭＳ Ｐゴシック" charset="0"/>
                      <a:cs typeface="ＭＳ Ｐゴシック" charset="0"/>
                    </a:endParaRPr>
                  </a:p>
                </p:txBody>
              </p:sp>
              <p:sp>
                <p:nvSpPr>
                  <p:cNvPr id="59466" name="Oval 73"/>
                  <p:cNvSpPr>
                    <a:spLocks noChangeArrowheads="1"/>
                  </p:cNvSpPr>
                  <p:nvPr/>
                </p:nvSpPr>
                <p:spPr bwMode="auto">
                  <a:xfrm>
                    <a:off x="3061" y="3974"/>
                    <a:ext cx="45" cy="45"/>
                  </a:xfrm>
                  <a:prstGeom prst="ellipse">
                    <a:avLst/>
                  </a:prstGeom>
                  <a:gradFill rotWithShape="1">
                    <a:gsLst>
                      <a:gs pos="0">
                        <a:srgbClr val="EAEAEA"/>
                      </a:gs>
                      <a:gs pos="100000">
                        <a:srgbClr val="6C6C6C"/>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defTabSz="914400" fontAlgn="base">
                      <a:spcBef>
                        <a:spcPct val="0"/>
                      </a:spcBef>
                      <a:spcAft>
                        <a:spcPct val="0"/>
                      </a:spcAft>
                    </a:pPr>
                    <a:endParaRPr lang="ja-JP" altLang="en-US" sz="2400">
                      <a:solidFill>
                        <a:srgbClr val="000000"/>
                      </a:solidFill>
                      <a:latin typeface="Arial" charset="0"/>
                      <a:ea typeface="ＭＳ Ｐゴシック" charset="0"/>
                      <a:cs typeface="ＭＳ Ｐゴシック" charset="0"/>
                    </a:endParaRPr>
                  </a:p>
                </p:txBody>
              </p:sp>
              <p:sp>
                <p:nvSpPr>
                  <p:cNvPr id="59467" name="Oval 74"/>
                  <p:cNvSpPr>
                    <a:spLocks noChangeArrowheads="1"/>
                  </p:cNvSpPr>
                  <p:nvPr/>
                </p:nvSpPr>
                <p:spPr bwMode="auto">
                  <a:xfrm>
                    <a:off x="3152" y="4065"/>
                    <a:ext cx="45" cy="45"/>
                  </a:xfrm>
                  <a:prstGeom prst="ellipse">
                    <a:avLst/>
                  </a:prstGeom>
                  <a:gradFill rotWithShape="1">
                    <a:gsLst>
                      <a:gs pos="0">
                        <a:srgbClr val="EAEAEA"/>
                      </a:gs>
                      <a:gs pos="100000">
                        <a:srgbClr val="6C6C6C"/>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defTabSz="914400" fontAlgn="base">
                      <a:spcBef>
                        <a:spcPct val="0"/>
                      </a:spcBef>
                      <a:spcAft>
                        <a:spcPct val="0"/>
                      </a:spcAft>
                    </a:pPr>
                    <a:endParaRPr lang="ja-JP" altLang="en-US" sz="2400">
                      <a:solidFill>
                        <a:srgbClr val="000000"/>
                      </a:solidFill>
                      <a:latin typeface="Arial" charset="0"/>
                      <a:ea typeface="ＭＳ Ｐゴシック" charset="0"/>
                      <a:cs typeface="ＭＳ Ｐゴシック" charset="0"/>
                    </a:endParaRPr>
                  </a:p>
                </p:txBody>
              </p:sp>
              <p:sp>
                <p:nvSpPr>
                  <p:cNvPr id="59468" name="Oval 75"/>
                  <p:cNvSpPr>
                    <a:spLocks noChangeArrowheads="1"/>
                  </p:cNvSpPr>
                  <p:nvPr/>
                </p:nvSpPr>
                <p:spPr bwMode="auto">
                  <a:xfrm>
                    <a:off x="3197" y="3974"/>
                    <a:ext cx="45" cy="45"/>
                  </a:xfrm>
                  <a:prstGeom prst="ellipse">
                    <a:avLst/>
                  </a:prstGeom>
                  <a:gradFill rotWithShape="1">
                    <a:gsLst>
                      <a:gs pos="0">
                        <a:srgbClr val="EAEAEA"/>
                      </a:gs>
                      <a:gs pos="100000">
                        <a:srgbClr val="6C6C6C"/>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defTabSz="914400" fontAlgn="base">
                      <a:spcBef>
                        <a:spcPct val="0"/>
                      </a:spcBef>
                      <a:spcAft>
                        <a:spcPct val="0"/>
                      </a:spcAft>
                    </a:pPr>
                    <a:endParaRPr lang="ja-JP" altLang="en-US" sz="2400">
                      <a:solidFill>
                        <a:srgbClr val="000000"/>
                      </a:solidFill>
                      <a:latin typeface="Arial" charset="0"/>
                      <a:ea typeface="ＭＳ Ｐゴシック" charset="0"/>
                      <a:cs typeface="ＭＳ Ｐゴシック" charset="0"/>
                    </a:endParaRPr>
                  </a:p>
                </p:txBody>
              </p:sp>
            </p:grpSp>
            <p:grpSp>
              <p:nvGrpSpPr>
                <p:cNvPr id="59440" name="Group 76"/>
                <p:cNvGrpSpPr>
                  <a:grpSpLocks/>
                </p:cNvGrpSpPr>
                <p:nvPr/>
              </p:nvGrpSpPr>
              <p:grpSpPr bwMode="auto">
                <a:xfrm>
                  <a:off x="1920" y="1604"/>
                  <a:ext cx="650" cy="364"/>
                  <a:chOff x="2835" y="3883"/>
                  <a:chExt cx="407" cy="228"/>
                </a:xfrm>
              </p:grpSpPr>
              <p:sp>
                <p:nvSpPr>
                  <p:cNvPr id="59451" name="Oval 77"/>
                  <p:cNvSpPr>
                    <a:spLocks noChangeArrowheads="1"/>
                  </p:cNvSpPr>
                  <p:nvPr/>
                </p:nvSpPr>
                <p:spPr bwMode="auto">
                  <a:xfrm>
                    <a:off x="2835" y="3884"/>
                    <a:ext cx="45" cy="45"/>
                  </a:xfrm>
                  <a:prstGeom prst="ellipse">
                    <a:avLst/>
                  </a:prstGeom>
                  <a:gradFill rotWithShape="1">
                    <a:gsLst>
                      <a:gs pos="0">
                        <a:srgbClr val="EAEAEA"/>
                      </a:gs>
                      <a:gs pos="100000">
                        <a:srgbClr val="6C6C6C"/>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defTabSz="914400" fontAlgn="base">
                      <a:spcBef>
                        <a:spcPct val="0"/>
                      </a:spcBef>
                      <a:spcAft>
                        <a:spcPct val="0"/>
                      </a:spcAft>
                    </a:pPr>
                    <a:endParaRPr lang="ja-JP" altLang="en-US" sz="2400">
                      <a:solidFill>
                        <a:srgbClr val="000000"/>
                      </a:solidFill>
                      <a:latin typeface="Arial" charset="0"/>
                      <a:ea typeface="ＭＳ Ｐゴシック" charset="0"/>
                      <a:cs typeface="ＭＳ Ｐゴシック" charset="0"/>
                    </a:endParaRPr>
                  </a:p>
                </p:txBody>
              </p:sp>
              <p:sp>
                <p:nvSpPr>
                  <p:cNvPr id="59452" name="Oval 78"/>
                  <p:cNvSpPr>
                    <a:spLocks noChangeArrowheads="1"/>
                  </p:cNvSpPr>
                  <p:nvPr/>
                </p:nvSpPr>
                <p:spPr bwMode="auto">
                  <a:xfrm>
                    <a:off x="2926" y="3975"/>
                    <a:ext cx="45" cy="45"/>
                  </a:xfrm>
                  <a:prstGeom prst="ellipse">
                    <a:avLst/>
                  </a:prstGeom>
                  <a:gradFill rotWithShape="1">
                    <a:gsLst>
                      <a:gs pos="0">
                        <a:srgbClr val="EAEAEA"/>
                      </a:gs>
                      <a:gs pos="100000">
                        <a:srgbClr val="6C6C6C"/>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defTabSz="914400" fontAlgn="base">
                      <a:spcBef>
                        <a:spcPct val="0"/>
                      </a:spcBef>
                      <a:spcAft>
                        <a:spcPct val="0"/>
                      </a:spcAft>
                    </a:pPr>
                    <a:endParaRPr lang="ja-JP" altLang="en-US" sz="2400">
                      <a:solidFill>
                        <a:srgbClr val="000000"/>
                      </a:solidFill>
                      <a:latin typeface="Arial" charset="0"/>
                      <a:ea typeface="ＭＳ Ｐゴシック" charset="0"/>
                      <a:cs typeface="ＭＳ Ｐゴシック" charset="0"/>
                    </a:endParaRPr>
                  </a:p>
                </p:txBody>
              </p:sp>
              <p:sp>
                <p:nvSpPr>
                  <p:cNvPr id="59453" name="Oval 79"/>
                  <p:cNvSpPr>
                    <a:spLocks noChangeArrowheads="1"/>
                  </p:cNvSpPr>
                  <p:nvPr/>
                </p:nvSpPr>
                <p:spPr bwMode="auto">
                  <a:xfrm>
                    <a:off x="3017" y="4066"/>
                    <a:ext cx="45" cy="45"/>
                  </a:xfrm>
                  <a:prstGeom prst="ellipse">
                    <a:avLst/>
                  </a:prstGeom>
                  <a:gradFill rotWithShape="1">
                    <a:gsLst>
                      <a:gs pos="0">
                        <a:srgbClr val="EAEAEA"/>
                      </a:gs>
                      <a:gs pos="100000">
                        <a:srgbClr val="6C6C6C"/>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defTabSz="914400" fontAlgn="base">
                      <a:spcBef>
                        <a:spcPct val="0"/>
                      </a:spcBef>
                      <a:spcAft>
                        <a:spcPct val="0"/>
                      </a:spcAft>
                    </a:pPr>
                    <a:endParaRPr lang="ja-JP" altLang="en-US" sz="2400">
                      <a:solidFill>
                        <a:srgbClr val="000000"/>
                      </a:solidFill>
                      <a:latin typeface="Arial" charset="0"/>
                      <a:ea typeface="ＭＳ Ｐゴシック" charset="0"/>
                      <a:cs typeface="ＭＳ Ｐゴシック" charset="0"/>
                    </a:endParaRPr>
                  </a:p>
                </p:txBody>
              </p:sp>
              <p:sp>
                <p:nvSpPr>
                  <p:cNvPr id="59454" name="Oval 80"/>
                  <p:cNvSpPr>
                    <a:spLocks noChangeArrowheads="1"/>
                  </p:cNvSpPr>
                  <p:nvPr/>
                </p:nvSpPr>
                <p:spPr bwMode="auto">
                  <a:xfrm>
                    <a:off x="3107" y="3884"/>
                    <a:ext cx="45" cy="45"/>
                  </a:xfrm>
                  <a:prstGeom prst="ellipse">
                    <a:avLst/>
                  </a:prstGeom>
                  <a:gradFill rotWithShape="1">
                    <a:gsLst>
                      <a:gs pos="0">
                        <a:srgbClr val="EAEAEA"/>
                      </a:gs>
                      <a:gs pos="100000">
                        <a:srgbClr val="6C6C6C"/>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defTabSz="914400" fontAlgn="base">
                      <a:spcBef>
                        <a:spcPct val="0"/>
                      </a:spcBef>
                      <a:spcAft>
                        <a:spcPct val="0"/>
                      </a:spcAft>
                    </a:pPr>
                    <a:endParaRPr lang="ja-JP" altLang="en-US" sz="2400">
                      <a:solidFill>
                        <a:srgbClr val="000000"/>
                      </a:solidFill>
                      <a:latin typeface="Arial" charset="0"/>
                      <a:ea typeface="ＭＳ Ｐゴシック" charset="0"/>
                      <a:cs typeface="ＭＳ Ｐゴシック" charset="0"/>
                    </a:endParaRPr>
                  </a:p>
                </p:txBody>
              </p:sp>
              <p:sp>
                <p:nvSpPr>
                  <p:cNvPr id="59455" name="Oval 81"/>
                  <p:cNvSpPr>
                    <a:spLocks noChangeArrowheads="1"/>
                  </p:cNvSpPr>
                  <p:nvPr/>
                </p:nvSpPr>
                <p:spPr bwMode="auto">
                  <a:xfrm>
                    <a:off x="2835" y="4065"/>
                    <a:ext cx="45" cy="45"/>
                  </a:xfrm>
                  <a:prstGeom prst="ellipse">
                    <a:avLst/>
                  </a:prstGeom>
                  <a:gradFill rotWithShape="1">
                    <a:gsLst>
                      <a:gs pos="0">
                        <a:srgbClr val="EAEAEA"/>
                      </a:gs>
                      <a:gs pos="100000">
                        <a:srgbClr val="6C6C6C"/>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defTabSz="914400" fontAlgn="base">
                      <a:spcBef>
                        <a:spcPct val="0"/>
                      </a:spcBef>
                      <a:spcAft>
                        <a:spcPct val="0"/>
                      </a:spcAft>
                    </a:pPr>
                    <a:endParaRPr lang="ja-JP" altLang="en-US" sz="2400">
                      <a:solidFill>
                        <a:srgbClr val="000000"/>
                      </a:solidFill>
                      <a:latin typeface="Arial" charset="0"/>
                      <a:ea typeface="ＭＳ Ｐゴシック" charset="0"/>
                      <a:cs typeface="ＭＳ Ｐゴシック" charset="0"/>
                    </a:endParaRPr>
                  </a:p>
                </p:txBody>
              </p:sp>
              <p:sp>
                <p:nvSpPr>
                  <p:cNvPr id="59456" name="Oval 82"/>
                  <p:cNvSpPr>
                    <a:spLocks noChangeArrowheads="1"/>
                  </p:cNvSpPr>
                  <p:nvPr/>
                </p:nvSpPr>
                <p:spPr bwMode="auto">
                  <a:xfrm>
                    <a:off x="2970" y="3883"/>
                    <a:ext cx="45" cy="45"/>
                  </a:xfrm>
                  <a:prstGeom prst="ellipse">
                    <a:avLst/>
                  </a:prstGeom>
                  <a:gradFill rotWithShape="1">
                    <a:gsLst>
                      <a:gs pos="0">
                        <a:srgbClr val="EAEAEA"/>
                      </a:gs>
                      <a:gs pos="100000">
                        <a:srgbClr val="6C6C6C"/>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defTabSz="914400" fontAlgn="base">
                      <a:spcBef>
                        <a:spcPct val="0"/>
                      </a:spcBef>
                      <a:spcAft>
                        <a:spcPct val="0"/>
                      </a:spcAft>
                    </a:pPr>
                    <a:endParaRPr lang="ja-JP" altLang="en-US" sz="2400">
                      <a:solidFill>
                        <a:srgbClr val="000000"/>
                      </a:solidFill>
                      <a:latin typeface="Arial" charset="0"/>
                      <a:ea typeface="ＭＳ Ｐゴシック" charset="0"/>
                      <a:cs typeface="ＭＳ Ｐゴシック" charset="0"/>
                    </a:endParaRPr>
                  </a:p>
                </p:txBody>
              </p:sp>
              <p:sp>
                <p:nvSpPr>
                  <p:cNvPr id="59457" name="Oval 83"/>
                  <p:cNvSpPr>
                    <a:spLocks noChangeArrowheads="1"/>
                  </p:cNvSpPr>
                  <p:nvPr/>
                </p:nvSpPr>
                <p:spPr bwMode="auto">
                  <a:xfrm>
                    <a:off x="3061" y="3974"/>
                    <a:ext cx="45" cy="45"/>
                  </a:xfrm>
                  <a:prstGeom prst="ellipse">
                    <a:avLst/>
                  </a:prstGeom>
                  <a:gradFill rotWithShape="1">
                    <a:gsLst>
                      <a:gs pos="0">
                        <a:srgbClr val="EAEAEA"/>
                      </a:gs>
                      <a:gs pos="100000">
                        <a:srgbClr val="6C6C6C"/>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defTabSz="914400" fontAlgn="base">
                      <a:spcBef>
                        <a:spcPct val="0"/>
                      </a:spcBef>
                      <a:spcAft>
                        <a:spcPct val="0"/>
                      </a:spcAft>
                    </a:pPr>
                    <a:endParaRPr lang="ja-JP" altLang="en-US" sz="2400">
                      <a:solidFill>
                        <a:srgbClr val="000000"/>
                      </a:solidFill>
                      <a:latin typeface="Arial" charset="0"/>
                      <a:ea typeface="ＭＳ Ｐゴシック" charset="0"/>
                      <a:cs typeface="ＭＳ Ｐゴシック" charset="0"/>
                    </a:endParaRPr>
                  </a:p>
                </p:txBody>
              </p:sp>
              <p:sp>
                <p:nvSpPr>
                  <p:cNvPr id="59458" name="Oval 84"/>
                  <p:cNvSpPr>
                    <a:spLocks noChangeArrowheads="1"/>
                  </p:cNvSpPr>
                  <p:nvPr/>
                </p:nvSpPr>
                <p:spPr bwMode="auto">
                  <a:xfrm>
                    <a:off x="3152" y="4065"/>
                    <a:ext cx="45" cy="45"/>
                  </a:xfrm>
                  <a:prstGeom prst="ellipse">
                    <a:avLst/>
                  </a:prstGeom>
                  <a:gradFill rotWithShape="1">
                    <a:gsLst>
                      <a:gs pos="0">
                        <a:srgbClr val="EAEAEA"/>
                      </a:gs>
                      <a:gs pos="100000">
                        <a:srgbClr val="6C6C6C"/>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defTabSz="914400" fontAlgn="base">
                      <a:spcBef>
                        <a:spcPct val="0"/>
                      </a:spcBef>
                      <a:spcAft>
                        <a:spcPct val="0"/>
                      </a:spcAft>
                    </a:pPr>
                    <a:endParaRPr lang="ja-JP" altLang="en-US" sz="2400">
                      <a:solidFill>
                        <a:srgbClr val="000000"/>
                      </a:solidFill>
                      <a:latin typeface="Arial" charset="0"/>
                      <a:ea typeface="ＭＳ Ｐゴシック" charset="0"/>
                      <a:cs typeface="ＭＳ Ｐゴシック" charset="0"/>
                    </a:endParaRPr>
                  </a:p>
                </p:txBody>
              </p:sp>
              <p:sp>
                <p:nvSpPr>
                  <p:cNvPr id="59459" name="Oval 85"/>
                  <p:cNvSpPr>
                    <a:spLocks noChangeArrowheads="1"/>
                  </p:cNvSpPr>
                  <p:nvPr/>
                </p:nvSpPr>
                <p:spPr bwMode="auto">
                  <a:xfrm>
                    <a:off x="3197" y="3974"/>
                    <a:ext cx="45" cy="45"/>
                  </a:xfrm>
                  <a:prstGeom prst="ellipse">
                    <a:avLst/>
                  </a:prstGeom>
                  <a:gradFill rotWithShape="1">
                    <a:gsLst>
                      <a:gs pos="0">
                        <a:srgbClr val="EAEAEA"/>
                      </a:gs>
                      <a:gs pos="100000">
                        <a:srgbClr val="6C6C6C"/>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defTabSz="914400" fontAlgn="base">
                      <a:spcBef>
                        <a:spcPct val="0"/>
                      </a:spcBef>
                      <a:spcAft>
                        <a:spcPct val="0"/>
                      </a:spcAft>
                    </a:pPr>
                    <a:endParaRPr lang="ja-JP" altLang="en-US" sz="2400">
                      <a:solidFill>
                        <a:srgbClr val="000000"/>
                      </a:solidFill>
                      <a:latin typeface="Arial" charset="0"/>
                      <a:ea typeface="ＭＳ Ｐゴシック" charset="0"/>
                      <a:cs typeface="ＭＳ Ｐゴシック" charset="0"/>
                    </a:endParaRPr>
                  </a:p>
                </p:txBody>
              </p:sp>
            </p:grpSp>
            <p:grpSp>
              <p:nvGrpSpPr>
                <p:cNvPr id="59441" name="Group 86"/>
                <p:cNvGrpSpPr>
                  <a:grpSpLocks/>
                </p:cNvGrpSpPr>
                <p:nvPr/>
              </p:nvGrpSpPr>
              <p:grpSpPr bwMode="auto">
                <a:xfrm>
                  <a:off x="2614" y="2036"/>
                  <a:ext cx="650" cy="364"/>
                  <a:chOff x="2835" y="3883"/>
                  <a:chExt cx="407" cy="228"/>
                </a:xfrm>
              </p:grpSpPr>
              <p:sp>
                <p:nvSpPr>
                  <p:cNvPr id="59442" name="Oval 87"/>
                  <p:cNvSpPr>
                    <a:spLocks noChangeArrowheads="1"/>
                  </p:cNvSpPr>
                  <p:nvPr/>
                </p:nvSpPr>
                <p:spPr bwMode="auto">
                  <a:xfrm>
                    <a:off x="2835" y="3884"/>
                    <a:ext cx="45" cy="45"/>
                  </a:xfrm>
                  <a:prstGeom prst="ellipse">
                    <a:avLst/>
                  </a:prstGeom>
                  <a:gradFill rotWithShape="1">
                    <a:gsLst>
                      <a:gs pos="0">
                        <a:srgbClr val="EAEAEA"/>
                      </a:gs>
                      <a:gs pos="100000">
                        <a:srgbClr val="6C6C6C"/>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defTabSz="914400" fontAlgn="base">
                      <a:spcBef>
                        <a:spcPct val="0"/>
                      </a:spcBef>
                      <a:spcAft>
                        <a:spcPct val="0"/>
                      </a:spcAft>
                    </a:pPr>
                    <a:endParaRPr lang="ja-JP" altLang="en-US" sz="2400">
                      <a:solidFill>
                        <a:srgbClr val="000000"/>
                      </a:solidFill>
                      <a:latin typeface="Arial" charset="0"/>
                      <a:ea typeface="ＭＳ Ｐゴシック" charset="0"/>
                      <a:cs typeface="ＭＳ Ｐゴシック" charset="0"/>
                    </a:endParaRPr>
                  </a:p>
                </p:txBody>
              </p:sp>
              <p:sp>
                <p:nvSpPr>
                  <p:cNvPr id="59443" name="Oval 88"/>
                  <p:cNvSpPr>
                    <a:spLocks noChangeArrowheads="1"/>
                  </p:cNvSpPr>
                  <p:nvPr/>
                </p:nvSpPr>
                <p:spPr bwMode="auto">
                  <a:xfrm>
                    <a:off x="2926" y="3975"/>
                    <a:ext cx="45" cy="45"/>
                  </a:xfrm>
                  <a:prstGeom prst="ellipse">
                    <a:avLst/>
                  </a:prstGeom>
                  <a:gradFill rotWithShape="1">
                    <a:gsLst>
                      <a:gs pos="0">
                        <a:srgbClr val="EAEAEA"/>
                      </a:gs>
                      <a:gs pos="100000">
                        <a:srgbClr val="6C6C6C"/>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defTabSz="914400" fontAlgn="base">
                      <a:spcBef>
                        <a:spcPct val="0"/>
                      </a:spcBef>
                      <a:spcAft>
                        <a:spcPct val="0"/>
                      </a:spcAft>
                    </a:pPr>
                    <a:endParaRPr lang="ja-JP" altLang="en-US" sz="2400">
                      <a:solidFill>
                        <a:srgbClr val="000000"/>
                      </a:solidFill>
                      <a:latin typeface="Arial" charset="0"/>
                      <a:ea typeface="ＭＳ Ｐゴシック" charset="0"/>
                      <a:cs typeface="ＭＳ Ｐゴシック" charset="0"/>
                    </a:endParaRPr>
                  </a:p>
                </p:txBody>
              </p:sp>
              <p:sp>
                <p:nvSpPr>
                  <p:cNvPr id="59444" name="Oval 89"/>
                  <p:cNvSpPr>
                    <a:spLocks noChangeArrowheads="1"/>
                  </p:cNvSpPr>
                  <p:nvPr/>
                </p:nvSpPr>
                <p:spPr bwMode="auto">
                  <a:xfrm>
                    <a:off x="3017" y="4066"/>
                    <a:ext cx="45" cy="45"/>
                  </a:xfrm>
                  <a:prstGeom prst="ellipse">
                    <a:avLst/>
                  </a:prstGeom>
                  <a:gradFill rotWithShape="1">
                    <a:gsLst>
                      <a:gs pos="0">
                        <a:srgbClr val="EAEAEA"/>
                      </a:gs>
                      <a:gs pos="100000">
                        <a:srgbClr val="6C6C6C"/>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defTabSz="914400" fontAlgn="base">
                      <a:spcBef>
                        <a:spcPct val="0"/>
                      </a:spcBef>
                      <a:spcAft>
                        <a:spcPct val="0"/>
                      </a:spcAft>
                    </a:pPr>
                    <a:endParaRPr lang="ja-JP" altLang="en-US" sz="2400">
                      <a:solidFill>
                        <a:srgbClr val="000000"/>
                      </a:solidFill>
                      <a:latin typeface="Arial" charset="0"/>
                      <a:ea typeface="ＭＳ Ｐゴシック" charset="0"/>
                      <a:cs typeface="ＭＳ Ｐゴシック" charset="0"/>
                    </a:endParaRPr>
                  </a:p>
                </p:txBody>
              </p:sp>
              <p:sp>
                <p:nvSpPr>
                  <p:cNvPr id="59445" name="Oval 90"/>
                  <p:cNvSpPr>
                    <a:spLocks noChangeArrowheads="1"/>
                  </p:cNvSpPr>
                  <p:nvPr/>
                </p:nvSpPr>
                <p:spPr bwMode="auto">
                  <a:xfrm>
                    <a:off x="3107" y="3884"/>
                    <a:ext cx="45" cy="45"/>
                  </a:xfrm>
                  <a:prstGeom prst="ellipse">
                    <a:avLst/>
                  </a:prstGeom>
                  <a:gradFill rotWithShape="1">
                    <a:gsLst>
                      <a:gs pos="0">
                        <a:srgbClr val="EAEAEA"/>
                      </a:gs>
                      <a:gs pos="100000">
                        <a:srgbClr val="6C6C6C"/>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defTabSz="914400" fontAlgn="base">
                      <a:spcBef>
                        <a:spcPct val="0"/>
                      </a:spcBef>
                      <a:spcAft>
                        <a:spcPct val="0"/>
                      </a:spcAft>
                    </a:pPr>
                    <a:endParaRPr lang="ja-JP" altLang="en-US" sz="2400">
                      <a:solidFill>
                        <a:srgbClr val="000000"/>
                      </a:solidFill>
                      <a:latin typeface="Arial" charset="0"/>
                      <a:ea typeface="ＭＳ Ｐゴシック" charset="0"/>
                      <a:cs typeface="ＭＳ Ｐゴシック" charset="0"/>
                    </a:endParaRPr>
                  </a:p>
                </p:txBody>
              </p:sp>
              <p:sp>
                <p:nvSpPr>
                  <p:cNvPr id="59446" name="Oval 91"/>
                  <p:cNvSpPr>
                    <a:spLocks noChangeArrowheads="1"/>
                  </p:cNvSpPr>
                  <p:nvPr/>
                </p:nvSpPr>
                <p:spPr bwMode="auto">
                  <a:xfrm>
                    <a:off x="2835" y="4065"/>
                    <a:ext cx="45" cy="45"/>
                  </a:xfrm>
                  <a:prstGeom prst="ellipse">
                    <a:avLst/>
                  </a:prstGeom>
                  <a:gradFill rotWithShape="1">
                    <a:gsLst>
                      <a:gs pos="0">
                        <a:srgbClr val="EAEAEA"/>
                      </a:gs>
                      <a:gs pos="100000">
                        <a:srgbClr val="6C6C6C"/>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defTabSz="914400" fontAlgn="base">
                      <a:spcBef>
                        <a:spcPct val="0"/>
                      </a:spcBef>
                      <a:spcAft>
                        <a:spcPct val="0"/>
                      </a:spcAft>
                    </a:pPr>
                    <a:endParaRPr lang="ja-JP" altLang="en-US" sz="2400">
                      <a:solidFill>
                        <a:srgbClr val="000000"/>
                      </a:solidFill>
                      <a:latin typeface="Arial" charset="0"/>
                      <a:ea typeface="ＭＳ Ｐゴシック" charset="0"/>
                      <a:cs typeface="ＭＳ Ｐゴシック" charset="0"/>
                    </a:endParaRPr>
                  </a:p>
                </p:txBody>
              </p:sp>
              <p:sp>
                <p:nvSpPr>
                  <p:cNvPr id="59447" name="Oval 92"/>
                  <p:cNvSpPr>
                    <a:spLocks noChangeArrowheads="1"/>
                  </p:cNvSpPr>
                  <p:nvPr/>
                </p:nvSpPr>
                <p:spPr bwMode="auto">
                  <a:xfrm>
                    <a:off x="2970" y="3883"/>
                    <a:ext cx="45" cy="45"/>
                  </a:xfrm>
                  <a:prstGeom prst="ellipse">
                    <a:avLst/>
                  </a:prstGeom>
                  <a:gradFill rotWithShape="1">
                    <a:gsLst>
                      <a:gs pos="0">
                        <a:srgbClr val="EAEAEA"/>
                      </a:gs>
                      <a:gs pos="100000">
                        <a:srgbClr val="6C6C6C"/>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defTabSz="914400" fontAlgn="base">
                      <a:spcBef>
                        <a:spcPct val="0"/>
                      </a:spcBef>
                      <a:spcAft>
                        <a:spcPct val="0"/>
                      </a:spcAft>
                    </a:pPr>
                    <a:endParaRPr lang="ja-JP" altLang="en-US" sz="2400">
                      <a:solidFill>
                        <a:srgbClr val="000000"/>
                      </a:solidFill>
                      <a:latin typeface="Arial" charset="0"/>
                      <a:ea typeface="ＭＳ Ｐゴシック" charset="0"/>
                      <a:cs typeface="ＭＳ Ｐゴシック" charset="0"/>
                    </a:endParaRPr>
                  </a:p>
                </p:txBody>
              </p:sp>
              <p:sp>
                <p:nvSpPr>
                  <p:cNvPr id="59448" name="Oval 93"/>
                  <p:cNvSpPr>
                    <a:spLocks noChangeArrowheads="1"/>
                  </p:cNvSpPr>
                  <p:nvPr/>
                </p:nvSpPr>
                <p:spPr bwMode="auto">
                  <a:xfrm>
                    <a:off x="3061" y="3974"/>
                    <a:ext cx="45" cy="45"/>
                  </a:xfrm>
                  <a:prstGeom prst="ellipse">
                    <a:avLst/>
                  </a:prstGeom>
                  <a:gradFill rotWithShape="1">
                    <a:gsLst>
                      <a:gs pos="0">
                        <a:srgbClr val="EAEAEA"/>
                      </a:gs>
                      <a:gs pos="100000">
                        <a:srgbClr val="6C6C6C"/>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defTabSz="914400" fontAlgn="base">
                      <a:spcBef>
                        <a:spcPct val="0"/>
                      </a:spcBef>
                      <a:spcAft>
                        <a:spcPct val="0"/>
                      </a:spcAft>
                    </a:pPr>
                    <a:endParaRPr lang="ja-JP" altLang="en-US" sz="2400">
                      <a:solidFill>
                        <a:srgbClr val="000000"/>
                      </a:solidFill>
                      <a:latin typeface="Arial" charset="0"/>
                      <a:ea typeface="ＭＳ Ｐゴシック" charset="0"/>
                      <a:cs typeface="ＭＳ Ｐゴシック" charset="0"/>
                    </a:endParaRPr>
                  </a:p>
                </p:txBody>
              </p:sp>
              <p:sp>
                <p:nvSpPr>
                  <p:cNvPr id="59449" name="Oval 94"/>
                  <p:cNvSpPr>
                    <a:spLocks noChangeArrowheads="1"/>
                  </p:cNvSpPr>
                  <p:nvPr/>
                </p:nvSpPr>
                <p:spPr bwMode="auto">
                  <a:xfrm>
                    <a:off x="3152" y="4065"/>
                    <a:ext cx="45" cy="45"/>
                  </a:xfrm>
                  <a:prstGeom prst="ellipse">
                    <a:avLst/>
                  </a:prstGeom>
                  <a:gradFill rotWithShape="1">
                    <a:gsLst>
                      <a:gs pos="0">
                        <a:srgbClr val="EAEAEA"/>
                      </a:gs>
                      <a:gs pos="100000">
                        <a:srgbClr val="6C6C6C"/>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defTabSz="914400" fontAlgn="base">
                      <a:spcBef>
                        <a:spcPct val="0"/>
                      </a:spcBef>
                      <a:spcAft>
                        <a:spcPct val="0"/>
                      </a:spcAft>
                    </a:pPr>
                    <a:endParaRPr lang="ja-JP" altLang="en-US" sz="2400">
                      <a:solidFill>
                        <a:srgbClr val="000000"/>
                      </a:solidFill>
                      <a:latin typeface="Arial" charset="0"/>
                      <a:ea typeface="ＭＳ Ｐゴシック" charset="0"/>
                      <a:cs typeface="ＭＳ Ｐゴシック" charset="0"/>
                    </a:endParaRPr>
                  </a:p>
                </p:txBody>
              </p:sp>
              <p:sp>
                <p:nvSpPr>
                  <p:cNvPr id="59450" name="Oval 95"/>
                  <p:cNvSpPr>
                    <a:spLocks noChangeArrowheads="1"/>
                  </p:cNvSpPr>
                  <p:nvPr/>
                </p:nvSpPr>
                <p:spPr bwMode="auto">
                  <a:xfrm>
                    <a:off x="3197" y="3974"/>
                    <a:ext cx="45" cy="45"/>
                  </a:xfrm>
                  <a:prstGeom prst="ellipse">
                    <a:avLst/>
                  </a:prstGeom>
                  <a:gradFill rotWithShape="1">
                    <a:gsLst>
                      <a:gs pos="0">
                        <a:srgbClr val="EAEAEA"/>
                      </a:gs>
                      <a:gs pos="100000">
                        <a:srgbClr val="6C6C6C"/>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defTabSz="914400" fontAlgn="base">
                      <a:spcBef>
                        <a:spcPct val="0"/>
                      </a:spcBef>
                      <a:spcAft>
                        <a:spcPct val="0"/>
                      </a:spcAft>
                    </a:pPr>
                    <a:endParaRPr lang="ja-JP" altLang="en-US" sz="2400">
                      <a:solidFill>
                        <a:srgbClr val="000000"/>
                      </a:solidFill>
                      <a:latin typeface="Arial" charset="0"/>
                      <a:ea typeface="ＭＳ Ｐゴシック" charset="0"/>
                      <a:cs typeface="ＭＳ Ｐゴシック" charset="0"/>
                    </a:endParaRPr>
                  </a:p>
                </p:txBody>
              </p:sp>
            </p:grpSp>
          </p:grpSp>
          <p:grpSp>
            <p:nvGrpSpPr>
              <p:cNvPr id="59433" name="Group 96"/>
              <p:cNvGrpSpPr>
                <a:grpSpLocks/>
              </p:cNvGrpSpPr>
              <p:nvPr/>
            </p:nvGrpSpPr>
            <p:grpSpPr bwMode="auto">
              <a:xfrm>
                <a:off x="2016" y="1776"/>
                <a:ext cx="1417" cy="386"/>
                <a:chOff x="2087" y="1776"/>
                <a:chExt cx="2137" cy="386"/>
              </a:xfrm>
            </p:grpSpPr>
            <p:sp>
              <p:nvSpPr>
                <p:cNvPr id="59435" name="Freeform 97"/>
                <p:cNvSpPr>
                  <a:spLocks/>
                </p:cNvSpPr>
                <p:nvPr/>
              </p:nvSpPr>
              <p:spPr bwMode="auto">
                <a:xfrm>
                  <a:off x="2087" y="1776"/>
                  <a:ext cx="1561" cy="386"/>
                </a:xfrm>
                <a:custGeom>
                  <a:avLst/>
                  <a:gdLst>
                    <a:gd name="T0" fmla="*/ 1561 w 1561"/>
                    <a:gd name="T1" fmla="*/ 187 h 484"/>
                    <a:gd name="T2" fmla="*/ 1365 w 1561"/>
                    <a:gd name="T3" fmla="*/ 212 h 484"/>
                    <a:gd name="T4" fmla="*/ 1176 w 1561"/>
                    <a:gd name="T5" fmla="*/ 351 h 484"/>
                    <a:gd name="T6" fmla="*/ 1010 w 1561"/>
                    <a:gd name="T7" fmla="*/ 3 h 484"/>
                    <a:gd name="T8" fmla="*/ 806 w 1561"/>
                    <a:gd name="T9" fmla="*/ 330 h 484"/>
                    <a:gd name="T10" fmla="*/ 620 w 1561"/>
                    <a:gd name="T11" fmla="*/ 72 h 484"/>
                    <a:gd name="T12" fmla="*/ 475 w 1561"/>
                    <a:gd name="T13" fmla="*/ 293 h 484"/>
                    <a:gd name="T14" fmla="*/ 319 w 1561"/>
                    <a:gd name="T15" fmla="*/ 126 h 484"/>
                    <a:gd name="T16" fmla="*/ 163 w 1561"/>
                    <a:gd name="T17" fmla="*/ 185 h 484"/>
                    <a:gd name="T18" fmla="*/ 0 w 1561"/>
                    <a:gd name="T19" fmla="*/ 187 h 48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61" h="484">
                      <a:moveTo>
                        <a:pt x="1561" y="235"/>
                      </a:moveTo>
                      <a:cubicBezTo>
                        <a:pt x="1528" y="241"/>
                        <a:pt x="1429" y="232"/>
                        <a:pt x="1365" y="266"/>
                      </a:cubicBezTo>
                      <a:cubicBezTo>
                        <a:pt x="1301" y="300"/>
                        <a:pt x="1236" y="484"/>
                        <a:pt x="1176" y="440"/>
                      </a:cubicBezTo>
                      <a:cubicBezTo>
                        <a:pt x="1117" y="397"/>
                        <a:pt x="1072" y="9"/>
                        <a:pt x="1010" y="4"/>
                      </a:cubicBezTo>
                      <a:cubicBezTo>
                        <a:pt x="948" y="0"/>
                        <a:pt x="871" y="400"/>
                        <a:pt x="806" y="414"/>
                      </a:cubicBezTo>
                      <a:cubicBezTo>
                        <a:pt x="741" y="428"/>
                        <a:pt x="675" y="98"/>
                        <a:pt x="620" y="90"/>
                      </a:cubicBezTo>
                      <a:cubicBezTo>
                        <a:pt x="565" y="82"/>
                        <a:pt x="524" y="357"/>
                        <a:pt x="475" y="368"/>
                      </a:cubicBezTo>
                      <a:cubicBezTo>
                        <a:pt x="425" y="379"/>
                        <a:pt x="372" y="181"/>
                        <a:pt x="319" y="158"/>
                      </a:cubicBezTo>
                      <a:cubicBezTo>
                        <a:pt x="267" y="135"/>
                        <a:pt x="216" y="219"/>
                        <a:pt x="163" y="232"/>
                      </a:cubicBezTo>
                      <a:cubicBezTo>
                        <a:pt x="110" y="245"/>
                        <a:pt x="34" y="234"/>
                        <a:pt x="0" y="235"/>
                      </a:cubicBezTo>
                    </a:path>
                  </a:pathLst>
                </a:custGeom>
                <a:noFill/>
                <a:ln w="28575" cmpd="sng">
                  <a:solidFill>
                    <a:srgbClr val="FF0000"/>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defTabSz="914400" eaLnBrk="0" fontAlgn="base" hangingPunct="0">
                    <a:spcBef>
                      <a:spcPct val="0"/>
                    </a:spcBef>
                    <a:spcAft>
                      <a:spcPct val="0"/>
                    </a:spcAft>
                  </a:pPr>
                  <a:endParaRPr lang="ja-JP" altLang="en-US" sz="2400">
                    <a:solidFill>
                      <a:srgbClr val="000000"/>
                    </a:solidFill>
                    <a:latin typeface="Arial" charset="0"/>
                    <a:ea typeface="ＭＳ Ｐゴシック" charset="0"/>
                    <a:cs typeface="ＭＳ Ｐゴシック" charset="0"/>
                  </a:endParaRPr>
                </a:p>
              </p:txBody>
            </p:sp>
            <p:sp>
              <p:nvSpPr>
                <p:cNvPr id="59436" name="Freeform 98"/>
                <p:cNvSpPr>
                  <a:spLocks/>
                </p:cNvSpPr>
                <p:nvPr/>
              </p:nvSpPr>
              <p:spPr bwMode="auto">
                <a:xfrm>
                  <a:off x="3648" y="1800"/>
                  <a:ext cx="576" cy="338"/>
                </a:xfrm>
                <a:custGeom>
                  <a:avLst/>
                  <a:gdLst>
                    <a:gd name="T0" fmla="*/ 576 w 1326"/>
                    <a:gd name="T1" fmla="*/ 166 h 676"/>
                    <a:gd name="T2" fmla="*/ 473 w 1326"/>
                    <a:gd name="T3" fmla="*/ 186 h 676"/>
                    <a:gd name="T4" fmla="*/ 415 w 1326"/>
                    <a:gd name="T5" fmla="*/ 308 h 676"/>
                    <a:gd name="T6" fmla="*/ 364 w 1326"/>
                    <a:gd name="T7" fmla="*/ 3 h 676"/>
                    <a:gd name="T8" fmla="*/ 301 w 1326"/>
                    <a:gd name="T9" fmla="*/ 289 h 676"/>
                    <a:gd name="T10" fmla="*/ 244 w 1326"/>
                    <a:gd name="T11" fmla="*/ 63 h 676"/>
                    <a:gd name="T12" fmla="*/ 199 w 1326"/>
                    <a:gd name="T13" fmla="*/ 257 h 676"/>
                    <a:gd name="T14" fmla="*/ 151 w 1326"/>
                    <a:gd name="T15" fmla="*/ 111 h 676"/>
                    <a:gd name="T16" fmla="*/ 103 w 1326"/>
                    <a:gd name="T17" fmla="*/ 162 h 676"/>
                    <a:gd name="T18" fmla="*/ 0 w 1326"/>
                    <a:gd name="T19" fmla="*/ 170 h 67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26" h="676">
                      <a:moveTo>
                        <a:pt x="1326" y="331"/>
                      </a:moveTo>
                      <a:cubicBezTo>
                        <a:pt x="1287" y="338"/>
                        <a:pt x="1151" y="324"/>
                        <a:pt x="1089" y="371"/>
                      </a:cubicBezTo>
                      <a:cubicBezTo>
                        <a:pt x="1027" y="418"/>
                        <a:pt x="997" y="676"/>
                        <a:pt x="955" y="615"/>
                      </a:cubicBezTo>
                      <a:cubicBezTo>
                        <a:pt x="913" y="554"/>
                        <a:pt x="881" y="12"/>
                        <a:pt x="837" y="6"/>
                      </a:cubicBezTo>
                      <a:cubicBezTo>
                        <a:pt x="793" y="0"/>
                        <a:pt x="739" y="558"/>
                        <a:pt x="693" y="578"/>
                      </a:cubicBezTo>
                      <a:cubicBezTo>
                        <a:pt x="647" y="598"/>
                        <a:pt x="600" y="137"/>
                        <a:pt x="561" y="126"/>
                      </a:cubicBezTo>
                      <a:cubicBezTo>
                        <a:pt x="522" y="115"/>
                        <a:pt x="493" y="498"/>
                        <a:pt x="458" y="514"/>
                      </a:cubicBezTo>
                      <a:cubicBezTo>
                        <a:pt x="423" y="530"/>
                        <a:pt x="385" y="253"/>
                        <a:pt x="348" y="221"/>
                      </a:cubicBezTo>
                      <a:cubicBezTo>
                        <a:pt x="311" y="189"/>
                        <a:pt x="295" y="304"/>
                        <a:pt x="237" y="324"/>
                      </a:cubicBezTo>
                      <a:cubicBezTo>
                        <a:pt x="179" y="344"/>
                        <a:pt x="49" y="336"/>
                        <a:pt x="0" y="339"/>
                      </a:cubicBezTo>
                    </a:path>
                  </a:pathLst>
                </a:custGeom>
                <a:noFill/>
                <a:ln w="28575" cmpd="sng">
                  <a:solidFill>
                    <a:srgbClr val="FF0000"/>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defTabSz="914400" eaLnBrk="0" fontAlgn="base" hangingPunct="0">
                    <a:spcBef>
                      <a:spcPct val="0"/>
                    </a:spcBef>
                    <a:spcAft>
                      <a:spcPct val="0"/>
                    </a:spcAft>
                  </a:pPr>
                  <a:endParaRPr lang="ja-JP" altLang="en-US" sz="2400">
                    <a:solidFill>
                      <a:srgbClr val="000000"/>
                    </a:solidFill>
                    <a:latin typeface="Arial" charset="0"/>
                    <a:ea typeface="ＭＳ Ｐゴシック" charset="0"/>
                    <a:cs typeface="ＭＳ Ｐゴシック" charset="0"/>
                  </a:endParaRPr>
                </a:p>
              </p:txBody>
            </p:sp>
          </p:grpSp>
          <p:sp>
            <p:nvSpPr>
              <p:cNvPr id="59434" name="Freeform 99"/>
              <p:cNvSpPr>
                <a:spLocks/>
              </p:cNvSpPr>
              <p:nvPr/>
            </p:nvSpPr>
            <p:spPr bwMode="auto">
              <a:xfrm>
                <a:off x="768" y="1630"/>
                <a:ext cx="720" cy="676"/>
              </a:xfrm>
              <a:custGeom>
                <a:avLst/>
                <a:gdLst>
                  <a:gd name="T0" fmla="*/ 720 w 1326"/>
                  <a:gd name="T1" fmla="*/ 331 h 676"/>
                  <a:gd name="T2" fmla="*/ 591 w 1326"/>
                  <a:gd name="T3" fmla="*/ 371 h 676"/>
                  <a:gd name="T4" fmla="*/ 519 w 1326"/>
                  <a:gd name="T5" fmla="*/ 615 h 676"/>
                  <a:gd name="T6" fmla="*/ 454 w 1326"/>
                  <a:gd name="T7" fmla="*/ 6 h 676"/>
                  <a:gd name="T8" fmla="*/ 376 w 1326"/>
                  <a:gd name="T9" fmla="*/ 578 h 676"/>
                  <a:gd name="T10" fmla="*/ 305 w 1326"/>
                  <a:gd name="T11" fmla="*/ 126 h 676"/>
                  <a:gd name="T12" fmla="*/ 249 w 1326"/>
                  <a:gd name="T13" fmla="*/ 514 h 676"/>
                  <a:gd name="T14" fmla="*/ 189 w 1326"/>
                  <a:gd name="T15" fmla="*/ 221 h 676"/>
                  <a:gd name="T16" fmla="*/ 129 w 1326"/>
                  <a:gd name="T17" fmla="*/ 324 h 676"/>
                  <a:gd name="T18" fmla="*/ 0 w 1326"/>
                  <a:gd name="T19" fmla="*/ 339 h 67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26" h="676">
                    <a:moveTo>
                      <a:pt x="1326" y="331"/>
                    </a:moveTo>
                    <a:cubicBezTo>
                      <a:pt x="1287" y="338"/>
                      <a:pt x="1151" y="324"/>
                      <a:pt x="1089" y="371"/>
                    </a:cubicBezTo>
                    <a:cubicBezTo>
                      <a:pt x="1027" y="418"/>
                      <a:pt x="997" y="676"/>
                      <a:pt x="955" y="615"/>
                    </a:cubicBezTo>
                    <a:cubicBezTo>
                      <a:pt x="913" y="554"/>
                      <a:pt x="881" y="12"/>
                      <a:pt x="837" y="6"/>
                    </a:cubicBezTo>
                    <a:cubicBezTo>
                      <a:pt x="793" y="0"/>
                      <a:pt x="739" y="558"/>
                      <a:pt x="693" y="578"/>
                    </a:cubicBezTo>
                    <a:cubicBezTo>
                      <a:pt x="647" y="598"/>
                      <a:pt x="600" y="137"/>
                      <a:pt x="561" y="126"/>
                    </a:cubicBezTo>
                    <a:cubicBezTo>
                      <a:pt x="522" y="115"/>
                      <a:pt x="493" y="498"/>
                      <a:pt x="458" y="514"/>
                    </a:cubicBezTo>
                    <a:cubicBezTo>
                      <a:pt x="423" y="530"/>
                      <a:pt x="385" y="253"/>
                      <a:pt x="348" y="221"/>
                    </a:cubicBezTo>
                    <a:cubicBezTo>
                      <a:pt x="311" y="189"/>
                      <a:pt x="295" y="304"/>
                      <a:pt x="237" y="324"/>
                    </a:cubicBezTo>
                    <a:cubicBezTo>
                      <a:pt x="179" y="344"/>
                      <a:pt x="49" y="336"/>
                      <a:pt x="0" y="339"/>
                    </a:cubicBezTo>
                  </a:path>
                </a:pathLst>
              </a:custGeom>
              <a:noFill/>
              <a:ln w="28575" cmpd="sng">
                <a:solidFill>
                  <a:srgbClr val="FF0000"/>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defTabSz="914400" eaLnBrk="0" fontAlgn="base" hangingPunct="0">
                  <a:spcBef>
                    <a:spcPct val="0"/>
                  </a:spcBef>
                  <a:spcAft>
                    <a:spcPct val="0"/>
                  </a:spcAft>
                </a:pPr>
                <a:endParaRPr lang="ja-JP" altLang="en-US" sz="2400">
                  <a:solidFill>
                    <a:srgbClr val="000000"/>
                  </a:solidFill>
                  <a:latin typeface="Arial" charset="0"/>
                  <a:ea typeface="ＭＳ Ｐゴシック" charset="0"/>
                  <a:cs typeface="ＭＳ Ｐゴシック" charset="0"/>
                </a:endParaRPr>
              </a:p>
            </p:txBody>
          </p:sp>
        </p:grpSp>
        <p:sp>
          <p:nvSpPr>
            <p:cNvPr id="59431" name="Text Box 100"/>
            <p:cNvSpPr txBox="1">
              <a:spLocks noChangeArrowheads="1"/>
            </p:cNvSpPr>
            <p:nvPr/>
          </p:nvSpPr>
          <p:spPr bwMode="auto">
            <a:xfrm>
              <a:off x="2976" y="1152"/>
              <a:ext cx="2580" cy="23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lvl1pPr>
                <a:defRPr kumimoji="1" sz="2400">
                  <a:solidFill>
                    <a:schemeClr val="tx1"/>
                  </a:solidFill>
                  <a:latin typeface="Arial" charset="0"/>
                  <a:ea typeface="ＭＳ Ｐゴシック" charset="0"/>
                  <a:cs typeface="ＭＳ Ｐゴシック" charset="0"/>
                </a:defRPr>
              </a:lvl1pPr>
              <a:lvl2pPr marL="742950" indent="-285750">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eaLnBrk="0" fontAlgn="base" hangingPunct="0">
                <a:spcBef>
                  <a:spcPct val="0"/>
                </a:spcBef>
                <a:spcAft>
                  <a:spcPct val="0"/>
                </a:spcAft>
                <a:defRPr kumimoji="1" sz="2400">
                  <a:solidFill>
                    <a:schemeClr val="tx1"/>
                  </a:solidFill>
                  <a:latin typeface="Arial" charset="0"/>
                  <a:ea typeface="ＭＳ Ｐゴシック" charset="0"/>
                </a:defRPr>
              </a:lvl6pPr>
              <a:lvl7pPr marL="2971800" indent="-228600" eaLnBrk="0" fontAlgn="base" hangingPunct="0">
                <a:spcBef>
                  <a:spcPct val="0"/>
                </a:spcBef>
                <a:spcAft>
                  <a:spcPct val="0"/>
                </a:spcAft>
                <a:defRPr kumimoji="1" sz="2400">
                  <a:solidFill>
                    <a:schemeClr val="tx1"/>
                  </a:solidFill>
                  <a:latin typeface="Arial" charset="0"/>
                  <a:ea typeface="ＭＳ Ｐゴシック" charset="0"/>
                </a:defRPr>
              </a:lvl7pPr>
              <a:lvl8pPr marL="3429000" indent="-228600" eaLnBrk="0" fontAlgn="base" hangingPunct="0">
                <a:spcBef>
                  <a:spcPct val="0"/>
                </a:spcBef>
                <a:spcAft>
                  <a:spcPct val="0"/>
                </a:spcAft>
                <a:defRPr kumimoji="1" sz="2400">
                  <a:solidFill>
                    <a:schemeClr val="tx1"/>
                  </a:solidFill>
                  <a:latin typeface="Arial" charset="0"/>
                  <a:ea typeface="ＭＳ Ｐゴシック" charset="0"/>
                </a:defRPr>
              </a:lvl8pPr>
              <a:lvl9pPr marL="3886200" indent="-228600" eaLnBrk="0" fontAlgn="base" hangingPunct="0">
                <a:spcBef>
                  <a:spcPct val="0"/>
                </a:spcBef>
                <a:spcAft>
                  <a:spcPct val="0"/>
                </a:spcAft>
                <a:defRPr kumimoji="1" sz="2400">
                  <a:solidFill>
                    <a:schemeClr val="tx1"/>
                  </a:solidFill>
                  <a:latin typeface="Arial" charset="0"/>
                  <a:ea typeface="ＭＳ Ｐゴシック" charset="0"/>
                </a:defRPr>
              </a:lvl9pPr>
            </a:lstStyle>
            <a:p>
              <a:pPr defTabSz="914400" fontAlgn="base">
                <a:spcBef>
                  <a:spcPct val="0"/>
                </a:spcBef>
                <a:spcAft>
                  <a:spcPct val="0"/>
                </a:spcAft>
                <a:buFont typeface="Wingdings" charset="0"/>
                <a:buChar char="Ø"/>
              </a:pPr>
              <a:r>
                <a:rPr lang="en-US" altLang="ja-JP" sz="1800">
                  <a:solidFill>
                    <a:srgbClr val="000000"/>
                  </a:solidFill>
                  <a:latin typeface="Times New Roman" charset="0"/>
                </a:rPr>
                <a:t>Thermal, Viscous and Acoustic damping</a:t>
              </a:r>
            </a:p>
          </p:txBody>
        </p:sp>
      </p:grpSp>
      <p:sp>
        <p:nvSpPr>
          <p:cNvPr id="59405" name="Text Box 101"/>
          <p:cNvSpPr txBox="1">
            <a:spLocks noChangeArrowheads="1"/>
          </p:cNvSpPr>
          <p:nvPr/>
        </p:nvSpPr>
        <p:spPr bwMode="auto">
          <a:xfrm>
            <a:off x="228602" y="1843088"/>
            <a:ext cx="3416320"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lvl1pPr>
              <a:defRPr kumimoji="1" sz="2400">
                <a:solidFill>
                  <a:schemeClr val="tx1"/>
                </a:solidFill>
                <a:latin typeface="Arial" charset="0"/>
                <a:ea typeface="ＭＳ Ｐゴシック" charset="0"/>
                <a:cs typeface="ＭＳ Ｐゴシック" charset="0"/>
              </a:defRPr>
            </a:lvl1pPr>
            <a:lvl2pPr marL="742950" indent="-285750">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eaLnBrk="0" fontAlgn="base" hangingPunct="0">
              <a:spcBef>
                <a:spcPct val="0"/>
              </a:spcBef>
              <a:spcAft>
                <a:spcPct val="0"/>
              </a:spcAft>
              <a:defRPr kumimoji="1" sz="2400">
                <a:solidFill>
                  <a:schemeClr val="tx1"/>
                </a:solidFill>
                <a:latin typeface="Arial" charset="0"/>
                <a:ea typeface="ＭＳ Ｐゴシック" charset="0"/>
              </a:defRPr>
            </a:lvl6pPr>
            <a:lvl7pPr marL="2971800" indent="-228600" eaLnBrk="0" fontAlgn="base" hangingPunct="0">
              <a:spcBef>
                <a:spcPct val="0"/>
              </a:spcBef>
              <a:spcAft>
                <a:spcPct val="0"/>
              </a:spcAft>
              <a:defRPr kumimoji="1" sz="2400">
                <a:solidFill>
                  <a:schemeClr val="tx1"/>
                </a:solidFill>
                <a:latin typeface="Arial" charset="0"/>
                <a:ea typeface="ＭＳ Ｐゴシック" charset="0"/>
              </a:defRPr>
            </a:lvl7pPr>
            <a:lvl8pPr marL="3429000" indent="-228600" eaLnBrk="0" fontAlgn="base" hangingPunct="0">
              <a:spcBef>
                <a:spcPct val="0"/>
              </a:spcBef>
              <a:spcAft>
                <a:spcPct val="0"/>
              </a:spcAft>
              <a:defRPr kumimoji="1" sz="2400">
                <a:solidFill>
                  <a:schemeClr val="tx1"/>
                </a:solidFill>
                <a:latin typeface="Arial" charset="0"/>
                <a:ea typeface="ＭＳ Ｐゴシック" charset="0"/>
              </a:defRPr>
            </a:lvl8pPr>
            <a:lvl9pPr marL="3886200" indent="-228600" eaLnBrk="0" fontAlgn="base" hangingPunct="0">
              <a:spcBef>
                <a:spcPct val="0"/>
              </a:spcBef>
              <a:spcAft>
                <a:spcPct val="0"/>
              </a:spcAft>
              <a:defRPr kumimoji="1" sz="2400">
                <a:solidFill>
                  <a:schemeClr val="tx1"/>
                </a:solidFill>
                <a:latin typeface="Arial" charset="0"/>
                <a:ea typeface="ＭＳ Ｐゴシック" charset="0"/>
              </a:defRPr>
            </a:lvl9pPr>
          </a:lstStyle>
          <a:p>
            <a:pPr defTabSz="914400" fontAlgn="base">
              <a:spcBef>
                <a:spcPct val="0"/>
              </a:spcBef>
              <a:spcAft>
                <a:spcPct val="0"/>
              </a:spcAft>
              <a:buFont typeface="Wingdings" charset="0"/>
              <a:buChar char="Ø"/>
            </a:pPr>
            <a:r>
              <a:rPr lang="en-US" altLang="ja-JP" sz="1800">
                <a:solidFill>
                  <a:srgbClr val="000000"/>
                </a:solidFill>
                <a:latin typeface="Times New Roman" charset="0"/>
              </a:rPr>
              <a:t>Absorption of thermal expansion</a:t>
            </a:r>
          </a:p>
        </p:txBody>
      </p:sp>
      <p:pic>
        <p:nvPicPr>
          <p:cNvPr id="59406" name="Picture 102" descr="txp_fig"/>
          <p:cNvPicPr>
            <a:picLocks noChangeAspect="1" noChangeArrowheads="1"/>
          </p:cNvPicPr>
          <p:nvPr>
            <p:custDataLst>
              <p:tags r:id="rId1"/>
            </p:custDataLst>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143021" y="5588144"/>
            <a:ext cx="2328863" cy="5191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grpSp>
        <p:nvGrpSpPr>
          <p:cNvPr id="42087" name="Group 103"/>
          <p:cNvGrpSpPr>
            <a:grpSpLocks/>
          </p:cNvGrpSpPr>
          <p:nvPr/>
        </p:nvGrpSpPr>
        <p:grpSpPr bwMode="auto">
          <a:xfrm>
            <a:off x="2552700" y="2568575"/>
            <a:ext cx="1257300" cy="1371600"/>
            <a:chOff x="1608" y="1762"/>
            <a:chExt cx="792" cy="864"/>
          </a:xfrm>
        </p:grpSpPr>
        <p:sp>
          <p:nvSpPr>
            <p:cNvPr id="59408" name="Rectangle 104"/>
            <p:cNvSpPr>
              <a:spLocks noChangeAspect="1" noChangeArrowheads="1"/>
            </p:cNvSpPr>
            <p:nvPr/>
          </p:nvSpPr>
          <p:spPr bwMode="auto">
            <a:xfrm>
              <a:off x="1680" y="1834"/>
              <a:ext cx="648" cy="720"/>
            </a:xfrm>
            <a:prstGeom prst="rect">
              <a:avLst/>
            </a:prstGeom>
            <a:gradFill rotWithShape="1">
              <a:gsLst>
                <a:gs pos="0">
                  <a:srgbClr val="808080"/>
                </a:gs>
                <a:gs pos="100000">
                  <a:srgbClr val="3B3B3B"/>
                </a:gs>
              </a:gsLst>
              <a:lin ang="2700000" scaled="1"/>
            </a:gra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defTabSz="914400" fontAlgn="base">
                <a:spcBef>
                  <a:spcPct val="0"/>
                </a:spcBef>
                <a:spcAft>
                  <a:spcPct val="0"/>
                </a:spcAft>
              </a:pPr>
              <a:endParaRPr lang="ja-JP" altLang="en-US" sz="2400">
                <a:solidFill>
                  <a:srgbClr val="000000"/>
                </a:solidFill>
                <a:latin typeface="Arial" charset="0"/>
                <a:ea typeface="ＭＳ Ｐゴシック" charset="0"/>
                <a:cs typeface="ＭＳ Ｐゴシック" charset="0"/>
              </a:endParaRPr>
            </a:p>
          </p:txBody>
        </p:sp>
        <p:sp>
          <p:nvSpPr>
            <p:cNvPr id="59409" name="Oval 105"/>
            <p:cNvSpPr>
              <a:spLocks noChangeAspect="1" noChangeArrowheads="1"/>
            </p:cNvSpPr>
            <p:nvPr/>
          </p:nvSpPr>
          <p:spPr bwMode="auto">
            <a:xfrm>
              <a:off x="1860" y="2014"/>
              <a:ext cx="73" cy="75"/>
            </a:xfrm>
            <a:prstGeom prst="ellipse">
              <a:avLst/>
            </a:prstGeom>
            <a:gradFill rotWithShape="1">
              <a:gsLst>
                <a:gs pos="0">
                  <a:srgbClr val="DDDDDD"/>
                </a:gs>
                <a:gs pos="100000">
                  <a:srgbClr val="666666"/>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defTabSz="914400" fontAlgn="base">
                <a:spcBef>
                  <a:spcPct val="0"/>
                </a:spcBef>
                <a:spcAft>
                  <a:spcPct val="0"/>
                </a:spcAft>
              </a:pPr>
              <a:endParaRPr lang="ja-JP" altLang="en-US" sz="2400">
                <a:solidFill>
                  <a:srgbClr val="000000"/>
                </a:solidFill>
                <a:latin typeface="Arial" charset="0"/>
                <a:ea typeface="ＭＳ Ｐゴシック" charset="0"/>
                <a:cs typeface="ＭＳ Ｐゴシック" charset="0"/>
              </a:endParaRPr>
            </a:p>
          </p:txBody>
        </p:sp>
        <p:sp>
          <p:nvSpPr>
            <p:cNvPr id="59410" name="Oval 106"/>
            <p:cNvSpPr>
              <a:spLocks noChangeAspect="1" noChangeArrowheads="1"/>
            </p:cNvSpPr>
            <p:nvPr/>
          </p:nvSpPr>
          <p:spPr bwMode="auto">
            <a:xfrm>
              <a:off x="1788" y="2374"/>
              <a:ext cx="73" cy="75"/>
            </a:xfrm>
            <a:prstGeom prst="ellipse">
              <a:avLst/>
            </a:prstGeom>
            <a:gradFill rotWithShape="1">
              <a:gsLst>
                <a:gs pos="0">
                  <a:srgbClr val="DDDDDD"/>
                </a:gs>
                <a:gs pos="100000">
                  <a:srgbClr val="666666"/>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defTabSz="914400" fontAlgn="base">
                <a:spcBef>
                  <a:spcPct val="0"/>
                </a:spcBef>
                <a:spcAft>
                  <a:spcPct val="0"/>
                </a:spcAft>
              </a:pPr>
              <a:endParaRPr lang="ja-JP" altLang="en-US" sz="2400">
                <a:solidFill>
                  <a:srgbClr val="000000"/>
                </a:solidFill>
                <a:latin typeface="Arial" charset="0"/>
                <a:ea typeface="ＭＳ Ｐゴシック" charset="0"/>
                <a:cs typeface="ＭＳ Ｐゴシック" charset="0"/>
              </a:endParaRPr>
            </a:p>
          </p:txBody>
        </p:sp>
        <p:sp>
          <p:nvSpPr>
            <p:cNvPr id="59411" name="Oval 107"/>
            <p:cNvSpPr>
              <a:spLocks noChangeAspect="1" noChangeArrowheads="1"/>
            </p:cNvSpPr>
            <p:nvPr/>
          </p:nvSpPr>
          <p:spPr bwMode="auto">
            <a:xfrm>
              <a:off x="2040" y="2154"/>
              <a:ext cx="73" cy="75"/>
            </a:xfrm>
            <a:prstGeom prst="ellipse">
              <a:avLst/>
            </a:prstGeom>
            <a:gradFill rotWithShape="1">
              <a:gsLst>
                <a:gs pos="0">
                  <a:srgbClr val="DDDDDD"/>
                </a:gs>
                <a:gs pos="100000">
                  <a:srgbClr val="666666"/>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defTabSz="914400" fontAlgn="base">
                <a:spcBef>
                  <a:spcPct val="0"/>
                </a:spcBef>
                <a:spcAft>
                  <a:spcPct val="0"/>
                </a:spcAft>
              </a:pPr>
              <a:endParaRPr lang="ja-JP" altLang="en-US" sz="2400">
                <a:solidFill>
                  <a:srgbClr val="000000"/>
                </a:solidFill>
                <a:latin typeface="Arial" charset="0"/>
                <a:ea typeface="ＭＳ Ｐゴシック" charset="0"/>
                <a:cs typeface="ＭＳ Ｐゴシック" charset="0"/>
              </a:endParaRPr>
            </a:p>
          </p:txBody>
        </p:sp>
        <p:sp>
          <p:nvSpPr>
            <p:cNvPr id="59412" name="Oval 108"/>
            <p:cNvSpPr>
              <a:spLocks noChangeAspect="1" noChangeArrowheads="1"/>
            </p:cNvSpPr>
            <p:nvPr/>
          </p:nvSpPr>
          <p:spPr bwMode="auto">
            <a:xfrm>
              <a:off x="1968" y="2338"/>
              <a:ext cx="73" cy="75"/>
            </a:xfrm>
            <a:prstGeom prst="ellipse">
              <a:avLst/>
            </a:prstGeom>
            <a:gradFill rotWithShape="1">
              <a:gsLst>
                <a:gs pos="0">
                  <a:srgbClr val="DDDDDD"/>
                </a:gs>
                <a:gs pos="100000">
                  <a:srgbClr val="666666"/>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defTabSz="914400" fontAlgn="base">
                <a:spcBef>
                  <a:spcPct val="0"/>
                </a:spcBef>
                <a:spcAft>
                  <a:spcPct val="0"/>
                </a:spcAft>
              </a:pPr>
              <a:endParaRPr lang="ja-JP" altLang="en-US" sz="2400">
                <a:solidFill>
                  <a:srgbClr val="000000"/>
                </a:solidFill>
                <a:latin typeface="Arial" charset="0"/>
                <a:ea typeface="ＭＳ Ｐゴシック" charset="0"/>
                <a:cs typeface="ＭＳ Ｐゴシック" charset="0"/>
              </a:endParaRPr>
            </a:p>
          </p:txBody>
        </p:sp>
        <p:sp>
          <p:nvSpPr>
            <p:cNvPr id="59413" name="Oval 109"/>
            <p:cNvSpPr>
              <a:spLocks noChangeAspect="1" noChangeArrowheads="1"/>
            </p:cNvSpPr>
            <p:nvPr/>
          </p:nvSpPr>
          <p:spPr bwMode="auto">
            <a:xfrm>
              <a:off x="1716" y="1870"/>
              <a:ext cx="73" cy="75"/>
            </a:xfrm>
            <a:prstGeom prst="ellipse">
              <a:avLst/>
            </a:prstGeom>
            <a:gradFill rotWithShape="1">
              <a:gsLst>
                <a:gs pos="0">
                  <a:srgbClr val="EAEAEA"/>
                </a:gs>
                <a:gs pos="100000">
                  <a:srgbClr val="7F7F7F"/>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defTabSz="914400" fontAlgn="base">
                <a:spcBef>
                  <a:spcPct val="0"/>
                </a:spcBef>
                <a:spcAft>
                  <a:spcPct val="0"/>
                </a:spcAft>
              </a:pPr>
              <a:endParaRPr lang="ja-JP" altLang="en-US" sz="2400">
                <a:solidFill>
                  <a:srgbClr val="000000"/>
                </a:solidFill>
                <a:latin typeface="Arial" charset="0"/>
                <a:ea typeface="ＭＳ Ｐゴシック" charset="0"/>
                <a:cs typeface="ＭＳ Ｐゴシック" charset="0"/>
              </a:endParaRPr>
            </a:p>
          </p:txBody>
        </p:sp>
        <p:sp>
          <p:nvSpPr>
            <p:cNvPr id="59414" name="Oval 110"/>
            <p:cNvSpPr>
              <a:spLocks noChangeAspect="1" noChangeArrowheads="1"/>
            </p:cNvSpPr>
            <p:nvPr/>
          </p:nvSpPr>
          <p:spPr bwMode="auto">
            <a:xfrm>
              <a:off x="1716" y="2194"/>
              <a:ext cx="73" cy="75"/>
            </a:xfrm>
            <a:prstGeom prst="ellipse">
              <a:avLst/>
            </a:prstGeom>
            <a:gradFill rotWithShape="1">
              <a:gsLst>
                <a:gs pos="0">
                  <a:srgbClr val="DDDDDD"/>
                </a:gs>
                <a:gs pos="100000">
                  <a:srgbClr val="666666"/>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defTabSz="914400" fontAlgn="base">
                <a:spcBef>
                  <a:spcPct val="0"/>
                </a:spcBef>
                <a:spcAft>
                  <a:spcPct val="0"/>
                </a:spcAft>
              </a:pPr>
              <a:endParaRPr lang="ja-JP" altLang="en-US" sz="2400">
                <a:solidFill>
                  <a:srgbClr val="000000"/>
                </a:solidFill>
                <a:latin typeface="Arial" charset="0"/>
                <a:ea typeface="ＭＳ Ｐゴシック" charset="0"/>
                <a:cs typeface="ＭＳ Ｐゴシック" charset="0"/>
              </a:endParaRPr>
            </a:p>
          </p:txBody>
        </p:sp>
        <p:sp>
          <p:nvSpPr>
            <p:cNvPr id="59415" name="Oval 111"/>
            <p:cNvSpPr>
              <a:spLocks noChangeAspect="1" noChangeArrowheads="1"/>
            </p:cNvSpPr>
            <p:nvPr/>
          </p:nvSpPr>
          <p:spPr bwMode="auto">
            <a:xfrm>
              <a:off x="2148" y="2338"/>
              <a:ext cx="73" cy="75"/>
            </a:xfrm>
            <a:prstGeom prst="ellipse">
              <a:avLst/>
            </a:prstGeom>
            <a:gradFill rotWithShape="1">
              <a:gsLst>
                <a:gs pos="0">
                  <a:srgbClr val="DDDDDD"/>
                </a:gs>
                <a:gs pos="100000">
                  <a:srgbClr val="666666"/>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defTabSz="914400" fontAlgn="base">
                <a:spcBef>
                  <a:spcPct val="0"/>
                </a:spcBef>
                <a:spcAft>
                  <a:spcPct val="0"/>
                </a:spcAft>
              </a:pPr>
              <a:endParaRPr lang="ja-JP" altLang="en-US" sz="2400">
                <a:solidFill>
                  <a:srgbClr val="000000"/>
                </a:solidFill>
                <a:latin typeface="Arial" charset="0"/>
                <a:ea typeface="ＭＳ Ｐゴシック" charset="0"/>
                <a:cs typeface="ＭＳ Ｐゴシック" charset="0"/>
              </a:endParaRPr>
            </a:p>
          </p:txBody>
        </p:sp>
        <p:sp>
          <p:nvSpPr>
            <p:cNvPr id="59416" name="Oval 112"/>
            <p:cNvSpPr>
              <a:spLocks noChangeAspect="1" noChangeArrowheads="1"/>
            </p:cNvSpPr>
            <p:nvPr/>
          </p:nvSpPr>
          <p:spPr bwMode="auto">
            <a:xfrm>
              <a:off x="2040" y="1906"/>
              <a:ext cx="73" cy="75"/>
            </a:xfrm>
            <a:prstGeom prst="ellipse">
              <a:avLst/>
            </a:prstGeom>
            <a:gradFill rotWithShape="1">
              <a:gsLst>
                <a:gs pos="0">
                  <a:srgbClr val="DDDDDD"/>
                </a:gs>
                <a:gs pos="100000">
                  <a:srgbClr val="666666"/>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defTabSz="914400" fontAlgn="base">
                <a:spcBef>
                  <a:spcPct val="0"/>
                </a:spcBef>
                <a:spcAft>
                  <a:spcPct val="0"/>
                </a:spcAft>
              </a:pPr>
              <a:endParaRPr lang="ja-JP" altLang="en-US" sz="2400">
                <a:solidFill>
                  <a:srgbClr val="000000"/>
                </a:solidFill>
                <a:latin typeface="Arial" charset="0"/>
                <a:ea typeface="ＭＳ Ｐゴシック" charset="0"/>
                <a:cs typeface="ＭＳ Ｐゴシック" charset="0"/>
              </a:endParaRPr>
            </a:p>
          </p:txBody>
        </p:sp>
        <p:sp>
          <p:nvSpPr>
            <p:cNvPr id="59417" name="Rectangle 113"/>
            <p:cNvSpPr>
              <a:spLocks noChangeAspect="1" noChangeArrowheads="1"/>
            </p:cNvSpPr>
            <p:nvPr/>
          </p:nvSpPr>
          <p:spPr bwMode="auto">
            <a:xfrm>
              <a:off x="1608" y="1762"/>
              <a:ext cx="792" cy="864"/>
            </a:xfrm>
            <a:prstGeom prst="rect">
              <a:avLst/>
            </a:prstGeom>
            <a:noFill/>
            <a:ln w="19050">
              <a:solidFill>
                <a:srgbClr val="FF0000"/>
              </a:solidFill>
              <a:prstDash val="dash"/>
              <a:miter lim="800000"/>
              <a:headEnd/>
              <a:tailEnd/>
            </a:ln>
            <a:effectLst/>
            <a:extLst>
              <a:ext uri="{909E8E84-426E-40dd-AFC4-6F175D3DCCD1}">
                <a14:hiddenFill xmlns:a14="http://schemas.microsoft.com/office/drawing/2010/main" xmlns="">
                  <a:gradFill rotWithShape="1">
                    <a:gsLst>
                      <a:gs pos="0">
                        <a:srgbClr val="808080"/>
                      </a:gs>
                      <a:gs pos="100000">
                        <a:srgbClr val="3B3B3B"/>
                      </a:gs>
                    </a:gsLst>
                    <a:lin ang="2700000" scaled="1"/>
                  </a:gra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defTabSz="914400" fontAlgn="base">
                <a:spcBef>
                  <a:spcPct val="0"/>
                </a:spcBef>
                <a:spcAft>
                  <a:spcPct val="0"/>
                </a:spcAft>
              </a:pPr>
              <a:endParaRPr lang="ja-JP" altLang="en-US" sz="2400">
                <a:solidFill>
                  <a:srgbClr val="000000"/>
                </a:solidFill>
                <a:latin typeface="Arial" charset="0"/>
                <a:ea typeface="ＭＳ Ｐゴシック" charset="0"/>
                <a:cs typeface="ＭＳ Ｐゴシック" charset="0"/>
              </a:endParaRPr>
            </a:p>
          </p:txBody>
        </p:sp>
        <p:sp>
          <p:nvSpPr>
            <p:cNvPr id="59418" name="Rectangle 114"/>
            <p:cNvSpPr>
              <a:spLocks noChangeAspect="1" noChangeArrowheads="1"/>
            </p:cNvSpPr>
            <p:nvPr/>
          </p:nvSpPr>
          <p:spPr bwMode="auto">
            <a:xfrm>
              <a:off x="1680" y="1832"/>
              <a:ext cx="648" cy="720"/>
            </a:xfrm>
            <a:prstGeom prst="rect">
              <a:avLst/>
            </a:prstGeom>
            <a:solidFill>
              <a:srgbClr val="FF0000">
                <a:alpha val="14902"/>
              </a:srgbClr>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defTabSz="914400" fontAlgn="base">
                <a:spcBef>
                  <a:spcPct val="0"/>
                </a:spcBef>
                <a:spcAft>
                  <a:spcPct val="0"/>
                </a:spcAft>
              </a:pPr>
              <a:endParaRPr lang="ja-JP" altLang="en-US" sz="2400">
                <a:solidFill>
                  <a:srgbClr val="000000"/>
                </a:solidFill>
                <a:latin typeface="Arial" charset="0"/>
                <a:ea typeface="ＭＳ Ｐゴシック" charset="0"/>
                <a:cs typeface="ＭＳ Ｐゴシック" charset="0"/>
              </a:endParaRPr>
            </a:p>
          </p:txBody>
        </p:sp>
      </p:grpSp>
    </p:spTree>
    <p:extLst>
      <p:ext uri="{BB962C8B-B14F-4D97-AF65-F5344CB8AC3E}">
        <p14:creationId xmlns:p14="http://schemas.microsoft.com/office/powerpoint/2010/main" val="33858903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42004"/>
                                        </p:tgtEl>
                                        <p:attrNameLst>
                                          <p:attrName>style.visibility</p:attrName>
                                        </p:attrNameLst>
                                      </p:cBhvr>
                                      <p:to>
                                        <p:strVal val="visible"/>
                                      </p:to>
                                    </p:set>
                                    <p:animEffect transition="in" filter="dissolve">
                                      <p:cBhvr>
                                        <p:cTn id="7" dur="500"/>
                                        <p:tgtEl>
                                          <p:spTgt spid="4200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xit" presetSubtype="0" fill="hold" nodeType="clickEffect">
                                  <p:stCondLst>
                                    <p:cond delay="0"/>
                                  </p:stCondLst>
                                  <p:childTnLst>
                                    <p:animEffect transition="out" filter="fade">
                                      <p:cBhvr>
                                        <p:cTn id="11" dur="2000"/>
                                        <p:tgtEl>
                                          <p:spTgt spid="42016"/>
                                        </p:tgtEl>
                                      </p:cBhvr>
                                    </p:animEffect>
                                    <p:set>
                                      <p:cBhvr>
                                        <p:cTn id="12" dur="1" fill="hold">
                                          <p:stCondLst>
                                            <p:cond delay="1999"/>
                                          </p:stCondLst>
                                        </p:cTn>
                                        <p:tgtEl>
                                          <p:spTgt spid="42016"/>
                                        </p:tgtEl>
                                        <p:attrNameLst>
                                          <p:attrName>style.visibility</p:attrName>
                                        </p:attrNameLst>
                                      </p:cBhvr>
                                      <p:to>
                                        <p:strVal val="hidden"/>
                                      </p:to>
                                    </p:set>
                                  </p:childTnLst>
                                </p:cTn>
                              </p:par>
                              <p:par>
                                <p:cTn id="13" presetID="9" presetClass="entr" presetSubtype="0" fill="hold" nodeType="withEffect">
                                  <p:stCondLst>
                                    <p:cond delay="0"/>
                                  </p:stCondLst>
                                  <p:childTnLst>
                                    <p:set>
                                      <p:cBhvr>
                                        <p:cTn id="14" dur="1" fill="hold">
                                          <p:stCondLst>
                                            <p:cond delay="0"/>
                                          </p:stCondLst>
                                        </p:cTn>
                                        <p:tgtEl>
                                          <p:spTgt spid="42087"/>
                                        </p:tgtEl>
                                        <p:attrNameLst>
                                          <p:attrName>style.visibility</p:attrName>
                                        </p:attrNameLst>
                                      </p:cBhvr>
                                      <p:to>
                                        <p:strVal val="visible"/>
                                      </p:to>
                                    </p:set>
                                    <p:animEffect transition="in" filter="dissolve">
                                      <p:cBhvr>
                                        <p:cTn id="15" dur="500"/>
                                        <p:tgtEl>
                                          <p:spTgt spid="42087"/>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2" presetClass="entr" presetSubtype="2" fill="hold" nodeType="clickEffect">
                                  <p:stCondLst>
                                    <p:cond delay="0"/>
                                  </p:stCondLst>
                                  <p:childTnLst>
                                    <p:set>
                                      <p:cBhvr>
                                        <p:cTn id="19" dur="1" fill="hold">
                                          <p:stCondLst>
                                            <p:cond delay="0"/>
                                          </p:stCondLst>
                                        </p:cTn>
                                        <p:tgtEl>
                                          <p:spTgt spid="42019"/>
                                        </p:tgtEl>
                                        <p:attrNameLst>
                                          <p:attrName>style.visibility</p:attrName>
                                        </p:attrNameLst>
                                      </p:cBhvr>
                                      <p:to>
                                        <p:strVal val="visible"/>
                                      </p:to>
                                    </p:set>
                                    <p:anim calcmode="lin" valueType="num">
                                      <p:cBhvr additive="base">
                                        <p:cTn id="20" dur="500" fill="hold"/>
                                        <p:tgtEl>
                                          <p:spTgt spid="42019"/>
                                        </p:tgtEl>
                                        <p:attrNameLst>
                                          <p:attrName>ppt_x</p:attrName>
                                        </p:attrNameLst>
                                      </p:cBhvr>
                                      <p:tavLst>
                                        <p:tav tm="0">
                                          <p:val>
                                            <p:strVal val="1+#ppt_w/2"/>
                                          </p:val>
                                        </p:tav>
                                        <p:tav tm="100000">
                                          <p:val>
                                            <p:strVal val="#ppt_x"/>
                                          </p:val>
                                        </p:tav>
                                      </p:tavLst>
                                    </p:anim>
                                    <p:anim calcmode="lin" valueType="num">
                                      <p:cBhvr additive="base">
                                        <p:cTn id="21" dur="500" fill="hold"/>
                                        <p:tgtEl>
                                          <p:spTgt spid="420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07" name="Fig6(b)front.avi" descr="Fig6(b)front.avi"/>
          <p:cNvPicPr>
            <a:picLocks/>
          </p:cNvPicPr>
          <p:nvPr>
            <a:videoFile r:link="rId2"/>
            <p:extLst>
              <p:ext uri="{DAA4B4D4-6D71-4841-9C94-3DE7FCFB9230}">
                <p14:media xmlns:p14="http://schemas.microsoft.com/office/powerpoint/2010/main" r:embed="rId1"/>
              </p:ext>
            </p:extLst>
          </p:nvPr>
        </p:nvPicPr>
        <p:blipFill>
          <a:blip r:embed="rId6">
            <a:extLst/>
          </a:blip>
          <a:stretch>
            <a:fillRect/>
          </a:stretch>
        </p:blipFill>
        <p:spPr>
          <a:xfrm>
            <a:off x="827594" y="3285179"/>
            <a:ext cx="3456385" cy="3240361"/>
          </a:xfrm>
          <a:prstGeom prst="rect">
            <a:avLst/>
          </a:prstGeom>
          <a:ln w="12700">
            <a:miter lim="400000"/>
          </a:ln>
        </p:spPr>
      </p:pic>
      <p:pic>
        <p:nvPicPr>
          <p:cNvPr id="708" name="Fig6(b)side.avi" descr="Fig6(b)side.avi"/>
          <p:cNvPicPr>
            <a:picLocks/>
          </p:cNvPicPr>
          <p:nvPr>
            <a:videoFile r:link="rId4"/>
            <p:extLst>
              <p:ext uri="{DAA4B4D4-6D71-4841-9C94-3DE7FCFB9230}">
                <p14:media xmlns:p14="http://schemas.microsoft.com/office/powerpoint/2010/main" r:embed="rId3"/>
              </p:ext>
            </p:extLst>
          </p:nvPr>
        </p:nvPicPr>
        <p:blipFill>
          <a:blip r:embed="rId7">
            <a:extLst/>
          </a:blip>
          <a:stretch>
            <a:fillRect/>
          </a:stretch>
        </p:blipFill>
        <p:spPr>
          <a:xfrm>
            <a:off x="4932138" y="3285179"/>
            <a:ext cx="3456385" cy="3240361"/>
          </a:xfrm>
          <a:prstGeom prst="rect">
            <a:avLst/>
          </a:prstGeom>
          <a:ln w="12700">
            <a:miter lim="400000"/>
          </a:ln>
        </p:spPr>
      </p:pic>
      <p:pic>
        <p:nvPicPr>
          <p:cNvPr id="709" name="Picture 12" descr="Picture 12"/>
          <p:cNvPicPr>
            <a:picLocks noChangeAspect="1"/>
          </p:cNvPicPr>
          <p:nvPr/>
        </p:nvPicPr>
        <p:blipFill>
          <a:blip r:embed="rId8">
            <a:extLst/>
          </a:blip>
          <a:stretch>
            <a:fillRect/>
          </a:stretch>
        </p:blipFill>
        <p:spPr>
          <a:xfrm>
            <a:off x="5220077" y="908720"/>
            <a:ext cx="2952279" cy="2213943"/>
          </a:xfrm>
          <a:prstGeom prst="rect">
            <a:avLst/>
          </a:prstGeom>
          <a:ln w="12700">
            <a:miter lim="400000"/>
          </a:ln>
        </p:spPr>
      </p:pic>
      <p:sp>
        <p:nvSpPr>
          <p:cNvPr id="710" name="テキスト ボックス 7"/>
          <p:cNvSpPr txBox="1"/>
          <p:nvPr/>
        </p:nvSpPr>
        <p:spPr>
          <a:xfrm>
            <a:off x="655446" y="-57701"/>
            <a:ext cx="8365317" cy="830997"/>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lvl1pPr>
              <a:defRPr sz="4000">
                <a:solidFill>
                  <a:srgbClr val="FFFF00"/>
                </a:solidFill>
                <a:latin typeface="Chalkduster"/>
                <a:ea typeface="Chalkduster"/>
                <a:cs typeface="Chalkduster"/>
                <a:sym typeface="Chalkduster"/>
              </a:defRPr>
            </a:lvl1pPr>
          </a:lstStyle>
          <a:p>
            <a:r>
              <a:rPr sz="4800" b="1" i="1" dirty="0">
                <a:solidFill>
                  <a:srgbClr val="000090"/>
                </a:solidFill>
                <a:latin typeface="+mj-lt"/>
              </a:rPr>
              <a:t>Microbubble generator for JSNS</a:t>
            </a:r>
          </a:p>
        </p:txBody>
      </p:sp>
      <p:pic>
        <p:nvPicPr>
          <p:cNvPr id="711" name="図 9" descr="図 9"/>
          <p:cNvPicPr>
            <a:picLocks noChangeAspect="1"/>
          </p:cNvPicPr>
          <p:nvPr/>
        </p:nvPicPr>
        <p:blipFill>
          <a:blip r:embed="rId9">
            <a:extLst/>
          </a:blip>
          <a:stretch>
            <a:fillRect/>
          </a:stretch>
        </p:blipFill>
        <p:spPr>
          <a:xfrm>
            <a:off x="971599" y="908720"/>
            <a:ext cx="3528393" cy="2164155"/>
          </a:xfrm>
          <a:prstGeom prst="rect">
            <a:avLst/>
          </a:prstGeom>
          <a:ln w="12700">
            <a:miter lim="400000"/>
          </a:ln>
        </p:spPr>
      </p:pic>
      <p:sp>
        <p:nvSpPr>
          <p:cNvPr id="712" name="テキスト ボックス 10"/>
          <p:cNvSpPr txBox="1"/>
          <p:nvPr/>
        </p:nvSpPr>
        <p:spPr>
          <a:xfrm>
            <a:off x="2843808" y="2493092"/>
            <a:ext cx="3816082" cy="646331"/>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lvl1pPr>
              <a:defRPr sz="3600" b="1">
                <a:solidFill>
                  <a:srgbClr val="FF9923"/>
                </a:solidFill>
                <a:latin typeface="Times New Roman"/>
                <a:ea typeface="Times New Roman"/>
                <a:cs typeface="Times New Roman"/>
                <a:sym typeface="Times New Roman"/>
              </a:defRPr>
            </a:lvl1pPr>
          </a:lstStyle>
          <a:p>
            <a:r>
              <a:t>Swirl-type bubbler</a:t>
            </a:r>
          </a:p>
        </p:txBody>
      </p:sp>
      <p:cxnSp>
        <p:nvCxnSpPr>
          <p:cNvPr id="8" name="直線コネクタ 7"/>
          <p:cNvCxnSpPr/>
          <p:nvPr/>
        </p:nvCxnSpPr>
        <p:spPr>
          <a:xfrm>
            <a:off x="177897" y="794666"/>
            <a:ext cx="8842786" cy="0"/>
          </a:xfrm>
          <a:prstGeom prst="line">
            <a:avLst/>
          </a:prstGeom>
          <a:ln w="76200" cmpd="thickThin">
            <a:solidFill>
              <a:srgbClr val="0000CC"/>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17328823"/>
      </p:ext>
    </p:extLst>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8400" fill="hold"/>
                                        <p:tgtEl>
                                          <p:spTgt spid="708"/>
                                        </p:tgtEl>
                                      </p:cBhvr>
                                    </p:cmd>
                                  </p:childTnLst>
                                </p:cTn>
                              </p:par>
                            </p:childTnLst>
                          </p:cTn>
                        </p:par>
                        <p:par>
                          <p:cTn id="7" fill="hold">
                            <p:stCondLst>
                              <p:cond delay="8400"/>
                            </p:stCondLst>
                            <p:childTnLst>
                              <p:par>
                                <p:cTn id="8" presetID="1" presetClass="mediacall" presetSubtype="0" fill="hold" nodeType="afterEffect">
                                  <p:stCondLst>
                                    <p:cond delay="0"/>
                                  </p:stCondLst>
                                  <p:childTnLst>
                                    <p:cmd type="call" cmd="playFrom(0.0)">
                                      <p:cBhvr>
                                        <p:cTn id="9" dur="8333" fill="hold"/>
                                        <p:tgtEl>
                                          <p:spTgt spid="707"/>
                                        </p:tgtEl>
                                      </p:cBhvr>
                                    </p:cmd>
                                  </p:childTnLst>
                                </p:cTn>
                              </p:par>
                            </p:childTnLst>
                          </p:cTn>
                        </p:par>
                      </p:childTnLst>
                    </p:cTn>
                  </p:par>
                  <p:par>
                    <p:cTn id="10" fill="hold">
                      <p:stCondLst>
                        <p:cond delay="indefinite"/>
                      </p:stCondLst>
                      <p:childTnLst>
                        <p:par>
                          <p:cTn id="11" fill="hold">
                            <p:stCondLst>
                              <p:cond delay="0"/>
                            </p:stCondLst>
                            <p:childTnLst>
                              <p:par>
                                <p:cTn id="12" presetID="3" presetClass="mediacall" presetSubtype="0" fill="hold" nodeType="clickEffect">
                                  <p:stCondLst>
                                    <p:cond delay="0"/>
                                  </p:stCondLst>
                                  <p:childTnLst>
                                    <p:cmd type="call" cmd="stop">
                                      <p:cBhvr>
                                        <p:cTn id="13" dur="1000" fill="hold"/>
                                        <p:tgtEl>
                                          <p:spTgt spid="707"/>
                                        </p:tgtEl>
                                      </p:cBhvr>
                                    </p:cmd>
                                  </p:childTnLst>
                                </p:cTn>
                              </p:par>
                            </p:childTnLst>
                          </p:cTn>
                        </p:par>
                      </p:childTnLst>
                    </p:cTn>
                  </p:par>
                  <p:par>
                    <p:cTn id="14" fill="hold">
                      <p:stCondLst>
                        <p:cond delay="indefinite"/>
                      </p:stCondLst>
                      <p:childTnLst>
                        <p:par>
                          <p:cTn id="15" fill="hold">
                            <p:stCondLst>
                              <p:cond delay="0"/>
                            </p:stCondLst>
                            <p:childTnLst>
                              <p:par>
                                <p:cTn id="16" presetID="3" presetClass="mediacall" presetSubtype="0" fill="hold" nodeType="clickEffect">
                                  <p:stCondLst>
                                    <p:cond delay="0"/>
                                  </p:stCondLst>
                                  <p:childTnLst>
                                    <p:cmd type="call" cmd="stop">
                                      <p:cBhvr>
                                        <p:cTn id="17" dur="1000" fill="hold"/>
                                        <p:tgtEl>
                                          <p:spTgt spid="708"/>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18" fill="hold" display="0">
                  <p:stCondLst>
                    <p:cond delay="indefinite"/>
                  </p:stCondLst>
                </p:cTn>
                <p:tgtEl>
                  <p:spTgt spid="708"/>
                </p:tgtEl>
              </p:cMediaNode>
            </p:video>
            <p:video>
              <p:cMediaNode vol="80000">
                <p:cTn id="19" fill="hold" display="0">
                  <p:stCondLst>
                    <p:cond delay="indefinite"/>
                  </p:stCondLst>
                </p:cTn>
                <p:tgtEl>
                  <p:spTgt spid="707"/>
                </p:tgtEl>
              </p:cMediaNode>
            </p:vide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imss.kek.jp/library/facility/J-PARC-birdview01_(c)jparc.jpg"/>
          <p:cNvPicPr>
            <a:picLocks noChangeAspect="1" noChangeArrowheads="1"/>
          </p:cNvPicPr>
          <p:nvPr/>
        </p:nvPicPr>
        <p:blipFill rotWithShape="1">
          <a:blip r:embed="rId3">
            <a:extLst>
              <a:ext uri="{BEBA8EAE-BF5A-486C-A8C5-ECC9F3942E4B}">
                <a14:imgProps xmlns:a14="http://schemas.microsoft.com/office/drawing/2010/main">
                  <a14:imgLayer r:embed="rId4">
                    <a14:imgEffect>
                      <a14:brightnessContrast bright="20000"/>
                    </a14:imgEffect>
                  </a14:imgLayer>
                </a14:imgProps>
              </a:ext>
              <a:ext uri="{28A0092B-C50C-407E-A947-70E740481C1C}">
                <a14:useLocalDpi xmlns:a14="http://schemas.microsoft.com/office/drawing/2010/main" val="0"/>
              </a:ext>
            </a:extLst>
          </a:blip>
          <a:srcRect l="15929" t="27580" r="8281" b="1"/>
          <a:stretch/>
        </p:blipFill>
        <p:spPr bwMode="auto">
          <a:xfrm>
            <a:off x="76239" y="1021149"/>
            <a:ext cx="3435603" cy="2576702"/>
          </a:xfrm>
          <a:prstGeom prst="rect">
            <a:avLst/>
          </a:prstGeom>
          <a:noFill/>
          <a:extLst>
            <a:ext uri="{909E8E84-426E-40dd-AFC4-6F175D3DCCD1}">
              <a14:hiddenFill xmlns:a14="http://schemas.microsoft.com/office/drawing/2010/main" xmlns="">
                <a:solidFill>
                  <a:srgbClr val="FFFFFF"/>
                </a:solidFill>
              </a14:hiddenFill>
            </a:ext>
          </a:extLst>
        </p:spPr>
      </p:pic>
      <p:sp>
        <p:nvSpPr>
          <p:cNvPr id="3" name="テキスト ボックス 2"/>
          <p:cNvSpPr txBox="1"/>
          <p:nvPr/>
        </p:nvSpPr>
        <p:spPr>
          <a:xfrm>
            <a:off x="3386815" y="869128"/>
            <a:ext cx="5598456" cy="1661993"/>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Chalkboard"/>
                <a:ea typeface="ＭＳ Ｐゴシック"/>
                <a:cs typeface="Chalkboard"/>
              </a:rPr>
              <a:t>     </a:t>
            </a:r>
            <a:r>
              <a:rPr kumimoji="1" lang="en-US" altLang="ja-JP" sz="2000" b="0" i="0" u="none" strike="noStrike" kern="1200" cap="none" spc="0" normalizeH="0" baseline="0" noProof="0" dirty="0">
                <a:ln>
                  <a:noFill/>
                </a:ln>
                <a:solidFill>
                  <a:prstClr val="black"/>
                </a:solidFill>
                <a:effectLst/>
                <a:uLnTx/>
                <a:uFillTx/>
                <a:latin typeface="Chalkboard"/>
                <a:ea typeface="ＭＳ Ｐゴシック"/>
                <a:cs typeface="Chalkboard"/>
              </a:rPr>
              <a:t>25 Hz, short-pulse, 3 </a:t>
            </a:r>
            <a:r>
              <a:rPr kumimoji="1" lang="en-US" altLang="ja-JP" sz="2000" b="0" i="0" u="none" strike="noStrike" kern="1200" cap="none" spc="0" normalizeH="0" baseline="0" noProof="0" dirty="0" err="1">
                <a:ln>
                  <a:noFill/>
                </a:ln>
                <a:solidFill>
                  <a:prstClr val="black"/>
                </a:solidFill>
                <a:effectLst/>
                <a:uLnTx/>
                <a:uFillTx/>
                <a:latin typeface="Chalkboard"/>
                <a:ea typeface="ＭＳ Ｐゴシック"/>
                <a:cs typeface="Chalkboard"/>
              </a:rPr>
              <a:t>GeV</a:t>
            </a:r>
            <a:r>
              <a:rPr kumimoji="1" lang="en-US" altLang="ja-JP" sz="2000" b="0" i="0" u="none" strike="noStrike" kern="1200" cap="none" spc="0" normalizeH="0" baseline="0" noProof="0" dirty="0">
                <a:ln>
                  <a:noFill/>
                </a:ln>
                <a:solidFill>
                  <a:prstClr val="black"/>
                </a:solidFill>
                <a:effectLst/>
                <a:uLnTx/>
                <a:uFillTx/>
                <a:latin typeface="Chalkboard"/>
                <a:ea typeface="ＭＳ Ｐゴシック"/>
                <a:cs typeface="Chalkboard"/>
              </a:rPr>
              <a:t> H</a:t>
            </a:r>
            <a:r>
              <a:rPr kumimoji="1" lang="en-US" altLang="ja-JP" sz="2000" b="0" i="0" u="none" strike="noStrike" kern="1200" cap="none" spc="0" normalizeH="0" baseline="30000" noProof="0" dirty="0">
                <a:ln>
                  <a:noFill/>
                </a:ln>
                <a:solidFill>
                  <a:prstClr val="black"/>
                </a:solidFill>
                <a:effectLst/>
                <a:uLnTx/>
                <a:uFillTx/>
                <a:latin typeface="Chalkboard"/>
                <a:ea typeface="ＭＳ Ｐゴシック"/>
                <a:cs typeface="Chalkboard"/>
              </a:rPr>
              <a:t>+</a:t>
            </a:r>
          </a:p>
          <a:p>
            <a:pPr marL="457200" marR="0" lvl="1" indent="0" algn="l" defTabSz="457200" rtl="0" eaLnBrk="1" fontAlgn="auto" latinLnBrk="0" hangingPunct="1">
              <a:lnSpc>
                <a:spcPct val="100000"/>
              </a:lnSpc>
              <a:spcBef>
                <a:spcPts val="0"/>
              </a:spcBef>
              <a:spcAft>
                <a:spcPts val="0"/>
              </a:spcAft>
              <a:buClrTx/>
              <a:buSzTx/>
              <a:buFontTx/>
              <a:buNone/>
              <a:tabLst/>
              <a:defRPr/>
            </a:pPr>
            <a:r>
              <a:rPr kumimoji="1" lang="en-US" altLang="ja-JP" sz="2000" b="0" i="0" u="none" strike="noStrike" kern="1200" cap="none" spc="0" normalizeH="0" baseline="0" noProof="0" dirty="0">
                <a:ln>
                  <a:noFill/>
                </a:ln>
                <a:solidFill>
                  <a:prstClr val="black"/>
                </a:solidFill>
                <a:effectLst/>
                <a:uLnTx/>
                <a:uFillTx/>
                <a:latin typeface="Chalkboard"/>
                <a:ea typeface="ＭＳ Ｐゴシック"/>
                <a:cs typeface="Chalkboard"/>
              </a:rPr>
              <a:t>Power in design : 1MW more</a:t>
            </a:r>
          </a:p>
          <a:p>
            <a:pPr marL="457200" marR="0" lvl="1" indent="0" algn="l" defTabSz="457200" rtl="0" eaLnBrk="1" fontAlgn="auto" latinLnBrk="0" hangingPunct="1">
              <a:lnSpc>
                <a:spcPct val="100000"/>
              </a:lnSpc>
              <a:spcBef>
                <a:spcPts val="0"/>
              </a:spcBef>
              <a:spcAft>
                <a:spcPts val="0"/>
              </a:spcAft>
              <a:buClrTx/>
              <a:buSzTx/>
              <a:buFontTx/>
              <a:buNone/>
              <a:tabLst/>
              <a:defRPr/>
            </a:pPr>
            <a:r>
              <a:rPr kumimoji="1" lang="en-US" altLang="ja-JP" sz="2000" b="0" i="0" u="none" strike="noStrike" kern="1200" cap="none" spc="0" normalizeH="0" baseline="0" noProof="0" dirty="0">
                <a:ln>
                  <a:noFill/>
                </a:ln>
                <a:solidFill>
                  <a:prstClr val="black"/>
                </a:solidFill>
                <a:effectLst/>
                <a:uLnTx/>
                <a:uFillTx/>
                <a:latin typeface="Chalkboard"/>
                <a:ea typeface="ＭＳ Ｐゴシック"/>
                <a:cs typeface="Chalkboard"/>
              </a:rPr>
              <a:t>Pressure mitigation system : </a:t>
            </a:r>
            <a:r>
              <a:rPr kumimoji="1" lang="en-US" altLang="ja-JP" sz="2000" b="0" i="0" u="none" strike="noStrike" kern="1200" cap="none" spc="0" normalizeH="0" baseline="0" noProof="0" dirty="0" err="1">
                <a:ln>
                  <a:noFill/>
                </a:ln>
                <a:solidFill>
                  <a:prstClr val="black"/>
                </a:solidFill>
                <a:effectLst/>
                <a:uLnTx/>
                <a:uFillTx/>
                <a:latin typeface="Chalkboard"/>
                <a:ea typeface="ＭＳ Ｐゴシック"/>
                <a:cs typeface="Chalkboard"/>
              </a:rPr>
              <a:t>Microbubbling</a:t>
            </a:r>
            <a:r>
              <a:rPr kumimoji="1" lang="en-US" altLang="ja-JP" sz="2000" b="0" i="0" u="none" strike="noStrike" kern="1200" cap="none" spc="0" normalizeH="0" baseline="0" noProof="0" dirty="0">
                <a:ln>
                  <a:noFill/>
                </a:ln>
                <a:solidFill>
                  <a:prstClr val="black"/>
                </a:solidFill>
                <a:effectLst/>
                <a:uLnTx/>
                <a:uFillTx/>
                <a:latin typeface="Chalkboard"/>
                <a:ea typeface="ＭＳ Ｐゴシック"/>
                <a:cs typeface="Chalkboard"/>
              </a:rPr>
              <a:t> </a:t>
            </a:r>
          </a:p>
          <a:p>
            <a:pPr marL="457200" marR="0" lvl="1" indent="0" algn="l" defTabSz="457200" rtl="0" eaLnBrk="1" fontAlgn="auto" latinLnBrk="0" hangingPunct="1">
              <a:lnSpc>
                <a:spcPct val="100000"/>
              </a:lnSpc>
              <a:spcBef>
                <a:spcPts val="0"/>
              </a:spcBef>
              <a:spcAft>
                <a:spcPts val="0"/>
              </a:spcAft>
              <a:buClrTx/>
              <a:buSzTx/>
              <a:buFontTx/>
              <a:buNone/>
              <a:tabLst/>
              <a:defRPr/>
            </a:pPr>
            <a:r>
              <a:rPr kumimoji="1" lang="en-US" altLang="ja-JP" sz="2000" b="0" i="0" u="none" strike="noStrike" kern="1200" cap="none" spc="0" normalizeH="0" baseline="0" noProof="0" dirty="0">
                <a:ln>
                  <a:noFill/>
                </a:ln>
                <a:solidFill>
                  <a:prstClr val="black"/>
                </a:solidFill>
                <a:effectLst/>
                <a:uLnTx/>
                <a:uFillTx/>
                <a:latin typeface="Chalkboard"/>
                <a:ea typeface="ＭＳ Ｐゴシック"/>
                <a:cs typeface="Chalkboard"/>
              </a:rPr>
              <a:t>Lase </a:t>
            </a:r>
            <a:r>
              <a:rPr kumimoji="1" lang="en-US" altLang="ja-JP" sz="2000" b="0" i="0" u="none" strike="noStrike" kern="1200" cap="none" spc="0" normalizeH="0" baseline="0" noProof="0" dirty="0" err="1">
                <a:ln>
                  <a:noFill/>
                </a:ln>
                <a:solidFill>
                  <a:prstClr val="black"/>
                </a:solidFill>
                <a:effectLst/>
                <a:uLnTx/>
                <a:uFillTx/>
                <a:latin typeface="Chalkboard"/>
                <a:ea typeface="ＭＳ Ｐゴシック"/>
                <a:cs typeface="Chalkboard"/>
              </a:rPr>
              <a:t>doppler</a:t>
            </a:r>
            <a:r>
              <a:rPr kumimoji="1" lang="en-US" altLang="ja-JP" sz="2000" b="0" i="0" u="none" strike="noStrike" kern="1200" cap="none" spc="0" normalizeH="0" baseline="0" noProof="0" dirty="0">
                <a:ln>
                  <a:noFill/>
                </a:ln>
                <a:solidFill>
                  <a:prstClr val="black"/>
                </a:solidFill>
                <a:effectLst/>
                <a:uLnTx/>
                <a:uFillTx/>
                <a:latin typeface="Chalkboard"/>
                <a:ea typeface="ＭＳ Ｐゴシック"/>
                <a:cs typeface="Chalkboard"/>
              </a:rPr>
              <a:t> in-situ-diagnostic system</a:t>
            </a:r>
            <a:r>
              <a:rPr kumimoji="1" lang="en-US" altLang="ja-JP" sz="2400" b="0" i="0" u="none" strike="noStrike" kern="1200" cap="none" spc="0" normalizeH="0" baseline="0" noProof="0" dirty="0">
                <a:ln>
                  <a:noFill/>
                </a:ln>
                <a:solidFill>
                  <a:prstClr val="black"/>
                </a:solidFill>
                <a:effectLst/>
                <a:uLnTx/>
                <a:uFillTx/>
                <a:latin typeface="Chalkboard"/>
                <a:ea typeface="ＭＳ Ｐゴシック"/>
                <a:cs typeface="Chalkboard"/>
              </a:rPr>
              <a:t> </a:t>
            </a:r>
            <a:r>
              <a:rPr kumimoji="1" lang="en-US" altLang="ja-JP" sz="2400" b="0" i="0" u="none" strike="noStrike" kern="1200" cap="none" spc="0" normalizeH="0" baseline="0" noProof="0" dirty="0">
                <a:ln>
                  <a:noFill/>
                </a:ln>
                <a:solidFill>
                  <a:prstClr val="black"/>
                </a:solidFill>
                <a:effectLst/>
                <a:uLnTx/>
                <a:uFillTx/>
                <a:latin typeface="Arial Narrow" pitchFamily="-28" charset="0"/>
                <a:ea typeface="ＭＳ Ｐゴシック"/>
                <a:cs typeface="+mn-cs"/>
              </a:rPr>
              <a:t> </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prstClr val="black"/>
              </a:solidFill>
              <a:effectLst/>
              <a:uLnTx/>
              <a:uFillTx/>
              <a:latin typeface="Calibri"/>
              <a:ea typeface="ＭＳ Ｐゴシック"/>
              <a:cs typeface="+mn-cs"/>
            </a:endParaRPr>
          </a:p>
        </p:txBody>
      </p:sp>
      <p:pic>
        <p:nvPicPr>
          <p:cNvPr id="5" name="Picture 12" descr="IMG_218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flipH="1">
            <a:off x="6524006" y="4914076"/>
            <a:ext cx="2188512" cy="151459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Picture 16" descr="解析case-a-11気泡軌跡"/>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927418" y="2352965"/>
            <a:ext cx="2092571" cy="1576589"/>
          </a:xfrm>
          <a:prstGeom prst="rect">
            <a:avLst/>
          </a:prstGeom>
          <a:noFill/>
          <a:extLst>
            <a:ext uri="{909E8E84-426E-40dd-AFC4-6F175D3DCCD1}">
              <a14:hiddenFill xmlns:a14="http://schemas.microsoft.com/office/drawing/2010/main" xmlns="">
                <a:solidFill>
                  <a:srgbClr val="FFFFFF"/>
                </a:solidFill>
              </a14:hiddenFill>
            </a:ext>
          </a:extLst>
        </p:spPr>
      </p:pic>
      <p:pic>
        <p:nvPicPr>
          <p:cNvPr id="8" name="図 7"/>
          <p:cNvPicPr>
            <a:picLocks noChangeAspect="1"/>
          </p:cNvPicPr>
          <p:nvPr/>
        </p:nvPicPr>
        <p:blipFill>
          <a:blip r:embed="rId7"/>
          <a:stretch>
            <a:fillRect/>
          </a:stretch>
        </p:blipFill>
        <p:spPr>
          <a:xfrm>
            <a:off x="2995921" y="2284225"/>
            <a:ext cx="3799658" cy="2330538"/>
          </a:xfrm>
          <a:prstGeom prst="rect">
            <a:avLst/>
          </a:prstGeom>
        </p:spPr>
      </p:pic>
      <p:sp>
        <p:nvSpPr>
          <p:cNvPr id="9" name="Rectangle 6"/>
          <p:cNvSpPr txBox="1">
            <a:spLocks/>
          </p:cNvSpPr>
          <p:nvPr/>
        </p:nvSpPr>
        <p:spPr>
          <a:xfrm>
            <a:off x="-195223" y="-105478"/>
            <a:ext cx="9701409" cy="1021149"/>
          </a:xfrm>
          <a:prstGeom prst="rect">
            <a:avLst/>
          </a:prstGeom>
        </p:spPr>
        <p:txBody>
          <a:bodyPr>
            <a:noAutofit/>
          </a:bodyPr>
          <a:lstStyle>
            <a:lvl1pPr algn="ctr" defTabSz="457200" rtl="0" eaLnBrk="1" latinLnBrk="0" hangingPunct="1">
              <a:spcBef>
                <a:spcPct val="0"/>
              </a:spcBef>
              <a:buNone/>
              <a:defRPr kumimoji="1" sz="4400" kern="1200">
                <a:solidFill>
                  <a:schemeClr val="tx1"/>
                </a:solidFill>
                <a:latin typeface="+mj-lt"/>
                <a:ea typeface="+mj-ea"/>
                <a:cs typeface="+mj-cs"/>
              </a:defRPr>
            </a:lvl1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1" lang="en-US" sz="4800" b="0" i="0" u="none" strike="noStrike" kern="1200" cap="none" spc="0" normalizeH="0" baseline="0" noProof="0" dirty="0">
                <a:ln>
                  <a:noFill/>
                </a:ln>
                <a:solidFill>
                  <a:prstClr val="black"/>
                </a:solidFill>
                <a:effectLst/>
                <a:uLnTx/>
                <a:uFillTx/>
                <a:latin typeface="Chalkboard"/>
                <a:ea typeface="+mj-ea"/>
                <a:cs typeface="Chalkboard"/>
              </a:rPr>
              <a:t>Mercury Target at MLF/J-PARC</a:t>
            </a:r>
          </a:p>
        </p:txBody>
      </p:sp>
      <p:pic>
        <p:nvPicPr>
          <p:cNvPr id="13" name="Picture 2"/>
          <p:cNvPicPr>
            <a:picLocks noChangeAspect="1" noChangeArrowheads="1"/>
          </p:cNvPicPr>
          <p:nvPr/>
        </p:nvPicPr>
        <p:blipFill rotWithShape="1">
          <a:blip r:embed="rId8" cstate="screen">
            <a:extLst>
              <a:ext uri="{28A0092B-C50C-407E-A947-70E740481C1C}">
                <a14:useLocalDpi xmlns:a14="http://schemas.microsoft.com/office/drawing/2010/main"/>
              </a:ext>
            </a:extLst>
          </a:blip>
          <a:srcRect/>
          <a:stretch/>
        </p:blipFill>
        <p:spPr bwMode="auto">
          <a:xfrm>
            <a:off x="2750425" y="5406413"/>
            <a:ext cx="1779801" cy="136081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a:solidFill>
                  <a:schemeClr val="tx1"/>
                </a:solidFill>
                <a:miter lim="800000"/>
                <a:headEnd/>
                <a:tailEnd/>
              </a14:hiddenLine>
            </a:ext>
          </a:extLst>
        </p:spPr>
      </p:pic>
      <p:pic>
        <p:nvPicPr>
          <p:cNvPr id="14" name="Picture 9" descr="20110916_15494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398543" y="4860927"/>
            <a:ext cx="1861112" cy="139563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5" name="Picture 6"/>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04723" y="3965410"/>
            <a:ext cx="1707760" cy="145748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 name="テキスト ボックス 3"/>
          <p:cNvSpPr txBox="1"/>
          <p:nvPr/>
        </p:nvSpPr>
        <p:spPr>
          <a:xfrm>
            <a:off x="2108737" y="1413732"/>
            <a:ext cx="1022434"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srgbClr val="CCFFCC"/>
                </a:solidFill>
                <a:effectLst/>
                <a:uLnTx/>
                <a:uFillTx/>
                <a:latin typeface="Calibri"/>
                <a:ea typeface="ＭＳ Ｐゴシック"/>
                <a:cs typeface="+mn-cs"/>
              </a:rPr>
              <a:t>J-PARC</a:t>
            </a:r>
            <a:endParaRPr kumimoji="1" lang="ja-JP" altLang="en-US" sz="1800" b="0" i="0" u="none" strike="noStrike" kern="1200" cap="none" spc="0" normalizeH="0" baseline="0" noProof="0" dirty="0">
              <a:ln>
                <a:noFill/>
              </a:ln>
              <a:solidFill>
                <a:srgbClr val="CCFFCC"/>
              </a:solidFill>
              <a:effectLst/>
              <a:uLnTx/>
              <a:uFillTx/>
              <a:latin typeface="Calibri"/>
              <a:ea typeface="ＭＳ Ｐゴシック"/>
              <a:cs typeface="+mn-cs"/>
            </a:endParaRPr>
          </a:p>
        </p:txBody>
      </p:sp>
      <p:sp>
        <p:nvSpPr>
          <p:cNvPr id="12" name="円/楕円 11"/>
          <p:cNvSpPr/>
          <p:nvPr/>
        </p:nvSpPr>
        <p:spPr>
          <a:xfrm>
            <a:off x="3515299" y="3797140"/>
            <a:ext cx="271584" cy="168270"/>
          </a:xfrm>
          <a:prstGeom prst="ellipse">
            <a:avLst/>
          </a:prstGeom>
          <a:noFill/>
          <a:ln w="127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a:ea typeface="ＭＳ Ｐゴシック"/>
              <a:cs typeface="+mn-cs"/>
            </a:endParaRPr>
          </a:p>
        </p:txBody>
      </p:sp>
      <p:cxnSp>
        <p:nvCxnSpPr>
          <p:cNvPr id="17" name="直線矢印コネクタ 16"/>
          <p:cNvCxnSpPr>
            <a:stCxn id="12" idx="3"/>
          </p:cNvCxnSpPr>
          <p:nvPr/>
        </p:nvCxnSpPr>
        <p:spPr>
          <a:xfrm flipH="1">
            <a:off x="2349085" y="3940767"/>
            <a:ext cx="1205987" cy="685208"/>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19" name="テキスト ボックス 18"/>
          <p:cNvSpPr txBox="1"/>
          <p:nvPr/>
        </p:nvSpPr>
        <p:spPr>
          <a:xfrm>
            <a:off x="3227024" y="2352966"/>
            <a:ext cx="2627229" cy="3693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srgbClr val="CCFFCC"/>
                </a:solidFill>
                <a:effectLst/>
                <a:uLnTx/>
                <a:uFillTx/>
                <a:latin typeface="Calibri"/>
                <a:ea typeface="ＭＳ Ｐゴシック"/>
                <a:cs typeface="+mn-cs"/>
              </a:rPr>
              <a:t>Cross-flow mercury target </a:t>
            </a:r>
            <a:endParaRPr kumimoji="1" lang="ja-JP" altLang="en-US" sz="1800" b="0" i="0" u="none" strike="noStrike" kern="1200" cap="none" spc="0" normalizeH="0" baseline="0" noProof="0" dirty="0">
              <a:ln>
                <a:noFill/>
              </a:ln>
              <a:solidFill>
                <a:srgbClr val="CCFFCC"/>
              </a:solidFill>
              <a:effectLst/>
              <a:uLnTx/>
              <a:uFillTx/>
              <a:latin typeface="Calibri"/>
              <a:ea typeface="ＭＳ Ｐゴシック"/>
              <a:cs typeface="+mn-cs"/>
            </a:endParaRPr>
          </a:p>
        </p:txBody>
      </p:sp>
      <p:sp>
        <p:nvSpPr>
          <p:cNvPr id="20" name="テキスト ボックス 19"/>
          <p:cNvSpPr txBox="1"/>
          <p:nvPr/>
        </p:nvSpPr>
        <p:spPr>
          <a:xfrm>
            <a:off x="1686099" y="5841860"/>
            <a:ext cx="1207482" cy="338554"/>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dirty="0" err="1">
                <a:ln>
                  <a:noFill/>
                </a:ln>
                <a:solidFill>
                  <a:srgbClr val="CCFFCC"/>
                </a:solidFill>
                <a:effectLst/>
                <a:uLnTx/>
                <a:uFillTx/>
                <a:latin typeface="Calibri"/>
                <a:ea typeface="ＭＳ Ｐゴシック"/>
                <a:cs typeface="+mn-cs"/>
              </a:rPr>
              <a:t>Micromirror</a:t>
            </a:r>
            <a:endParaRPr kumimoji="1" lang="ja-JP" altLang="en-US" sz="1600" b="0" i="0" u="none" strike="noStrike" kern="1200" cap="none" spc="0" normalizeH="0" baseline="0" noProof="0" dirty="0">
              <a:ln>
                <a:noFill/>
              </a:ln>
              <a:solidFill>
                <a:srgbClr val="CCFFCC"/>
              </a:solidFill>
              <a:effectLst/>
              <a:uLnTx/>
              <a:uFillTx/>
              <a:latin typeface="Calibri"/>
              <a:ea typeface="ＭＳ Ｐゴシック"/>
              <a:cs typeface="+mn-cs"/>
            </a:endParaRPr>
          </a:p>
        </p:txBody>
      </p:sp>
      <p:sp>
        <p:nvSpPr>
          <p:cNvPr id="21" name="テキスト ボックス 20"/>
          <p:cNvSpPr txBox="1"/>
          <p:nvPr/>
        </p:nvSpPr>
        <p:spPr>
          <a:xfrm>
            <a:off x="3021433" y="6428674"/>
            <a:ext cx="1389022" cy="338554"/>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dirty="0">
                <a:ln>
                  <a:noFill/>
                </a:ln>
                <a:solidFill>
                  <a:srgbClr val="CCFFCC"/>
                </a:solidFill>
                <a:effectLst/>
                <a:uLnTx/>
                <a:uFillTx/>
                <a:latin typeface="Calibri"/>
                <a:ea typeface="ＭＳ Ｐゴシック"/>
                <a:cs typeface="+mn-cs"/>
              </a:rPr>
              <a:t>Laser reflector</a:t>
            </a:r>
            <a:endParaRPr kumimoji="1" lang="ja-JP" altLang="en-US" sz="1600" b="0" i="0" u="none" strike="noStrike" kern="1200" cap="none" spc="0" normalizeH="0" baseline="0" noProof="0" dirty="0">
              <a:ln>
                <a:noFill/>
              </a:ln>
              <a:solidFill>
                <a:srgbClr val="CCFFCC"/>
              </a:solidFill>
              <a:effectLst/>
              <a:uLnTx/>
              <a:uFillTx/>
              <a:latin typeface="Calibri"/>
              <a:ea typeface="ＭＳ Ｐゴシック"/>
              <a:cs typeface="+mn-cs"/>
            </a:endParaRPr>
          </a:p>
        </p:txBody>
      </p:sp>
      <p:cxnSp>
        <p:nvCxnSpPr>
          <p:cNvPr id="25" name="直線矢印コネクタ 24"/>
          <p:cNvCxnSpPr/>
          <p:nvPr/>
        </p:nvCxnSpPr>
        <p:spPr>
          <a:xfrm flipH="1" flipV="1">
            <a:off x="2893581" y="5897770"/>
            <a:ext cx="661491" cy="135782"/>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27" name="直線矢印コネクタ 26"/>
          <p:cNvCxnSpPr/>
          <p:nvPr/>
        </p:nvCxnSpPr>
        <p:spPr>
          <a:xfrm>
            <a:off x="2606532" y="5240747"/>
            <a:ext cx="405995" cy="0"/>
          </a:xfrm>
          <a:prstGeom prst="straightConnector1">
            <a:avLst/>
          </a:prstGeom>
          <a:ln w="12700" cmpd="sng">
            <a:solidFill>
              <a:srgbClr val="000090"/>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28" name="テキスト ボックス 27"/>
          <p:cNvSpPr txBox="1"/>
          <p:nvPr/>
        </p:nvSpPr>
        <p:spPr>
          <a:xfrm>
            <a:off x="2365143" y="4871415"/>
            <a:ext cx="770564" cy="338554"/>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dirty="0">
                <a:ln>
                  <a:noFill/>
                </a:ln>
                <a:solidFill>
                  <a:srgbClr val="000090"/>
                </a:solidFill>
                <a:effectLst/>
                <a:uLnTx/>
                <a:uFillTx/>
                <a:latin typeface="Arial Narrow"/>
                <a:ea typeface="ＭＳ Ｐゴシック"/>
                <a:cs typeface="Arial Narrow"/>
              </a:rPr>
              <a:t>100 </a:t>
            </a:r>
            <a:r>
              <a:rPr kumimoji="1" lang="en-US" altLang="ja-JP" sz="1600" b="0" i="0" u="none" strike="noStrike" kern="1200" cap="none" spc="0" normalizeH="0" baseline="0" noProof="0" dirty="0">
                <a:ln>
                  <a:noFill/>
                </a:ln>
                <a:solidFill>
                  <a:srgbClr val="000090"/>
                </a:solidFill>
                <a:effectLst/>
                <a:uLnTx/>
                <a:uFillTx/>
                <a:latin typeface="Symbol" charset="2"/>
                <a:ea typeface="ＭＳ Ｐゴシック"/>
                <a:cs typeface="Symbol" charset="2"/>
              </a:rPr>
              <a:t>m</a:t>
            </a:r>
            <a:r>
              <a:rPr kumimoji="1" lang="en-US" altLang="ja-JP" sz="1600" b="0" i="0" u="none" strike="noStrike" kern="1200" cap="none" spc="0" normalizeH="0" baseline="0" noProof="0" dirty="0">
                <a:ln>
                  <a:noFill/>
                </a:ln>
                <a:solidFill>
                  <a:srgbClr val="000090"/>
                </a:solidFill>
                <a:effectLst/>
                <a:uLnTx/>
                <a:uFillTx/>
                <a:latin typeface="Arial Narrow"/>
                <a:ea typeface="ＭＳ Ｐゴシック"/>
                <a:cs typeface="Arial Narrow"/>
              </a:rPr>
              <a:t>m</a:t>
            </a:r>
            <a:endParaRPr kumimoji="1" lang="ja-JP" altLang="en-US" sz="1600" b="0" i="0" u="none" strike="noStrike" kern="1200" cap="none" spc="0" normalizeH="0" baseline="0" noProof="0" dirty="0">
              <a:ln>
                <a:noFill/>
              </a:ln>
              <a:solidFill>
                <a:srgbClr val="000090"/>
              </a:solidFill>
              <a:effectLst/>
              <a:uLnTx/>
              <a:uFillTx/>
              <a:latin typeface="Arial Narrow"/>
              <a:ea typeface="ＭＳ Ｐゴシック"/>
              <a:cs typeface="Arial Narrow"/>
            </a:endParaRPr>
          </a:p>
        </p:txBody>
      </p:sp>
      <p:sp>
        <p:nvSpPr>
          <p:cNvPr id="29" name="テキスト ボックス 28"/>
          <p:cNvSpPr txBox="1"/>
          <p:nvPr/>
        </p:nvSpPr>
        <p:spPr>
          <a:xfrm rot="1114490">
            <a:off x="916419" y="5150512"/>
            <a:ext cx="2707665" cy="544765"/>
          </a:xfrm>
          <a:prstGeom prst="rect">
            <a:avLst/>
          </a:prstGeom>
          <a:noFill/>
        </p:spPr>
        <p:txBody>
          <a:bodyPr wrap="square" rtlCol="0">
            <a:spAutoFit/>
          </a:bodyPr>
          <a:lstStyle/>
          <a:p>
            <a:pPr marL="0" marR="0" lvl="0" indent="0" algn="l" defTabSz="457200" rtl="0" eaLnBrk="1" fontAlgn="auto" latinLnBrk="0" hangingPunct="1">
              <a:lnSpc>
                <a:spcPct val="8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srgbClr val="FFFF00"/>
                </a:solidFill>
                <a:effectLst/>
                <a:uLnTx/>
                <a:uFillTx/>
                <a:latin typeface="Calibri"/>
                <a:ea typeface="ＭＳ Ｐゴシック"/>
                <a:cs typeface="+mn-cs"/>
              </a:rPr>
              <a:t>Micro-machining tech was applied to the mirror.  </a:t>
            </a:r>
            <a:endParaRPr kumimoji="1" lang="ja-JP" altLang="en-US" sz="1800" b="0" i="0" u="none" strike="noStrike" kern="1200" cap="none" spc="0" normalizeH="0" baseline="0" noProof="0" dirty="0">
              <a:ln>
                <a:noFill/>
              </a:ln>
              <a:solidFill>
                <a:srgbClr val="FFFF00"/>
              </a:solidFill>
              <a:effectLst/>
              <a:uLnTx/>
              <a:uFillTx/>
              <a:latin typeface="Calibri"/>
              <a:ea typeface="ＭＳ Ｐゴシック"/>
              <a:cs typeface="+mn-cs"/>
            </a:endParaRPr>
          </a:p>
        </p:txBody>
      </p:sp>
      <p:sp>
        <p:nvSpPr>
          <p:cNvPr id="30" name="テキスト ボックス 29"/>
          <p:cNvSpPr txBox="1"/>
          <p:nvPr/>
        </p:nvSpPr>
        <p:spPr>
          <a:xfrm rot="1151288">
            <a:off x="211295" y="4142676"/>
            <a:ext cx="1803404" cy="64633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srgbClr val="FFFF00"/>
                </a:solidFill>
                <a:effectLst/>
                <a:uLnTx/>
                <a:uFillTx/>
                <a:latin typeface="Calibri"/>
                <a:ea typeface="ＭＳ Ｐゴシック"/>
                <a:cs typeface="+mn-cs"/>
              </a:rPr>
              <a:t>High intensive light</a:t>
            </a:r>
          </a:p>
        </p:txBody>
      </p:sp>
      <p:sp>
        <p:nvSpPr>
          <p:cNvPr id="31" name="テキスト ボックス 30"/>
          <p:cNvSpPr txBox="1"/>
          <p:nvPr/>
        </p:nvSpPr>
        <p:spPr>
          <a:xfrm rot="1108786">
            <a:off x="7078506" y="5071947"/>
            <a:ext cx="1702509" cy="4001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2000" b="1" i="0" u="none" strike="noStrike" kern="1200" cap="none" spc="0" normalizeH="0" baseline="0" noProof="0" dirty="0">
                <a:ln>
                  <a:noFill/>
                </a:ln>
                <a:solidFill>
                  <a:srgbClr val="FF9923"/>
                </a:solidFill>
                <a:effectLst/>
                <a:uLnTx/>
                <a:uFillTx/>
                <a:latin typeface="Times New Roman"/>
                <a:ea typeface="ＭＳ Ｐゴシック"/>
                <a:cs typeface="Times New Roman"/>
              </a:rPr>
              <a:t>Swirl bubbler</a:t>
            </a:r>
            <a:endParaRPr kumimoji="1" lang="ja-JP" altLang="en-US" sz="2000" b="1" i="0" u="none" strike="noStrike" kern="1200" cap="none" spc="0" normalizeH="0" baseline="0" noProof="0" dirty="0">
              <a:ln>
                <a:noFill/>
              </a:ln>
              <a:solidFill>
                <a:srgbClr val="FF9923"/>
              </a:solidFill>
              <a:effectLst/>
              <a:uLnTx/>
              <a:uFillTx/>
              <a:latin typeface="Times New Roman"/>
              <a:ea typeface="ＭＳ Ｐゴシック"/>
              <a:cs typeface="Times New Roman"/>
            </a:endParaRPr>
          </a:p>
        </p:txBody>
      </p:sp>
      <p:cxnSp>
        <p:nvCxnSpPr>
          <p:cNvPr id="24" name="直線コネクタ 23"/>
          <p:cNvCxnSpPr/>
          <p:nvPr/>
        </p:nvCxnSpPr>
        <p:spPr>
          <a:xfrm>
            <a:off x="68450" y="763855"/>
            <a:ext cx="8999838" cy="0"/>
          </a:xfrm>
          <a:prstGeom prst="line">
            <a:avLst/>
          </a:prstGeom>
          <a:ln w="57150" cmpd="sng"/>
        </p:spPr>
        <p:style>
          <a:lnRef idx="2">
            <a:schemeClr val="accent1"/>
          </a:lnRef>
          <a:fillRef idx="0">
            <a:schemeClr val="accent1"/>
          </a:fillRef>
          <a:effectRef idx="1">
            <a:schemeClr val="accent1"/>
          </a:effectRef>
          <a:fontRef idx="minor">
            <a:schemeClr val="tx1"/>
          </a:fontRef>
        </p:style>
      </p:cxnSp>
      <p:cxnSp>
        <p:nvCxnSpPr>
          <p:cNvPr id="32" name="直線矢印コネクタ 31">
            <a:extLst>
              <a:ext uri="{FF2B5EF4-FFF2-40B4-BE49-F238E27FC236}">
                <a16:creationId xmlns:a16="http://schemas.microsoft.com/office/drawing/2014/main" id="{A91F10AE-BFA0-2B45-8FBD-2F6BE1162465}"/>
              </a:ext>
            </a:extLst>
          </p:cNvPr>
          <p:cNvCxnSpPr>
            <a:cxnSpLocks/>
          </p:cNvCxnSpPr>
          <p:nvPr/>
        </p:nvCxnSpPr>
        <p:spPr>
          <a:xfrm>
            <a:off x="4043572" y="3997220"/>
            <a:ext cx="2214933" cy="1378414"/>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0831932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図 6"/>
          <p:cNvPicPr>
            <a:picLocks noChangeAspect="1"/>
          </p:cNvPicPr>
          <p:nvPr/>
        </p:nvPicPr>
        <p:blipFill>
          <a:blip r:embed="rId3"/>
          <a:stretch>
            <a:fillRect/>
          </a:stretch>
        </p:blipFill>
        <p:spPr>
          <a:xfrm>
            <a:off x="4644008" y="1412778"/>
            <a:ext cx="4045062" cy="4570037"/>
          </a:xfrm>
          <a:prstGeom prst="rect">
            <a:avLst/>
          </a:prstGeom>
          <a:solidFill>
            <a:srgbClr val="FFFFFF"/>
          </a:solidFill>
        </p:spPr>
      </p:pic>
      <p:pic>
        <p:nvPicPr>
          <p:cNvPr id="8" name="図 7"/>
          <p:cNvPicPr>
            <a:picLocks noChangeAspect="1"/>
          </p:cNvPicPr>
          <p:nvPr/>
        </p:nvPicPr>
        <p:blipFill>
          <a:blip r:embed="rId4"/>
          <a:stretch>
            <a:fillRect/>
          </a:stretch>
        </p:blipFill>
        <p:spPr>
          <a:xfrm>
            <a:off x="230475" y="1394810"/>
            <a:ext cx="3787302" cy="4757323"/>
          </a:xfrm>
          <a:prstGeom prst="rect">
            <a:avLst/>
          </a:prstGeom>
          <a:solidFill>
            <a:schemeClr val="bg1"/>
          </a:solidFill>
        </p:spPr>
      </p:pic>
      <p:sp>
        <p:nvSpPr>
          <p:cNvPr id="9" name="テキスト ボックス 8"/>
          <p:cNvSpPr txBox="1"/>
          <p:nvPr/>
        </p:nvSpPr>
        <p:spPr>
          <a:xfrm>
            <a:off x="323534" y="-45029"/>
            <a:ext cx="8269995" cy="1298817"/>
          </a:xfrm>
          <a:prstGeom prst="rect">
            <a:avLst/>
          </a:prstGeom>
          <a:noFill/>
        </p:spPr>
        <p:txBody>
          <a:bodyPr wrap="square" rtlCol="0">
            <a:spAutoFit/>
          </a:bodyPr>
          <a:lstStyle/>
          <a:p>
            <a:pPr algn="ctr" defTabSz="914400" fontAlgn="base">
              <a:lnSpc>
                <a:spcPct val="80000"/>
              </a:lnSpc>
              <a:spcBef>
                <a:spcPct val="0"/>
              </a:spcBef>
              <a:spcAft>
                <a:spcPct val="0"/>
              </a:spcAft>
            </a:pPr>
            <a:r>
              <a:rPr lang="en-US" altLang="ja-JP" sz="4800" b="1" dirty="0">
                <a:solidFill>
                  <a:srgbClr val="000090"/>
                </a:solidFill>
                <a:latin typeface="+mj-lt"/>
                <a:ea typeface="ＭＳ Ｐゴシック" charset="0"/>
                <a:cs typeface="Chalkduster"/>
              </a:rPr>
              <a:t>Bubbling mitigation effect </a:t>
            </a:r>
          </a:p>
          <a:p>
            <a:pPr algn="ctr" defTabSz="914400" fontAlgn="base">
              <a:lnSpc>
                <a:spcPct val="80000"/>
              </a:lnSpc>
              <a:spcBef>
                <a:spcPct val="0"/>
              </a:spcBef>
              <a:spcAft>
                <a:spcPct val="0"/>
              </a:spcAft>
            </a:pPr>
            <a:r>
              <a:rPr lang="en-US" altLang="ja-JP" sz="4800" b="1" dirty="0">
                <a:solidFill>
                  <a:srgbClr val="000090"/>
                </a:solidFill>
                <a:latin typeface="+mj-lt"/>
                <a:ea typeface="ＭＳ Ｐゴシック" charset="0"/>
                <a:cs typeface="Chalkduster"/>
              </a:rPr>
              <a:t>on pressure wave responses </a:t>
            </a:r>
            <a:endParaRPr lang="ja-JP" altLang="en-US" sz="4800" b="1" dirty="0">
              <a:solidFill>
                <a:srgbClr val="000090"/>
              </a:solidFill>
              <a:latin typeface="+mj-lt"/>
              <a:ea typeface="ＭＳ Ｐゴシック" charset="0"/>
              <a:cs typeface="Chalkduster"/>
            </a:endParaRPr>
          </a:p>
        </p:txBody>
      </p:sp>
      <p:sp>
        <p:nvSpPr>
          <p:cNvPr id="10" name="テキスト ボックス 9"/>
          <p:cNvSpPr txBox="1"/>
          <p:nvPr/>
        </p:nvSpPr>
        <p:spPr>
          <a:xfrm>
            <a:off x="3172420" y="1532825"/>
            <a:ext cx="639744" cy="523220"/>
          </a:xfrm>
          <a:prstGeom prst="rect">
            <a:avLst/>
          </a:prstGeom>
          <a:solidFill>
            <a:schemeClr val="bg1"/>
          </a:solidFill>
        </p:spPr>
        <p:txBody>
          <a:bodyPr wrap="square" rtlCol="0">
            <a:spAutoFit/>
          </a:bodyPr>
          <a:lstStyle/>
          <a:p>
            <a:pPr defTabSz="914400" fontAlgn="base">
              <a:spcBef>
                <a:spcPct val="0"/>
              </a:spcBef>
              <a:spcAft>
                <a:spcPct val="0"/>
              </a:spcAft>
            </a:pPr>
            <a:r>
              <a:rPr lang="en-US" altLang="ja-JP" sz="1400" dirty="0">
                <a:solidFill>
                  <a:srgbClr val="FF0000"/>
                </a:solidFill>
                <a:latin typeface="Arial"/>
                <a:ea typeface="ＭＳ Ｐゴシック" charset="0"/>
                <a:cs typeface="Arial"/>
              </a:rPr>
              <a:t>W </a:t>
            </a:r>
          </a:p>
          <a:p>
            <a:pPr defTabSz="914400" fontAlgn="base">
              <a:spcBef>
                <a:spcPct val="0"/>
              </a:spcBef>
              <a:spcAft>
                <a:spcPct val="0"/>
              </a:spcAft>
            </a:pPr>
            <a:r>
              <a:rPr lang="en-US" altLang="ja-JP" sz="1400" dirty="0">
                <a:solidFill>
                  <a:srgbClr val="0000FF"/>
                </a:solidFill>
                <a:latin typeface="Arial"/>
                <a:ea typeface="ＭＳ Ｐゴシック" charset="0"/>
                <a:cs typeface="Arial"/>
              </a:rPr>
              <a:t>W/O </a:t>
            </a:r>
            <a:endParaRPr lang="ja-JP" altLang="en-US" sz="1400" dirty="0">
              <a:solidFill>
                <a:srgbClr val="0000FF"/>
              </a:solidFill>
              <a:latin typeface="Arial"/>
              <a:ea typeface="ＭＳ Ｐゴシック" charset="0"/>
              <a:cs typeface="Arial"/>
            </a:endParaRPr>
          </a:p>
        </p:txBody>
      </p:sp>
      <p:sp>
        <p:nvSpPr>
          <p:cNvPr id="11" name="テキスト ボックス 10"/>
          <p:cNvSpPr txBox="1"/>
          <p:nvPr/>
        </p:nvSpPr>
        <p:spPr>
          <a:xfrm>
            <a:off x="3262392" y="3809270"/>
            <a:ext cx="639744" cy="523220"/>
          </a:xfrm>
          <a:prstGeom prst="rect">
            <a:avLst/>
          </a:prstGeom>
          <a:solidFill>
            <a:schemeClr val="bg1"/>
          </a:solidFill>
        </p:spPr>
        <p:txBody>
          <a:bodyPr wrap="square" rtlCol="0">
            <a:spAutoFit/>
          </a:bodyPr>
          <a:lstStyle/>
          <a:p>
            <a:pPr defTabSz="914400" fontAlgn="base">
              <a:spcBef>
                <a:spcPct val="0"/>
              </a:spcBef>
              <a:spcAft>
                <a:spcPct val="0"/>
              </a:spcAft>
            </a:pPr>
            <a:r>
              <a:rPr lang="en-US" altLang="ja-JP" sz="1400" dirty="0">
                <a:solidFill>
                  <a:srgbClr val="FF0000"/>
                </a:solidFill>
                <a:latin typeface="Arial"/>
                <a:ea typeface="ＭＳ Ｐゴシック" charset="0"/>
                <a:cs typeface="Arial"/>
              </a:rPr>
              <a:t>W </a:t>
            </a:r>
          </a:p>
          <a:p>
            <a:pPr defTabSz="914400" fontAlgn="base">
              <a:spcBef>
                <a:spcPct val="0"/>
              </a:spcBef>
              <a:spcAft>
                <a:spcPct val="0"/>
              </a:spcAft>
            </a:pPr>
            <a:r>
              <a:rPr lang="en-US" altLang="ja-JP" sz="1400" dirty="0">
                <a:solidFill>
                  <a:srgbClr val="0000FF"/>
                </a:solidFill>
                <a:latin typeface="Arial"/>
                <a:ea typeface="ＭＳ Ｐゴシック" charset="0"/>
                <a:cs typeface="Arial"/>
              </a:rPr>
              <a:t>W/O </a:t>
            </a:r>
            <a:endParaRPr lang="ja-JP" altLang="en-US" sz="1400" dirty="0">
              <a:solidFill>
                <a:srgbClr val="0000FF"/>
              </a:solidFill>
              <a:latin typeface="Arial"/>
              <a:ea typeface="ＭＳ Ｐゴシック" charset="0"/>
              <a:cs typeface="Arial"/>
            </a:endParaRPr>
          </a:p>
        </p:txBody>
      </p:sp>
      <p:sp>
        <p:nvSpPr>
          <p:cNvPr id="12" name="テキスト ボックス 11"/>
          <p:cNvSpPr txBox="1"/>
          <p:nvPr/>
        </p:nvSpPr>
        <p:spPr>
          <a:xfrm>
            <a:off x="7236396" y="1628800"/>
            <a:ext cx="1472103" cy="307777"/>
          </a:xfrm>
          <a:prstGeom prst="rect">
            <a:avLst/>
          </a:prstGeom>
          <a:solidFill>
            <a:srgbClr val="FFFFFF"/>
          </a:solidFill>
        </p:spPr>
        <p:txBody>
          <a:bodyPr wrap="none" rtlCol="0">
            <a:spAutoFit/>
          </a:bodyPr>
          <a:lstStyle/>
          <a:p>
            <a:pPr defTabSz="914400" fontAlgn="base">
              <a:spcBef>
                <a:spcPct val="0"/>
              </a:spcBef>
              <a:spcAft>
                <a:spcPct val="0"/>
              </a:spcAft>
            </a:pPr>
            <a:r>
              <a:rPr lang="en-US" altLang="ja-JP" sz="1400" dirty="0">
                <a:solidFill>
                  <a:srgbClr val="0000FF"/>
                </a:solidFill>
                <a:latin typeface="Arial" charset="0"/>
                <a:ea typeface="ＭＳ Ｐゴシック" charset="0"/>
                <a:cs typeface="ＭＳ Ｐゴシック" charset="0"/>
              </a:rPr>
              <a:t>Without bubbles</a:t>
            </a:r>
            <a:endParaRPr lang="ja-JP" altLang="en-US" sz="1400" dirty="0">
              <a:solidFill>
                <a:srgbClr val="0000FF"/>
              </a:solidFill>
              <a:latin typeface="Arial" charset="0"/>
              <a:ea typeface="ＭＳ Ｐゴシック" charset="0"/>
              <a:cs typeface="ＭＳ Ｐゴシック" charset="0"/>
            </a:endParaRPr>
          </a:p>
        </p:txBody>
      </p:sp>
      <p:sp>
        <p:nvSpPr>
          <p:cNvPr id="13" name="テキスト ボックス 12"/>
          <p:cNvSpPr txBox="1"/>
          <p:nvPr/>
        </p:nvSpPr>
        <p:spPr>
          <a:xfrm>
            <a:off x="7380409" y="3429003"/>
            <a:ext cx="1222523" cy="307777"/>
          </a:xfrm>
          <a:prstGeom prst="rect">
            <a:avLst/>
          </a:prstGeom>
          <a:solidFill>
            <a:srgbClr val="FFFFFF"/>
          </a:solidFill>
        </p:spPr>
        <p:txBody>
          <a:bodyPr wrap="none" rtlCol="0">
            <a:spAutoFit/>
          </a:bodyPr>
          <a:lstStyle/>
          <a:p>
            <a:pPr defTabSz="914400" fontAlgn="base">
              <a:spcBef>
                <a:spcPct val="0"/>
              </a:spcBef>
              <a:spcAft>
                <a:spcPct val="0"/>
              </a:spcAft>
            </a:pPr>
            <a:r>
              <a:rPr lang="en-US" altLang="ja-JP" sz="1400" dirty="0">
                <a:solidFill>
                  <a:srgbClr val="FF0000"/>
                </a:solidFill>
                <a:latin typeface="Arial" charset="0"/>
                <a:ea typeface="ＭＳ Ｐゴシック" charset="0"/>
                <a:cs typeface="ＭＳ Ｐゴシック" charset="0"/>
              </a:rPr>
              <a:t>With bubbles</a:t>
            </a:r>
            <a:endParaRPr lang="ja-JP" altLang="en-US" sz="1400" dirty="0">
              <a:solidFill>
                <a:srgbClr val="FF0000"/>
              </a:solidFill>
              <a:latin typeface="Arial" charset="0"/>
              <a:ea typeface="ＭＳ Ｐゴシック" charset="0"/>
              <a:cs typeface="ＭＳ Ｐゴシック" charset="0"/>
            </a:endParaRPr>
          </a:p>
        </p:txBody>
      </p:sp>
      <p:sp>
        <p:nvSpPr>
          <p:cNvPr id="14" name="テキスト ボックス 13"/>
          <p:cNvSpPr txBox="1"/>
          <p:nvPr/>
        </p:nvSpPr>
        <p:spPr>
          <a:xfrm>
            <a:off x="141071" y="5829056"/>
            <a:ext cx="4073861" cy="923330"/>
          </a:xfrm>
          <a:prstGeom prst="rect">
            <a:avLst/>
          </a:prstGeom>
          <a:solidFill>
            <a:srgbClr val="FFFFFF"/>
          </a:solidFill>
        </p:spPr>
        <p:txBody>
          <a:bodyPr wrap="square" rtlCol="0">
            <a:spAutoFit/>
          </a:bodyPr>
          <a:lstStyle/>
          <a:p>
            <a:pPr defTabSz="914400" fontAlgn="base">
              <a:spcBef>
                <a:spcPct val="0"/>
              </a:spcBef>
              <a:spcAft>
                <a:spcPct val="0"/>
              </a:spcAft>
            </a:pPr>
            <a:r>
              <a:rPr lang="en-US" altLang="ja-JP" dirty="0">
                <a:solidFill>
                  <a:srgbClr val="000090"/>
                </a:solidFill>
                <a:latin typeface="Arial" charset="0"/>
                <a:ea typeface="ＭＳ Ｐゴシック" charset="0"/>
                <a:cs typeface="ＭＳ Ｐゴシック" charset="0"/>
              </a:rPr>
              <a:t>The peaks of spectrum were reduced clearly by bubbles injection regardless of frequency.</a:t>
            </a:r>
            <a:endParaRPr lang="ja-JP" altLang="en-US" dirty="0">
              <a:solidFill>
                <a:srgbClr val="000090"/>
              </a:solidFill>
              <a:latin typeface="Arial" charset="0"/>
              <a:ea typeface="ＭＳ Ｐゴシック" charset="0"/>
              <a:cs typeface="ＭＳ Ｐゴシック" charset="0"/>
            </a:endParaRPr>
          </a:p>
        </p:txBody>
      </p:sp>
      <p:sp>
        <p:nvSpPr>
          <p:cNvPr id="16" name="テキスト ボックス 15"/>
          <p:cNvSpPr txBox="1"/>
          <p:nvPr/>
        </p:nvSpPr>
        <p:spPr>
          <a:xfrm>
            <a:off x="4683639" y="5877366"/>
            <a:ext cx="4460362" cy="1292662"/>
          </a:xfrm>
          <a:prstGeom prst="rect">
            <a:avLst/>
          </a:prstGeom>
          <a:noFill/>
        </p:spPr>
        <p:txBody>
          <a:bodyPr wrap="square" rtlCol="0">
            <a:spAutoFit/>
          </a:bodyPr>
          <a:lstStyle/>
          <a:p>
            <a:pPr defTabSz="914400" fontAlgn="base">
              <a:spcBef>
                <a:spcPct val="0"/>
              </a:spcBef>
              <a:spcAft>
                <a:spcPct val="0"/>
              </a:spcAft>
            </a:pPr>
            <a:r>
              <a:rPr lang="en-US" altLang="ja-JP" dirty="0">
                <a:solidFill>
                  <a:srgbClr val="000090"/>
                </a:solidFill>
                <a:latin typeface="Arial" charset="0"/>
                <a:ea typeface="ＭＳ Ｐゴシック" charset="0"/>
                <a:cs typeface="ＭＳ Ｐゴシック" charset="0"/>
              </a:rPr>
              <a:t>Higher freq. components, related with cavitation phenomena, were sufficiently mitigated.</a:t>
            </a:r>
          </a:p>
          <a:p>
            <a:pPr defTabSz="914400" fontAlgn="base">
              <a:spcBef>
                <a:spcPct val="0"/>
              </a:spcBef>
              <a:spcAft>
                <a:spcPct val="0"/>
              </a:spcAft>
            </a:pPr>
            <a:r>
              <a:rPr lang="en-US" altLang="ja-JP" sz="2400" dirty="0">
                <a:solidFill>
                  <a:srgbClr val="000090"/>
                </a:solidFill>
                <a:latin typeface="Arial" charset="0"/>
                <a:ea typeface="ＭＳ Ｐゴシック" charset="0"/>
                <a:cs typeface="ＭＳ Ｐゴシック" charset="0"/>
              </a:rPr>
              <a:t> </a:t>
            </a:r>
            <a:endParaRPr lang="ja-JP" altLang="en-US" sz="2400" dirty="0">
              <a:solidFill>
                <a:srgbClr val="000090"/>
              </a:solidFill>
              <a:latin typeface="Arial" charset="0"/>
              <a:ea typeface="ＭＳ Ｐゴシック" charset="0"/>
              <a:cs typeface="ＭＳ Ｐゴシック" charset="0"/>
            </a:endParaRPr>
          </a:p>
        </p:txBody>
      </p:sp>
      <p:cxnSp>
        <p:nvCxnSpPr>
          <p:cNvPr id="15" name="直線コネクタ 14"/>
          <p:cNvCxnSpPr/>
          <p:nvPr/>
        </p:nvCxnSpPr>
        <p:spPr>
          <a:xfrm>
            <a:off x="262248" y="1253788"/>
            <a:ext cx="8842786" cy="0"/>
          </a:xfrm>
          <a:prstGeom prst="line">
            <a:avLst/>
          </a:prstGeom>
          <a:ln w="76200" cmpd="thickThin">
            <a:solidFill>
              <a:srgbClr val="0000CC"/>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63826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図 2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042" y="886376"/>
            <a:ext cx="8791527" cy="5461438"/>
          </a:xfrm>
          <a:prstGeom prst="rect">
            <a:avLst/>
          </a:prstGeom>
        </p:spPr>
      </p:pic>
      <p:sp>
        <p:nvSpPr>
          <p:cNvPr id="3" name="テキスト ボックス 2"/>
          <p:cNvSpPr txBox="1"/>
          <p:nvPr/>
        </p:nvSpPr>
        <p:spPr>
          <a:xfrm>
            <a:off x="2410037" y="3958255"/>
            <a:ext cx="1296245" cy="380480"/>
          </a:xfrm>
          <a:prstGeom prst="rect">
            <a:avLst/>
          </a:prstGeom>
          <a:noFill/>
        </p:spPr>
        <p:txBody>
          <a:bodyPr wrap="none" lIns="36000" tIns="36000" rIns="36000" bIns="36000" rtlCol="0">
            <a:spAutoFit/>
          </a:bodyPr>
          <a:lstStyle/>
          <a:p>
            <a:r>
              <a:rPr lang="en-US" altLang="ja-JP" sz="2000" b="1" dirty="0">
                <a:solidFill>
                  <a:srgbClr val="8064A2">
                    <a:lumMod val="50000"/>
                  </a:srgbClr>
                </a:solidFill>
              </a:rPr>
              <a:t>Earthquake</a:t>
            </a:r>
            <a:endParaRPr lang="en-US" altLang="ja-JP" sz="1200" b="1" dirty="0">
              <a:solidFill>
                <a:srgbClr val="8064A2">
                  <a:lumMod val="50000"/>
                </a:srgbClr>
              </a:solidFill>
            </a:endParaRPr>
          </a:p>
        </p:txBody>
      </p:sp>
      <p:cxnSp>
        <p:nvCxnSpPr>
          <p:cNvPr id="4" name="直線矢印コネクタ 3"/>
          <p:cNvCxnSpPr/>
          <p:nvPr/>
        </p:nvCxnSpPr>
        <p:spPr>
          <a:xfrm>
            <a:off x="3008252" y="4302167"/>
            <a:ext cx="0" cy="282171"/>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 name="テキスト ボックス 4"/>
          <p:cNvSpPr txBox="1"/>
          <p:nvPr/>
        </p:nvSpPr>
        <p:spPr>
          <a:xfrm>
            <a:off x="3670179" y="3468323"/>
            <a:ext cx="915635" cy="369332"/>
          </a:xfrm>
          <a:prstGeom prst="rect">
            <a:avLst/>
          </a:prstGeom>
          <a:noFill/>
        </p:spPr>
        <p:txBody>
          <a:bodyPr wrap="none" rtlCol="0">
            <a:spAutoFit/>
          </a:bodyPr>
          <a:lstStyle/>
          <a:p>
            <a:r>
              <a:rPr lang="en-US" altLang="ja-JP" b="1" dirty="0">
                <a:solidFill>
                  <a:srgbClr val="0070C0"/>
                </a:solidFill>
              </a:rPr>
              <a:t>300 kW</a:t>
            </a:r>
            <a:endParaRPr lang="ja-JP" altLang="en-US" b="1" dirty="0">
              <a:solidFill>
                <a:srgbClr val="0070C0"/>
              </a:solidFill>
            </a:endParaRPr>
          </a:p>
        </p:txBody>
      </p:sp>
      <p:sp>
        <p:nvSpPr>
          <p:cNvPr id="6" name="テキスト ボックス 5"/>
          <p:cNvSpPr txBox="1"/>
          <p:nvPr/>
        </p:nvSpPr>
        <p:spPr>
          <a:xfrm>
            <a:off x="3586707" y="2560918"/>
            <a:ext cx="1443582" cy="565146"/>
          </a:xfrm>
          <a:prstGeom prst="rect">
            <a:avLst/>
          </a:prstGeom>
          <a:noFill/>
        </p:spPr>
        <p:txBody>
          <a:bodyPr wrap="square" lIns="36000" tIns="36000" rIns="36000" bIns="36000" rtlCol="0">
            <a:spAutoFit/>
          </a:bodyPr>
          <a:lstStyle/>
          <a:p>
            <a:pPr algn="ctr"/>
            <a:r>
              <a:rPr lang="en-US" altLang="ja-JP" sz="1600" b="1" dirty="0">
                <a:solidFill>
                  <a:prstClr val="black"/>
                </a:solidFill>
              </a:rPr>
              <a:t>Accident </a:t>
            </a:r>
            <a:r>
              <a:rPr lang="ja-JP" altLang="en-US" sz="1600" b="1" dirty="0">
                <a:solidFill>
                  <a:prstClr val="black"/>
                </a:solidFill>
              </a:rPr>
              <a:t> </a:t>
            </a:r>
            <a:r>
              <a:rPr lang="en-US" altLang="ja-JP" sz="1600" b="1" dirty="0">
                <a:solidFill>
                  <a:prstClr val="black"/>
                </a:solidFill>
              </a:rPr>
              <a:t>at </a:t>
            </a:r>
          </a:p>
          <a:p>
            <a:pPr algn="ctr"/>
            <a:r>
              <a:rPr lang="en-US" altLang="ja-JP" sz="1600" b="1" dirty="0">
                <a:solidFill>
                  <a:prstClr val="black"/>
                </a:solidFill>
              </a:rPr>
              <a:t>Hadron Facility</a:t>
            </a:r>
          </a:p>
        </p:txBody>
      </p:sp>
      <p:cxnSp>
        <p:nvCxnSpPr>
          <p:cNvPr id="7" name="直線矢印コネクタ 6"/>
          <p:cNvCxnSpPr/>
          <p:nvPr/>
        </p:nvCxnSpPr>
        <p:spPr>
          <a:xfrm>
            <a:off x="4292020" y="3753370"/>
            <a:ext cx="0" cy="399390"/>
          </a:xfrm>
          <a:prstGeom prst="straightConnector1">
            <a:avLst/>
          </a:prstGeom>
          <a:ln w="3810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8" name="直線矢印コネクタ 7"/>
          <p:cNvCxnSpPr/>
          <p:nvPr/>
        </p:nvCxnSpPr>
        <p:spPr>
          <a:xfrm>
            <a:off x="4478806" y="3137015"/>
            <a:ext cx="0" cy="1015749"/>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9" name="テキスト ボックス 8"/>
          <p:cNvSpPr txBox="1"/>
          <p:nvPr/>
        </p:nvSpPr>
        <p:spPr>
          <a:xfrm>
            <a:off x="253673" y="6446003"/>
            <a:ext cx="1761567" cy="276999"/>
          </a:xfrm>
          <a:prstGeom prst="rect">
            <a:avLst/>
          </a:prstGeom>
          <a:noFill/>
        </p:spPr>
        <p:txBody>
          <a:bodyPr wrap="square" rtlCol="0">
            <a:spAutoFit/>
          </a:bodyPr>
          <a:lstStyle/>
          <a:p>
            <a:r>
              <a:rPr lang="en-US" altLang="ja-JP" sz="1200" dirty="0">
                <a:solidFill>
                  <a:prstClr val="black"/>
                </a:solidFill>
              </a:rPr>
              <a:t> as</a:t>
            </a:r>
            <a:r>
              <a:rPr lang="ja-JP" altLang="en-US" sz="1200" dirty="0">
                <a:solidFill>
                  <a:prstClr val="black"/>
                </a:solidFill>
              </a:rPr>
              <a:t> </a:t>
            </a:r>
            <a:r>
              <a:rPr lang="en-US" altLang="ja-JP" sz="1200" dirty="0">
                <a:solidFill>
                  <a:prstClr val="black"/>
                </a:solidFill>
              </a:rPr>
              <a:t>of July</a:t>
            </a:r>
            <a:r>
              <a:rPr lang="ja-JP" altLang="en-US" sz="1200" dirty="0">
                <a:solidFill>
                  <a:prstClr val="black"/>
                </a:solidFill>
              </a:rPr>
              <a:t> </a:t>
            </a:r>
            <a:r>
              <a:rPr lang="en-US" altLang="ja-JP" sz="1200" dirty="0">
                <a:solidFill>
                  <a:prstClr val="black"/>
                </a:solidFill>
              </a:rPr>
              <a:t>3, 2018</a:t>
            </a:r>
            <a:endParaRPr lang="ja-JP" altLang="en-US" sz="1200" dirty="0">
              <a:solidFill>
                <a:prstClr val="black"/>
              </a:solidFill>
            </a:endParaRPr>
          </a:p>
        </p:txBody>
      </p:sp>
      <p:sp>
        <p:nvSpPr>
          <p:cNvPr id="10" name="正方形/長方形 9"/>
          <p:cNvSpPr/>
          <p:nvPr/>
        </p:nvSpPr>
        <p:spPr>
          <a:xfrm>
            <a:off x="2284111" y="6159443"/>
            <a:ext cx="2263920" cy="523220"/>
          </a:xfrm>
          <a:prstGeom prst="rect">
            <a:avLst/>
          </a:prstGeom>
        </p:spPr>
        <p:txBody>
          <a:bodyPr wrap="square">
            <a:spAutoFit/>
          </a:bodyPr>
          <a:lstStyle/>
          <a:p>
            <a:r>
              <a:rPr lang="ja-JP" altLang="en-US" sz="1400" b="1" dirty="0">
                <a:solidFill>
                  <a:prstClr val="black"/>
                </a:solidFill>
              </a:rPr>
              <a:t>～</a:t>
            </a:r>
            <a:r>
              <a:rPr lang="en-US" altLang="ja-JP" sz="1400" b="1" dirty="0">
                <a:solidFill>
                  <a:prstClr val="black"/>
                </a:solidFill>
              </a:rPr>
              <a:t>10</a:t>
            </a:r>
            <a:r>
              <a:rPr lang="ja-JP" altLang="en-US" sz="1400" b="1" dirty="0">
                <a:solidFill>
                  <a:prstClr val="black"/>
                </a:solidFill>
              </a:rPr>
              <a:t> </a:t>
            </a:r>
            <a:r>
              <a:rPr lang="en-US" altLang="ja-JP" sz="1400" b="1" dirty="0">
                <a:solidFill>
                  <a:prstClr val="black"/>
                </a:solidFill>
              </a:rPr>
              <a:t>months interruption </a:t>
            </a:r>
          </a:p>
          <a:p>
            <a:r>
              <a:rPr lang="en-US" altLang="ja-JP" sz="1400" b="1" dirty="0">
                <a:solidFill>
                  <a:prstClr val="black"/>
                </a:solidFill>
              </a:rPr>
              <a:t>due to the earthquake</a:t>
            </a:r>
            <a:endParaRPr lang="ja-JP" altLang="en-US" sz="1400" b="1" dirty="0">
              <a:solidFill>
                <a:prstClr val="black"/>
              </a:solidFill>
            </a:endParaRPr>
          </a:p>
        </p:txBody>
      </p:sp>
      <p:sp>
        <p:nvSpPr>
          <p:cNvPr id="11" name="左中かっこ 10"/>
          <p:cNvSpPr/>
          <p:nvPr/>
        </p:nvSpPr>
        <p:spPr>
          <a:xfrm rot="16200000">
            <a:off x="3191329" y="5861757"/>
            <a:ext cx="186709" cy="408824"/>
          </a:xfrm>
          <a:prstGeom prst="leftBrace">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dirty="0">
              <a:solidFill>
                <a:prstClr val="black"/>
              </a:solidFill>
            </a:endParaRPr>
          </a:p>
        </p:txBody>
      </p:sp>
      <p:sp>
        <p:nvSpPr>
          <p:cNvPr id="12" name="テキスト ボックス 11"/>
          <p:cNvSpPr txBox="1"/>
          <p:nvPr/>
        </p:nvSpPr>
        <p:spPr>
          <a:xfrm>
            <a:off x="4983255" y="858183"/>
            <a:ext cx="1477552" cy="307777"/>
          </a:xfrm>
          <a:prstGeom prst="rect">
            <a:avLst/>
          </a:prstGeom>
          <a:noFill/>
        </p:spPr>
        <p:txBody>
          <a:bodyPr wrap="square" rtlCol="0">
            <a:spAutoFit/>
          </a:bodyPr>
          <a:lstStyle/>
          <a:p>
            <a:r>
              <a:rPr lang="en-US" altLang="ja-JP" sz="1400" b="1" dirty="0"/>
              <a:t>1 MW eq. pulse</a:t>
            </a:r>
            <a:endParaRPr lang="ja-JP" altLang="en-US" sz="1400" b="1" dirty="0"/>
          </a:p>
        </p:txBody>
      </p:sp>
      <p:sp>
        <p:nvSpPr>
          <p:cNvPr id="13" name="正方形/長方形 12"/>
          <p:cNvSpPr/>
          <p:nvPr/>
        </p:nvSpPr>
        <p:spPr>
          <a:xfrm>
            <a:off x="4407759" y="6159443"/>
            <a:ext cx="2148894" cy="523220"/>
          </a:xfrm>
          <a:prstGeom prst="rect">
            <a:avLst/>
          </a:prstGeom>
        </p:spPr>
        <p:txBody>
          <a:bodyPr wrap="square">
            <a:spAutoFit/>
          </a:bodyPr>
          <a:lstStyle/>
          <a:p>
            <a:r>
              <a:rPr lang="ja-JP" altLang="en-US" sz="1400" b="1" dirty="0">
                <a:solidFill>
                  <a:prstClr val="black"/>
                </a:solidFill>
                <a:cs typeface="Arial" panose="020B0604020202020204" pitchFamily="34" charset="0"/>
              </a:rPr>
              <a:t>～</a:t>
            </a:r>
            <a:r>
              <a:rPr lang="en-US" altLang="ja-JP" sz="1400" b="1" dirty="0">
                <a:solidFill>
                  <a:prstClr val="black"/>
                </a:solidFill>
                <a:cs typeface="Arial" panose="020B0604020202020204" pitchFamily="34" charset="0"/>
              </a:rPr>
              <a:t>1</a:t>
            </a:r>
            <a:r>
              <a:rPr lang="ja-JP" altLang="en-US" sz="1400" b="1" dirty="0">
                <a:solidFill>
                  <a:prstClr val="black"/>
                </a:solidFill>
                <a:cs typeface="Arial" panose="020B0604020202020204" pitchFamily="34" charset="0"/>
              </a:rPr>
              <a:t> </a:t>
            </a:r>
            <a:r>
              <a:rPr lang="en-US" altLang="ja-JP" sz="1400" b="1" dirty="0">
                <a:solidFill>
                  <a:prstClr val="black"/>
                </a:solidFill>
                <a:cs typeface="Arial" panose="020B0604020202020204" pitchFamily="34" charset="0"/>
              </a:rPr>
              <a:t>month interruption </a:t>
            </a:r>
          </a:p>
          <a:p>
            <a:r>
              <a:rPr lang="en-US" altLang="ja-JP" sz="1400" b="1" dirty="0">
                <a:solidFill>
                  <a:prstClr val="black"/>
                </a:solidFill>
                <a:cs typeface="Arial" panose="020B0604020202020204" pitchFamily="34" charset="0"/>
              </a:rPr>
              <a:t>due to the fire in MLF</a:t>
            </a:r>
            <a:endParaRPr lang="ja-JP" altLang="en-US" sz="1400" b="1" dirty="0">
              <a:solidFill>
                <a:prstClr val="black"/>
              </a:solidFill>
              <a:cs typeface="Arial" panose="020B0604020202020204" pitchFamily="34" charset="0"/>
            </a:endParaRPr>
          </a:p>
        </p:txBody>
      </p:sp>
      <p:sp>
        <p:nvSpPr>
          <p:cNvPr id="14" name="タイトル 1"/>
          <p:cNvSpPr txBox="1">
            <a:spLocks/>
          </p:cNvSpPr>
          <p:nvPr/>
        </p:nvSpPr>
        <p:spPr>
          <a:xfrm>
            <a:off x="609478" y="-200323"/>
            <a:ext cx="7596554"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en-US" altLang="ja-JP" b="1" i="1" dirty="0">
                <a:solidFill>
                  <a:srgbClr val="000090"/>
                </a:solidFill>
              </a:rPr>
              <a:t>Beam Power History at MLF</a:t>
            </a:r>
            <a:endParaRPr lang="ja-JP" altLang="en-US" b="1" i="1" dirty="0">
              <a:solidFill>
                <a:srgbClr val="000090"/>
              </a:solidFill>
            </a:endParaRPr>
          </a:p>
        </p:txBody>
      </p:sp>
      <p:sp>
        <p:nvSpPr>
          <p:cNvPr id="15" name="正方形/長方形 14"/>
          <p:cNvSpPr/>
          <p:nvPr/>
        </p:nvSpPr>
        <p:spPr>
          <a:xfrm>
            <a:off x="6249401" y="6184931"/>
            <a:ext cx="1849427" cy="457390"/>
          </a:xfrm>
          <a:prstGeom prst="rect">
            <a:avLst/>
          </a:prstGeom>
        </p:spPr>
        <p:txBody>
          <a:bodyPr wrap="square">
            <a:spAutoFit/>
          </a:bodyPr>
          <a:lstStyle/>
          <a:p>
            <a:pPr>
              <a:lnSpc>
                <a:spcPts val="1400"/>
              </a:lnSpc>
            </a:pPr>
            <a:r>
              <a:rPr lang="en-US" altLang="ja-JP" sz="1400" b="1" dirty="0">
                <a:solidFill>
                  <a:prstClr val="black"/>
                </a:solidFill>
                <a:cs typeface="Arial" panose="020B0604020202020204" pitchFamily="34" charset="0"/>
              </a:rPr>
              <a:t>Interruption due to troubles of Hg-target</a:t>
            </a:r>
            <a:endParaRPr lang="ja-JP" altLang="en-US" sz="1400" b="1" dirty="0">
              <a:solidFill>
                <a:prstClr val="black"/>
              </a:solidFill>
              <a:cs typeface="Arial" panose="020B0604020202020204" pitchFamily="34" charset="0"/>
            </a:endParaRPr>
          </a:p>
        </p:txBody>
      </p:sp>
      <p:sp>
        <p:nvSpPr>
          <p:cNvPr id="16" name="テキスト ボックス 15"/>
          <p:cNvSpPr txBox="1"/>
          <p:nvPr/>
        </p:nvSpPr>
        <p:spPr>
          <a:xfrm>
            <a:off x="5289938" y="2041357"/>
            <a:ext cx="915635" cy="369332"/>
          </a:xfrm>
          <a:prstGeom prst="rect">
            <a:avLst/>
          </a:prstGeom>
          <a:noFill/>
        </p:spPr>
        <p:txBody>
          <a:bodyPr wrap="none" rtlCol="0">
            <a:spAutoFit/>
          </a:bodyPr>
          <a:lstStyle/>
          <a:p>
            <a:r>
              <a:rPr lang="en-US" altLang="ja-JP" b="1" dirty="0">
                <a:solidFill>
                  <a:srgbClr val="0070C0"/>
                </a:solidFill>
              </a:rPr>
              <a:t>500 kW</a:t>
            </a:r>
            <a:endParaRPr lang="ja-JP" altLang="en-US" b="1" dirty="0">
              <a:solidFill>
                <a:srgbClr val="0070C0"/>
              </a:solidFill>
            </a:endParaRPr>
          </a:p>
        </p:txBody>
      </p:sp>
      <p:cxnSp>
        <p:nvCxnSpPr>
          <p:cNvPr id="17" name="直線矢印コネクタ 16"/>
          <p:cNvCxnSpPr/>
          <p:nvPr/>
        </p:nvCxnSpPr>
        <p:spPr>
          <a:xfrm flipH="1" flipV="1">
            <a:off x="5708647" y="5654337"/>
            <a:ext cx="752239" cy="56969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8" name="直線矢印コネクタ 17"/>
          <p:cNvCxnSpPr/>
          <p:nvPr/>
        </p:nvCxnSpPr>
        <p:spPr>
          <a:xfrm flipH="1" flipV="1">
            <a:off x="6096917" y="5727729"/>
            <a:ext cx="363971" cy="496495"/>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 name="直線矢印コネクタ 18"/>
          <p:cNvCxnSpPr/>
          <p:nvPr/>
        </p:nvCxnSpPr>
        <p:spPr>
          <a:xfrm>
            <a:off x="5708550" y="2392254"/>
            <a:ext cx="0" cy="733810"/>
          </a:xfrm>
          <a:prstGeom prst="straightConnector1">
            <a:avLst/>
          </a:prstGeom>
          <a:ln w="3810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20" name="直線矢印コネクタ 19"/>
          <p:cNvCxnSpPr/>
          <p:nvPr/>
        </p:nvCxnSpPr>
        <p:spPr>
          <a:xfrm flipV="1">
            <a:off x="5530474" y="5871574"/>
            <a:ext cx="0" cy="288031"/>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2" name="テキスト ボックス 21"/>
          <p:cNvSpPr txBox="1"/>
          <p:nvPr/>
        </p:nvSpPr>
        <p:spPr>
          <a:xfrm>
            <a:off x="6751432" y="834498"/>
            <a:ext cx="1214730" cy="369332"/>
          </a:xfrm>
          <a:prstGeom prst="rect">
            <a:avLst/>
          </a:prstGeom>
          <a:noFill/>
        </p:spPr>
        <p:txBody>
          <a:bodyPr wrap="square" rtlCol="0">
            <a:spAutoFit/>
          </a:bodyPr>
          <a:lstStyle/>
          <a:p>
            <a:r>
              <a:rPr lang="en-US" altLang="ja-JP" b="1" dirty="0">
                <a:solidFill>
                  <a:srgbClr val="FF0000"/>
                </a:solidFill>
              </a:rPr>
              <a:t>1 MW Test</a:t>
            </a:r>
            <a:endParaRPr lang="ja-JP" altLang="en-US" b="1" dirty="0">
              <a:solidFill>
                <a:srgbClr val="FF0000"/>
              </a:solidFill>
            </a:endParaRPr>
          </a:p>
        </p:txBody>
      </p:sp>
      <p:grpSp>
        <p:nvGrpSpPr>
          <p:cNvPr id="24" name="図形グループ 23"/>
          <p:cNvGrpSpPr/>
          <p:nvPr/>
        </p:nvGrpSpPr>
        <p:grpSpPr>
          <a:xfrm>
            <a:off x="40796" y="713898"/>
            <a:ext cx="9198307" cy="6247513"/>
            <a:chOff x="661618" y="2161597"/>
            <a:chExt cx="7817520" cy="4696403"/>
          </a:xfrm>
          <a:solidFill>
            <a:schemeClr val="bg1"/>
          </a:solidFill>
        </p:grpSpPr>
        <p:pic>
          <p:nvPicPr>
            <p:cNvPr id="25" name="図 24"/>
            <p:cNvPicPr>
              <a:picLocks noChangeAspect="1"/>
            </p:cNvPicPr>
            <p:nvPr/>
          </p:nvPicPr>
          <p:blipFill rotWithShape="1">
            <a:blip r:embed="rId3">
              <a:extLst>
                <a:ext uri="{28A0092B-C50C-407E-A947-70E740481C1C}">
                  <a14:useLocalDpi xmlns:a14="http://schemas.microsoft.com/office/drawing/2010/main" val="0"/>
                </a:ext>
              </a:extLst>
            </a:blip>
            <a:srcRect t="5721" b="2214"/>
            <a:stretch/>
          </p:blipFill>
          <p:spPr>
            <a:xfrm>
              <a:off x="675582" y="2227461"/>
              <a:ext cx="7803556" cy="4630539"/>
            </a:xfrm>
            <a:prstGeom prst="rect">
              <a:avLst/>
            </a:prstGeom>
            <a:grpFill/>
          </p:spPr>
        </p:pic>
        <p:sp>
          <p:nvSpPr>
            <p:cNvPr id="26" name="テキスト ボックス 25"/>
            <p:cNvSpPr txBox="1"/>
            <p:nvPr/>
          </p:nvSpPr>
          <p:spPr>
            <a:xfrm>
              <a:off x="4508626" y="6335113"/>
              <a:ext cx="683544" cy="347044"/>
            </a:xfrm>
            <a:prstGeom prst="rect">
              <a:avLst/>
            </a:prstGeom>
            <a:grpFill/>
          </p:spPr>
          <p:txBody>
            <a:bodyPr wrap="none" rtlCol="0">
              <a:spAutoFit/>
            </a:bodyPr>
            <a:lstStyle/>
            <a:p>
              <a:r>
                <a:rPr kumimoji="1" lang="en-US" altLang="ja-JP" sz="2400" dirty="0">
                  <a:solidFill>
                    <a:schemeClr val="tx1">
                      <a:lumMod val="75000"/>
                      <a:lumOff val="25000"/>
                    </a:schemeClr>
                  </a:solidFill>
                </a:rPr>
                <a:t>Time</a:t>
              </a:r>
              <a:endParaRPr kumimoji="1" lang="ja-JP" altLang="en-US" sz="2400" dirty="0">
                <a:solidFill>
                  <a:schemeClr val="tx1">
                    <a:lumMod val="75000"/>
                    <a:lumOff val="25000"/>
                  </a:schemeClr>
                </a:solidFill>
              </a:endParaRPr>
            </a:p>
          </p:txBody>
        </p:sp>
        <p:sp>
          <p:nvSpPr>
            <p:cNvPr id="27" name="テキスト ボックス 26"/>
            <p:cNvSpPr txBox="1"/>
            <p:nvPr/>
          </p:nvSpPr>
          <p:spPr>
            <a:xfrm rot="16200000">
              <a:off x="-59224" y="3871909"/>
              <a:ext cx="1834048" cy="392363"/>
            </a:xfrm>
            <a:prstGeom prst="rect">
              <a:avLst/>
            </a:prstGeom>
            <a:grpFill/>
          </p:spPr>
          <p:txBody>
            <a:bodyPr wrap="none" rtlCol="0">
              <a:spAutoFit/>
            </a:bodyPr>
            <a:lstStyle/>
            <a:p>
              <a:r>
                <a:rPr kumimoji="1" lang="en-US" altLang="ja-JP" sz="2400" dirty="0">
                  <a:solidFill>
                    <a:schemeClr val="tx1">
                      <a:lumMod val="75000"/>
                      <a:lumOff val="25000"/>
                    </a:schemeClr>
                  </a:solidFill>
                </a:rPr>
                <a:t>Beam</a:t>
              </a:r>
              <a:r>
                <a:rPr kumimoji="1" lang="ja-JP" altLang="en-US" sz="2400" dirty="0">
                  <a:solidFill>
                    <a:schemeClr val="tx1">
                      <a:lumMod val="75000"/>
                      <a:lumOff val="25000"/>
                    </a:schemeClr>
                  </a:solidFill>
                </a:rPr>
                <a:t> </a:t>
              </a:r>
              <a:r>
                <a:rPr kumimoji="1" lang="en-US" altLang="ja-JP" sz="2400" dirty="0">
                  <a:solidFill>
                    <a:schemeClr val="tx1">
                      <a:lumMod val="75000"/>
                      <a:lumOff val="25000"/>
                    </a:schemeClr>
                  </a:solidFill>
                </a:rPr>
                <a:t>Power</a:t>
              </a:r>
              <a:r>
                <a:rPr kumimoji="1" lang="ja-JP" altLang="en-US" sz="2400" dirty="0">
                  <a:solidFill>
                    <a:schemeClr val="tx1">
                      <a:lumMod val="75000"/>
                      <a:lumOff val="25000"/>
                    </a:schemeClr>
                  </a:solidFill>
                </a:rPr>
                <a:t> </a:t>
              </a:r>
              <a:r>
                <a:rPr kumimoji="1" lang="en-US" altLang="ja-JP" sz="2400" dirty="0">
                  <a:solidFill>
                    <a:schemeClr val="tx1">
                      <a:lumMod val="75000"/>
                      <a:lumOff val="25000"/>
                    </a:schemeClr>
                  </a:solidFill>
                </a:rPr>
                <a:t>(kW)</a:t>
              </a:r>
              <a:endParaRPr kumimoji="1" lang="ja-JP" altLang="en-US" sz="2400" dirty="0">
                <a:solidFill>
                  <a:schemeClr val="tx1">
                    <a:lumMod val="75000"/>
                    <a:lumOff val="25000"/>
                  </a:schemeClr>
                </a:solidFill>
              </a:endParaRPr>
            </a:p>
          </p:txBody>
        </p:sp>
        <p:sp>
          <p:nvSpPr>
            <p:cNvPr id="28" name="テキスト ボックス 27"/>
            <p:cNvSpPr txBox="1"/>
            <p:nvPr/>
          </p:nvSpPr>
          <p:spPr>
            <a:xfrm>
              <a:off x="4923287" y="2161597"/>
              <a:ext cx="2588554" cy="763498"/>
            </a:xfrm>
            <a:prstGeom prst="rect">
              <a:avLst/>
            </a:prstGeom>
            <a:noFill/>
          </p:spPr>
          <p:txBody>
            <a:bodyPr wrap="none" rtlCol="0">
              <a:spAutoFit/>
            </a:bodyPr>
            <a:lstStyle/>
            <a:p>
              <a:pPr algn="ctr"/>
              <a:r>
                <a:rPr lang="en-US" altLang="ja-JP" sz="3200" b="1" i="1" dirty="0">
                  <a:solidFill>
                    <a:srgbClr val="FF0000"/>
                  </a:solidFill>
                </a:rPr>
                <a:t>1MW Operation</a:t>
              </a:r>
            </a:p>
            <a:p>
              <a:pPr algn="ctr"/>
              <a:r>
                <a:rPr lang="ja-JP" altLang="ja-JP" sz="2800" i="1" dirty="0">
                  <a:solidFill>
                    <a:srgbClr val="FF0000"/>
                  </a:solidFill>
                </a:rPr>
                <a:t>f</a:t>
              </a:r>
              <a:r>
                <a:rPr lang="en-US" altLang="ja-JP" sz="2800" i="1" dirty="0">
                  <a:solidFill>
                    <a:srgbClr val="FF0000"/>
                  </a:solidFill>
                </a:rPr>
                <a:t>or 1 </a:t>
              </a:r>
              <a:r>
                <a:rPr lang="en-US" altLang="ja-JP" sz="2800" i="1" dirty="0" err="1">
                  <a:solidFill>
                    <a:srgbClr val="FF0000"/>
                  </a:solidFill>
                </a:rPr>
                <a:t>hr</a:t>
              </a:r>
              <a:r>
                <a:rPr lang="en-US" altLang="ja-JP" sz="2800" i="1" dirty="0">
                  <a:solidFill>
                    <a:srgbClr val="FF0000"/>
                  </a:solidFill>
                </a:rPr>
                <a:t> </a:t>
              </a:r>
              <a:endParaRPr kumimoji="1" lang="ja-JP" altLang="en-US" sz="3200" i="1" dirty="0">
                <a:solidFill>
                  <a:srgbClr val="FF0000"/>
                </a:solidFill>
              </a:endParaRPr>
            </a:p>
          </p:txBody>
        </p:sp>
        <p:sp>
          <p:nvSpPr>
            <p:cNvPr id="29" name="テキスト ボックス 28"/>
            <p:cNvSpPr txBox="1"/>
            <p:nvPr/>
          </p:nvSpPr>
          <p:spPr>
            <a:xfrm>
              <a:off x="5093729" y="5539261"/>
              <a:ext cx="1418756" cy="277636"/>
            </a:xfrm>
            <a:prstGeom prst="rect">
              <a:avLst/>
            </a:prstGeom>
            <a:noFill/>
          </p:spPr>
          <p:txBody>
            <a:bodyPr wrap="none" rtlCol="0">
              <a:spAutoFit/>
            </a:bodyPr>
            <a:lstStyle/>
            <a:p>
              <a:r>
                <a:rPr lang="en-US" altLang="ja-JP" i="1" dirty="0"/>
                <a:t>On July 3, 2018</a:t>
              </a:r>
              <a:endParaRPr kumimoji="1" lang="ja-JP" altLang="en-US" i="1" dirty="0"/>
            </a:p>
          </p:txBody>
        </p:sp>
      </p:grpSp>
      <p:cxnSp>
        <p:nvCxnSpPr>
          <p:cNvPr id="30" name="直線コネクタ 29"/>
          <p:cNvCxnSpPr/>
          <p:nvPr/>
        </p:nvCxnSpPr>
        <p:spPr>
          <a:xfrm>
            <a:off x="164340" y="727709"/>
            <a:ext cx="8842786" cy="0"/>
          </a:xfrm>
          <a:prstGeom prst="line">
            <a:avLst/>
          </a:prstGeom>
          <a:ln w="76200" cmpd="thickThin">
            <a:solidFill>
              <a:srgbClr val="0000CC"/>
            </a:solidFill>
          </a:ln>
        </p:spPr>
        <p:style>
          <a:lnRef idx="1">
            <a:schemeClr val="accent1"/>
          </a:lnRef>
          <a:fillRef idx="0">
            <a:schemeClr val="accent1"/>
          </a:fillRef>
          <a:effectRef idx="0">
            <a:schemeClr val="accent1"/>
          </a:effectRef>
          <a:fontRef idx="minor">
            <a:schemeClr val="tx1"/>
          </a:fontRef>
        </p:style>
      </p:cxnSp>
      <p:pic>
        <p:nvPicPr>
          <p:cNvPr id="31" name="図 30">
            <a:extLst>
              <a:ext uri="{FF2B5EF4-FFF2-40B4-BE49-F238E27FC236}">
                <a16:creationId xmlns:a16="http://schemas.microsoft.com/office/drawing/2014/main" id="{C92B9670-0656-4441-A2E0-D846E14B66BC}"/>
              </a:ext>
            </a:extLst>
          </p:cNvPr>
          <p:cNvPicPr>
            <a:picLocks noChangeAspect="1"/>
          </p:cNvPicPr>
          <p:nvPr/>
        </p:nvPicPr>
        <p:blipFill>
          <a:blip r:embed="rId4"/>
          <a:stretch>
            <a:fillRect/>
          </a:stretch>
        </p:blipFill>
        <p:spPr>
          <a:xfrm>
            <a:off x="2284111" y="2410689"/>
            <a:ext cx="4917244" cy="2765949"/>
          </a:xfrm>
          <a:prstGeom prst="rect">
            <a:avLst/>
          </a:prstGeom>
        </p:spPr>
      </p:pic>
    </p:spTree>
    <p:extLst>
      <p:ext uri="{BB962C8B-B14F-4D97-AF65-F5344CB8AC3E}">
        <p14:creationId xmlns:p14="http://schemas.microsoft.com/office/powerpoint/2010/main" val="29171377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circle(in)">
                                      <p:cBhvr>
                                        <p:cTn id="7" dur="2000"/>
                                        <p:tgtEl>
                                          <p:spTgt spid="2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1"/>
                                        </p:tgtEl>
                                        <p:attrNameLst>
                                          <p:attrName>style.visibility</p:attrName>
                                        </p:attrNameLst>
                                      </p:cBhvr>
                                      <p:to>
                                        <p:strVal val="visible"/>
                                      </p:to>
                                    </p:set>
                                    <p:animEffect transition="in" filter="barn(inVertical)">
                                      <p:cBhvr>
                                        <p:cTn id="12"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2">
                <a:gamma/>
                <a:shade val="23922"/>
                <a:invGamma/>
              </a:schemeClr>
            </a:gs>
            <a:gs pos="50000">
              <a:schemeClr val="accent2"/>
            </a:gs>
            <a:gs pos="100000">
              <a:schemeClr val="accent2">
                <a:gamma/>
                <a:shade val="23922"/>
                <a:invGamma/>
              </a:schemeClr>
            </a:gs>
          </a:gsLst>
          <a:lin ang="5400000" scaled="1"/>
        </a:gradFill>
        <a:effectLst/>
      </p:bgPr>
    </p:bg>
    <p:spTree>
      <p:nvGrpSpPr>
        <p:cNvPr id="1" name=""/>
        <p:cNvGrpSpPr/>
        <p:nvPr/>
      </p:nvGrpSpPr>
      <p:grpSpPr>
        <a:xfrm>
          <a:off x="0" y="0"/>
          <a:ext cx="0" cy="0"/>
          <a:chOff x="0" y="0"/>
          <a:chExt cx="0" cy="0"/>
        </a:xfrm>
      </p:grpSpPr>
      <p:pic>
        <p:nvPicPr>
          <p:cNvPr id="18436"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884607">
            <a:off x="3764474" y="2852136"/>
            <a:ext cx="2091067" cy="159411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pic>
      <p:pic>
        <p:nvPicPr>
          <p:cNvPr id="7" name="図 6"/>
          <p:cNvPicPr>
            <a:picLocks noChangeAspect="1"/>
          </p:cNvPicPr>
          <p:nvPr/>
        </p:nvPicPr>
        <p:blipFill>
          <a:blip r:embed="rId4"/>
          <a:stretch>
            <a:fillRect/>
          </a:stretch>
        </p:blipFill>
        <p:spPr>
          <a:xfrm flipH="1" flipV="1">
            <a:off x="262773" y="2020542"/>
            <a:ext cx="3503534" cy="2439499"/>
          </a:xfrm>
          <a:prstGeom prst="rect">
            <a:avLst/>
          </a:prstGeom>
        </p:spPr>
      </p:pic>
      <p:pic>
        <p:nvPicPr>
          <p:cNvPr id="8" name="Picture 24" descr="loop"/>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20630451">
            <a:off x="6069061" y="2245801"/>
            <a:ext cx="2545204" cy="190890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1" name="Picture 8" descr="Basic_Loop"/>
          <p:cNvPicPr>
            <a:picLocks noChangeAspect="1" noChangeArrowheads="1"/>
          </p:cNvPicPr>
          <p:nvPr/>
        </p:nvPicPr>
        <p:blipFill>
          <a:blip r:embed="rId6">
            <a:extLst>
              <a:ext uri="{28A0092B-C50C-407E-A947-70E740481C1C}">
                <a14:useLocalDpi xmlns:a14="http://schemas.microsoft.com/office/drawing/2010/main" val="0"/>
              </a:ext>
            </a:extLst>
          </a:blip>
          <a:srcRect l="25053" r="22913" b="6010"/>
          <a:stretch>
            <a:fillRect/>
          </a:stretch>
        </p:blipFill>
        <p:spPr bwMode="auto">
          <a:xfrm rot="1673567">
            <a:off x="679145" y="4687211"/>
            <a:ext cx="1668577" cy="20134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9" name="Picture 23" descr="IMG_2275">
            <a:extLst>
              <a:ext uri="{FF2B5EF4-FFF2-40B4-BE49-F238E27FC236}">
                <a16:creationId xmlns:a16="http://schemas.microsoft.com/office/drawing/2014/main" id="{9EE6D2F3-9F01-4B40-AE3A-8CCF6C9600D8}"/>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069452" y="4912138"/>
            <a:ext cx="2257735" cy="1563627"/>
          </a:xfrm>
          <a:prstGeom prst="rect">
            <a:avLst/>
          </a:prstGeom>
          <a:noFill/>
          <a:extLst>
            <a:ext uri="{909E8E84-426E-40dd-AFC4-6F175D3DCCD1}">
              <a14:hiddenFill xmlns:a14="http://schemas.microsoft.com/office/drawing/2010/main" xmlns="">
                <a:solidFill>
                  <a:srgbClr val="FFFFFF"/>
                </a:solidFill>
              </a14:hiddenFill>
            </a:ext>
          </a:extLst>
        </p:spPr>
      </p:pic>
      <p:pic>
        <p:nvPicPr>
          <p:cNvPr id="10" name="vlcsnap-2018-10-10-16h41m19s414.png" descr="vlcsnap-2018-10-10-16h41m19s414.png">
            <a:extLst>
              <a:ext uri="{FF2B5EF4-FFF2-40B4-BE49-F238E27FC236}">
                <a16:creationId xmlns:a16="http://schemas.microsoft.com/office/drawing/2014/main" id="{0F4B5DE7-8011-394A-B4A6-8FC5F573DC5F}"/>
              </a:ext>
            </a:extLst>
          </p:cNvPr>
          <p:cNvPicPr>
            <a:picLocks noChangeAspect="1"/>
          </p:cNvPicPr>
          <p:nvPr/>
        </p:nvPicPr>
        <p:blipFill>
          <a:blip r:embed="rId8" cstate="print">
            <a:extLst>
              <a:ext uri="{28A0092B-C50C-407E-A947-70E740481C1C}">
                <a14:useLocalDpi xmlns:a14="http://schemas.microsoft.com/office/drawing/2010/main"/>
              </a:ext>
            </a:extLst>
          </a:blip>
          <a:srcRect/>
          <a:stretch>
            <a:fillRect/>
          </a:stretch>
        </p:blipFill>
        <p:spPr>
          <a:xfrm rot="11220000" flipH="1">
            <a:off x="5731408" y="4115969"/>
            <a:ext cx="2610800" cy="2452737"/>
          </a:xfrm>
          <a:custGeom>
            <a:avLst/>
            <a:gdLst/>
            <a:ahLst/>
            <a:cxnLst>
              <a:cxn ang="0">
                <a:pos x="wd2" y="hd2"/>
              </a:cxn>
              <a:cxn ang="5400000">
                <a:pos x="wd2" y="hd2"/>
              </a:cxn>
              <a:cxn ang="10800000">
                <a:pos x="wd2" y="hd2"/>
              </a:cxn>
              <a:cxn ang="16200000">
                <a:pos x="wd2" y="hd2"/>
              </a:cxn>
            </a:cxnLst>
            <a:rect l="0" t="0" r="r" b="b"/>
            <a:pathLst>
              <a:path w="21600" h="21600" extrusionOk="0">
                <a:moveTo>
                  <a:pt x="2199" y="0"/>
                </a:moveTo>
                <a:lnTo>
                  <a:pt x="0" y="19064"/>
                </a:lnTo>
                <a:lnTo>
                  <a:pt x="19401" y="21600"/>
                </a:lnTo>
                <a:lnTo>
                  <a:pt x="21600" y="2536"/>
                </a:lnTo>
                <a:lnTo>
                  <a:pt x="2199" y="0"/>
                </a:lnTo>
                <a:close/>
              </a:path>
            </a:pathLst>
          </a:custGeom>
          <a:ln w="3175">
            <a:miter lim="400000"/>
          </a:ln>
        </p:spPr>
      </p:pic>
      <p:sp>
        <p:nvSpPr>
          <p:cNvPr id="13" name="Text Box 4">
            <a:extLst>
              <a:ext uri="{FF2B5EF4-FFF2-40B4-BE49-F238E27FC236}">
                <a16:creationId xmlns:a16="http://schemas.microsoft.com/office/drawing/2014/main" id="{33D3BAF2-9D97-7640-A003-87EFF5900D5E}"/>
              </a:ext>
            </a:extLst>
          </p:cNvPr>
          <p:cNvSpPr txBox="1">
            <a:spLocks noChangeArrowheads="1"/>
          </p:cNvSpPr>
          <p:nvPr/>
        </p:nvSpPr>
        <p:spPr bwMode="auto">
          <a:xfrm>
            <a:off x="676323" y="621514"/>
            <a:ext cx="8044895" cy="11541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kumimoji="1" sz="2400">
                <a:solidFill>
                  <a:schemeClr val="tx1"/>
                </a:solidFill>
                <a:latin typeface="Arial" charset="0"/>
                <a:ea typeface="ＭＳ Ｐゴシック" charset="0"/>
                <a:cs typeface="ＭＳ Ｐゴシック" charset="0"/>
              </a:defRPr>
            </a:lvl1pPr>
            <a:lvl2pPr marL="37931725" indent="-37474525">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eaLnBrk="0" fontAlgn="base" hangingPunct="0">
              <a:spcBef>
                <a:spcPct val="0"/>
              </a:spcBef>
              <a:spcAft>
                <a:spcPct val="0"/>
              </a:spcAft>
              <a:defRPr kumimoji="1" sz="2400">
                <a:solidFill>
                  <a:schemeClr val="tx1"/>
                </a:solidFill>
                <a:latin typeface="Arial" charset="0"/>
                <a:ea typeface="ＭＳ Ｐゴシック" charset="0"/>
              </a:defRPr>
            </a:lvl6pPr>
            <a:lvl7pPr marL="2971800" indent="-228600" eaLnBrk="0" fontAlgn="base" hangingPunct="0">
              <a:spcBef>
                <a:spcPct val="0"/>
              </a:spcBef>
              <a:spcAft>
                <a:spcPct val="0"/>
              </a:spcAft>
              <a:defRPr kumimoji="1" sz="2400">
                <a:solidFill>
                  <a:schemeClr val="tx1"/>
                </a:solidFill>
                <a:latin typeface="Arial" charset="0"/>
                <a:ea typeface="ＭＳ Ｐゴシック" charset="0"/>
              </a:defRPr>
            </a:lvl7pPr>
            <a:lvl8pPr marL="3429000" indent="-228600" eaLnBrk="0" fontAlgn="base" hangingPunct="0">
              <a:spcBef>
                <a:spcPct val="0"/>
              </a:spcBef>
              <a:spcAft>
                <a:spcPct val="0"/>
              </a:spcAft>
              <a:defRPr kumimoji="1" sz="2400">
                <a:solidFill>
                  <a:schemeClr val="tx1"/>
                </a:solidFill>
                <a:latin typeface="Arial" charset="0"/>
                <a:ea typeface="ＭＳ Ｐゴシック" charset="0"/>
              </a:defRPr>
            </a:lvl8pPr>
            <a:lvl9pPr marL="3886200" indent="-228600" eaLnBrk="0" fontAlgn="base" hangingPunct="0">
              <a:spcBef>
                <a:spcPct val="0"/>
              </a:spcBef>
              <a:spcAft>
                <a:spcPct val="0"/>
              </a:spcAft>
              <a:defRPr kumimoji="1" sz="2400">
                <a:solidFill>
                  <a:schemeClr val="tx1"/>
                </a:solidFill>
                <a:latin typeface="Arial" charset="0"/>
                <a:ea typeface="ＭＳ Ｐゴシック" charset="0"/>
              </a:defRPr>
            </a:lvl9pPr>
          </a:lstStyle>
          <a:p>
            <a:pPr defTabSz="914400" fontAlgn="base">
              <a:lnSpc>
                <a:spcPct val="80000"/>
              </a:lnSpc>
              <a:spcBef>
                <a:spcPct val="0"/>
              </a:spcBef>
              <a:spcAft>
                <a:spcPct val="0"/>
              </a:spcAft>
            </a:pPr>
            <a:r>
              <a:rPr lang="en-US" altLang="ja-JP" sz="4800" b="1" i="1" dirty="0">
                <a:solidFill>
                  <a:srgbClr val="FECDD1"/>
                </a:solidFill>
                <a:latin typeface="Times" charset="0"/>
                <a:ea typeface="Osaka" charset="0"/>
                <a:cs typeface="Osaka" charset="0"/>
              </a:rPr>
              <a:t>What we have done </a:t>
            </a:r>
            <a:endParaRPr lang="en-US" altLang="ja-JP" sz="4800" b="1" i="1" dirty="0">
              <a:solidFill>
                <a:srgbClr val="FFF43E"/>
              </a:solidFill>
              <a:latin typeface="Times" charset="0"/>
              <a:ea typeface="Osaka" charset="0"/>
              <a:cs typeface="Osaka" charset="0"/>
            </a:endParaRPr>
          </a:p>
          <a:p>
            <a:pPr defTabSz="914400" fontAlgn="base">
              <a:lnSpc>
                <a:spcPct val="80000"/>
              </a:lnSpc>
              <a:spcBef>
                <a:spcPct val="0"/>
              </a:spcBef>
              <a:spcAft>
                <a:spcPct val="0"/>
              </a:spcAft>
            </a:pPr>
            <a:r>
              <a:rPr lang="en-US" altLang="ja-JP" sz="3600" b="1" i="1" dirty="0">
                <a:solidFill>
                  <a:srgbClr val="FFF43E"/>
                </a:solidFill>
                <a:latin typeface="Times" charset="0"/>
                <a:ea typeface="Osaka" charset="0"/>
                <a:cs typeface="Osaka" charset="0"/>
              </a:rPr>
              <a:t>         </a:t>
            </a:r>
            <a:r>
              <a:rPr lang="en-US" altLang="ja-JP" sz="2800" b="1" i="1" dirty="0">
                <a:solidFill>
                  <a:srgbClr val="FFF43E"/>
                </a:solidFill>
                <a:latin typeface="Times" charset="0"/>
                <a:ea typeface="Osaka" charset="0"/>
                <a:cs typeface="Osaka" charset="0"/>
              </a:rPr>
              <a:t> for High Power Mercury Target Development</a:t>
            </a:r>
            <a:endParaRPr lang="en-US" altLang="ja-JP" sz="2800" dirty="0">
              <a:solidFill>
                <a:srgbClr val="000000"/>
              </a:solidFill>
              <a:latin typeface="Times" charset="0"/>
              <a:ea typeface="Osaka" charset="0"/>
              <a:cs typeface="Osaka" charset="0"/>
            </a:endParaRPr>
          </a:p>
        </p:txBody>
      </p:sp>
    </p:spTree>
    <p:extLst>
      <p:ext uri="{BB962C8B-B14F-4D97-AF65-F5344CB8AC3E}">
        <p14:creationId xmlns:p14="http://schemas.microsoft.com/office/powerpoint/2010/main" val="19157158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2">
                <a:gamma/>
                <a:shade val="23922"/>
                <a:invGamma/>
              </a:schemeClr>
            </a:gs>
            <a:gs pos="50000">
              <a:schemeClr val="accent2"/>
            </a:gs>
            <a:gs pos="100000">
              <a:schemeClr val="accent2">
                <a:gamma/>
                <a:shade val="23922"/>
                <a:invGamma/>
              </a:schemeClr>
            </a:gs>
          </a:gsLst>
          <a:lin ang="5400000" scaled="1"/>
        </a:gradFill>
        <a:effectLst/>
      </p:bgPr>
    </p:bg>
    <p:spTree>
      <p:nvGrpSpPr>
        <p:cNvPr id="1" name=""/>
        <p:cNvGrpSpPr/>
        <p:nvPr/>
      </p:nvGrpSpPr>
      <p:grpSpPr>
        <a:xfrm>
          <a:off x="0" y="0"/>
          <a:ext cx="0" cy="0"/>
          <a:chOff x="0" y="0"/>
          <a:chExt cx="0" cy="0"/>
        </a:xfrm>
      </p:grpSpPr>
      <p:sp>
        <p:nvSpPr>
          <p:cNvPr id="18434" name="Text Box 4"/>
          <p:cNvSpPr txBox="1">
            <a:spLocks noChangeArrowheads="1"/>
          </p:cNvSpPr>
          <p:nvPr/>
        </p:nvSpPr>
        <p:spPr bwMode="auto">
          <a:xfrm>
            <a:off x="360829" y="140744"/>
            <a:ext cx="8105817" cy="104644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kumimoji="1" sz="2400">
                <a:solidFill>
                  <a:schemeClr val="tx1"/>
                </a:solidFill>
                <a:latin typeface="Arial" charset="0"/>
                <a:ea typeface="ＭＳ Ｐゴシック" charset="0"/>
                <a:cs typeface="ＭＳ Ｐゴシック" charset="0"/>
              </a:defRPr>
            </a:lvl1pPr>
            <a:lvl2pPr marL="37931725" indent="-37474525">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eaLnBrk="0" fontAlgn="base" hangingPunct="0">
              <a:spcBef>
                <a:spcPct val="0"/>
              </a:spcBef>
              <a:spcAft>
                <a:spcPct val="0"/>
              </a:spcAft>
              <a:defRPr kumimoji="1" sz="2400">
                <a:solidFill>
                  <a:schemeClr val="tx1"/>
                </a:solidFill>
                <a:latin typeface="Arial" charset="0"/>
                <a:ea typeface="ＭＳ Ｐゴシック" charset="0"/>
              </a:defRPr>
            </a:lvl6pPr>
            <a:lvl7pPr marL="2971800" indent="-228600" eaLnBrk="0" fontAlgn="base" hangingPunct="0">
              <a:spcBef>
                <a:spcPct val="0"/>
              </a:spcBef>
              <a:spcAft>
                <a:spcPct val="0"/>
              </a:spcAft>
              <a:defRPr kumimoji="1" sz="2400">
                <a:solidFill>
                  <a:schemeClr val="tx1"/>
                </a:solidFill>
                <a:latin typeface="Arial" charset="0"/>
                <a:ea typeface="ＭＳ Ｐゴシック" charset="0"/>
              </a:defRPr>
            </a:lvl7pPr>
            <a:lvl8pPr marL="3429000" indent="-228600" eaLnBrk="0" fontAlgn="base" hangingPunct="0">
              <a:spcBef>
                <a:spcPct val="0"/>
              </a:spcBef>
              <a:spcAft>
                <a:spcPct val="0"/>
              </a:spcAft>
              <a:defRPr kumimoji="1" sz="2400">
                <a:solidFill>
                  <a:schemeClr val="tx1"/>
                </a:solidFill>
                <a:latin typeface="Arial" charset="0"/>
                <a:ea typeface="ＭＳ Ｐゴシック" charset="0"/>
              </a:defRPr>
            </a:lvl8pPr>
            <a:lvl9pPr marL="3886200" indent="-228600" eaLnBrk="0" fontAlgn="base" hangingPunct="0">
              <a:spcBef>
                <a:spcPct val="0"/>
              </a:spcBef>
              <a:spcAft>
                <a:spcPct val="0"/>
              </a:spcAft>
              <a:defRPr kumimoji="1" sz="2400">
                <a:solidFill>
                  <a:schemeClr val="tx1"/>
                </a:solidFill>
                <a:latin typeface="Arial" charset="0"/>
                <a:ea typeface="ＭＳ Ｐゴシック" charset="0"/>
              </a:defRPr>
            </a:lvl9pPr>
          </a:lstStyle>
          <a:p>
            <a:pPr defTabSz="914400" fontAlgn="base">
              <a:lnSpc>
                <a:spcPct val="80000"/>
              </a:lnSpc>
              <a:spcBef>
                <a:spcPct val="0"/>
              </a:spcBef>
              <a:spcAft>
                <a:spcPct val="0"/>
              </a:spcAft>
            </a:pPr>
            <a:r>
              <a:rPr lang="en-US" altLang="ja-JP" sz="4000" b="1" i="1" dirty="0">
                <a:solidFill>
                  <a:srgbClr val="FECDD1"/>
                </a:solidFill>
                <a:latin typeface="Times" charset="0"/>
                <a:ea typeface="Osaka" charset="0"/>
                <a:cs typeface="Osaka" charset="0"/>
              </a:rPr>
              <a:t>In-beam </a:t>
            </a:r>
            <a:r>
              <a:rPr lang="en-US" altLang="ja-JP" sz="4000" b="1" i="1" dirty="0">
                <a:solidFill>
                  <a:srgbClr val="FFF43E"/>
                </a:solidFill>
                <a:latin typeface="Times" charset="0"/>
                <a:ea typeface="Osaka" charset="0"/>
                <a:cs typeface="Osaka" charset="0"/>
              </a:rPr>
              <a:t>and </a:t>
            </a:r>
            <a:r>
              <a:rPr lang="en-US" altLang="ja-JP" sz="4000" b="1" i="1" dirty="0">
                <a:solidFill>
                  <a:srgbClr val="6BFF61"/>
                </a:solidFill>
                <a:latin typeface="Times" charset="0"/>
                <a:ea typeface="Osaka" charset="0"/>
                <a:cs typeface="Osaka" charset="0"/>
              </a:rPr>
              <a:t>Off-beam</a:t>
            </a:r>
            <a:r>
              <a:rPr lang="en-US" altLang="ja-JP" sz="4000" b="1" i="1" dirty="0">
                <a:solidFill>
                  <a:srgbClr val="FFF43E"/>
                </a:solidFill>
                <a:latin typeface="Times" charset="0"/>
                <a:ea typeface="Osaka" charset="0"/>
                <a:cs typeface="Osaka" charset="0"/>
              </a:rPr>
              <a:t> tests</a:t>
            </a:r>
          </a:p>
          <a:p>
            <a:pPr defTabSz="914400" fontAlgn="base">
              <a:lnSpc>
                <a:spcPct val="80000"/>
              </a:lnSpc>
              <a:spcBef>
                <a:spcPct val="0"/>
              </a:spcBef>
              <a:spcAft>
                <a:spcPct val="0"/>
              </a:spcAft>
            </a:pPr>
            <a:r>
              <a:rPr lang="en-US" altLang="ja-JP" sz="3600" b="1" i="1" dirty="0">
                <a:solidFill>
                  <a:srgbClr val="FFF43E"/>
                </a:solidFill>
                <a:latin typeface="Times" charset="0"/>
                <a:ea typeface="Osaka" charset="0"/>
                <a:cs typeface="Osaka" charset="0"/>
              </a:rPr>
              <a:t>         </a:t>
            </a:r>
            <a:r>
              <a:rPr lang="en-US" altLang="ja-JP" sz="2800" b="1" i="1" dirty="0">
                <a:solidFill>
                  <a:srgbClr val="FFF43E"/>
                </a:solidFill>
                <a:latin typeface="Times" charset="0"/>
                <a:ea typeface="Osaka" charset="0"/>
                <a:cs typeface="Osaka" charset="0"/>
              </a:rPr>
              <a:t> for High Power Mercury Target Development</a:t>
            </a:r>
            <a:endParaRPr lang="en-US" altLang="ja-JP" sz="2800" dirty="0">
              <a:solidFill>
                <a:srgbClr val="000000"/>
              </a:solidFill>
              <a:latin typeface="Times" charset="0"/>
              <a:ea typeface="Osaka" charset="0"/>
              <a:cs typeface="Osaka" charset="0"/>
            </a:endParaRPr>
          </a:p>
        </p:txBody>
      </p:sp>
      <p:pic>
        <p:nvPicPr>
          <p:cNvPr id="18436"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884607">
            <a:off x="7591475" y="2383984"/>
            <a:ext cx="1308391" cy="99744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pic>
      <p:pic>
        <p:nvPicPr>
          <p:cNvPr id="7" name="図 6"/>
          <p:cNvPicPr>
            <a:picLocks noChangeAspect="1"/>
          </p:cNvPicPr>
          <p:nvPr/>
        </p:nvPicPr>
        <p:blipFill>
          <a:blip r:embed="rId4"/>
          <a:stretch>
            <a:fillRect/>
          </a:stretch>
        </p:blipFill>
        <p:spPr>
          <a:xfrm flipH="1" flipV="1">
            <a:off x="7315543" y="1096833"/>
            <a:ext cx="1633044" cy="1137083"/>
          </a:xfrm>
          <a:prstGeom prst="rect">
            <a:avLst/>
          </a:prstGeom>
        </p:spPr>
      </p:pic>
      <p:pic>
        <p:nvPicPr>
          <p:cNvPr id="8" name="Picture 24" descr="loop"/>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114605" y="3599883"/>
            <a:ext cx="1890643" cy="141798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1" name="Picture 8" descr="Basic_Loop"/>
          <p:cNvPicPr>
            <a:picLocks noChangeAspect="1" noChangeArrowheads="1"/>
          </p:cNvPicPr>
          <p:nvPr/>
        </p:nvPicPr>
        <p:blipFill>
          <a:blip r:embed="rId6">
            <a:extLst>
              <a:ext uri="{28A0092B-C50C-407E-A947-70E740481C1C}">
                <a14:useLocalDpi xmlns:a14="http://schemas.microsoft.com/office/drawing/2010/main" val="0"/>
              </a:ext>
            </a:extLst>
          </a:blip>
          <a:srcRect l="25053" r="22913" b="6010"/>
          <a:stretch>
            <a:fillRect/>
          </a:stretch>
        </p:blipFill>
        <p:spPr bwMode="auto">
          <a:xfrm>
            <a:off x="7697801" y="5195421"/>
            <a:ext cx="1377786" cy="166257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2" name="Rectangle 5">
            <a:extLst>
              <a:ext uri="{FF2B5EF4-FFF2-40B4-BE49-F238E27FC236}">
                <a16:creationId xmlns:a16="http://schemas.microsoft.com/office/drawing/2014/main" id="{A3427D5C-EED9-F942-A3F3-315B0E78CC90}"/>
              </a:ext>
            </a:extLst>
          </p:cNvPr>
          <p:cNvSpPr>
            <a:spLocks noChangeArrowheads="1"/>
          </p:cNvSpPr>
          <p:nvPr/>
        </p:nvSpPr>
        <p:spPr bwMode="auto">
          <a:xfrm>
            <a:off x="146538" y="1119051"/>
            <a:ext cx="8534400" cy="5518150"/>
          </a:xfrm>
          <a:prstGeom prst="rect">
            <a:avLst/>
          </a:prstGeom>
          <a:noFill/>
          <a:ln w="9525">
            <a:noFill/>
            <a:miter lim="800000"/>
            <a:headEnd/>
            <a:tailEnd/>
          </a:ln>
          <a:effectLst/>
        </p:spPr>
        <p:txBody>
          <a:bodyPr>
            <a:spAutoFit/>
          </a:bodyPr>
          <a:lstStyle/>
          <a:p>
            <a:pPr marL="457200" indent="-457200" defTabSz="914400" fontAlgn="base">
              <a:lnSpc>
                <a:spcPct val="110000"/>
              </a:lnSpc>
              <a:spcBef>
                <a:spcPct val="0"/>
              </a:spcBef>
              <a:spcAft>
                <a:spcPct val="0"/>
              </a:spcAft>
              <a:buFont typeface="Arial" charset="0"/>
              <a:buNone/>
            </a:pPr>
            <a:r>
              <a:rPr lang="en-US" altLang="ja-JP" sz="2000" i="1" dirty="0">
                <a:solidFill>
                  <a:srgbClr val="BBE0E3"/>
                </a:solidFill>
                <a:effectLst>
                  <a:outerShdw blurRad="38100" dist="38100" dir="2700000" algn="tl">
                    <a:srgbClr val="000000"/>
                  </a:outerShdw>
                </a:effectLst>
                <a:latin typeface="Times" charset="0"/>
                <a:ea typeface="Osaka" charset="0"/>
                <a:cs typeface="Osaka" charset="0"/>
              </a:rPr>
              <a:t>1995   Pressure wave problem  (K. </a:t>
            </a:r>
            <a:r>
              <a:rPr lang="en-US" altLang="ja-JP" sz="2000" i="1" dirty="0" err="1">
                <a:solidFill>
                  <a:srgbClr val="BBE0E3"/>
                </a:solidFill>
                <a:effectLst>
                  <a:outerShdw blurRad="38100" dist="38100" dir="2700000" algn="tl">
                    <a:srgbClr val="000000"/>
                  </a:outerShdw>
                </a:effectLst>
                <a:latin typeface="Times" charset="0"/>
                <a:ea typeface="Osaka" charset="0"/>
                <a:cs typeface="Osaka" charset="0"/>
              </a:rPr>
              <a:t>Skala</a:t>
            </a:r>
            <a:r>
              <a:rPr lang="en-US" altLang="ja-JP" sz="2000" i="1" dirty="0">
                <a:solidFill>
                  <a:srgbClr val="BBE0E3"/>
                </a:solidFill>
                <a:effectLst>
                  <a:outerShdw blurRad="38100" dist="38100" dir="2700000" algn="tl">
                    <a:srgbClr val="000000"/>
                  </a:outerShdw>
                </a:effectLst>
                <a:latin typeface="Times" charset="0"/>
                <a:ea typeface="Osaka" charset="0"/>
                <a:cs typeface="Osaka" charset="0"/>
              </a:rPr>
              <a:t> &amp; G. Bauer)</a:t>
            </a:r>
          </a:p>
          <a:p>
            <a:pPr marL="457200" indent="-457200" defTabSz="914400" fontAlgn="base">
              <a:lnSpc>
                <a:spcPct val="110000"/>
              </a:lnSpc>
              <a:spcBef>
                <a:spcPct val="0"/>
              </a:spcBef>
              <a:spcAft>
                <a:spcPct val="0"/>
              </a:spcAft>
              <a:buFont typeface="Arial" charset="0"/>
              <a:buNone/>
            </a:pPr>
            <a:r>
              <a:rPr lang="en-US" altLang="ja-JP" sz="2000" i="1" dirty="0">
                <a:solidFill>
                  <a:srgbClr val="BBE0E3"/>
                </a:solidFill>
                <a:effectLst>
                  <a:outerShdw blurRad="38100" dist="38100" dir="2700000" algn="tl">
                    <a:srgbClr val="000000"/>
                  </a:outerShdw>
                </a:effectLst>
                <a:latin typeface="Times" charset="0"/>
                <a:ea typeface="Osaka" charset="0"/>
                <a:cs typeface="Osaka" charset="0"/>
              </a:rPr>
              <a:t>1996   Prediction on cavitation due to pressure wave (J Carpenter)</a:t>
            </a:r>
          </a:p>
          <a:p>
            <a:pPr marL="457200" indent="-457200" defTabSz="914400" fontAlgn="base">
              <a:lnSpc>
                <a:spcPct val="110000"/>
              </a:lnSpc>
              <a:spcBef>
                <a:spcPct val="0"/>
              </a:spcBef>
              <a:spcAft>
                <a:spcPct val="0"/>
              </a:spcAft>
              <a:buFont typeface="Arial" charset="0"/>
              <a:buNone/>
            </a:pPr>
            <a:r>
              <a:rPr lang="en-US" altLang="ja-JP" sz="2000" i="1" dirty="0">
                <a:solidFill>
                  <a:srgbClr val="FECDD1"/>
                </a:solidFill>
                <a:effectLst>
                  <a:outerShdw blurRad="38100" dist="38100" dir="2700000" algn="tl">
                    <a:srgbClr val="000000"/>
                  </a:outerShdw>
                </a:effectLst>
                <a:latin typeface="Times" charset="0"/>
                <a:ea typeface="Osaka" charset="0"/>
                <a:cs typeface="Osaka" charset="0"/>
              </a:rPr>
              <a:t>1997   ASTE pressure wave measurement (JAERI, ORNL, ESS/FZJ) </a:t>
            </a:r>
          </a:p>
          <a:p>
            <a:pPr marL="457200" indent="-457200" defTabSz="914400" fontAlgn="base">
              <a:lnSpc>
                <a:spcPct val="110000"/>
              </a:lnSpc>
              <a:spcBef>
                <a:spcPct val="0"/>
              </a:spcBef>
              <a:spcAft>
                <a:spcPct val="0"/>
              </a:spcAft>
              <a:buFont typeface="Arial" charset="0"/>
              <a:buNone/>
            </a:pPr>
            <a:r>
              <a:rPr lang="en-US" altLang="ja-JP" sz="2000" i="1" dirty="0">
                <a:solidFill>
                  <a:srgbClr val="6BFF61"/>
                </a:solidFill>
                <a:effectLst>
                  <a:outerShdw blurRad="38100" dist="38100" dir="2700000" algn="tl">
                    <a:srgbClr val="000000"/>
                  </a:outerShdw>
                </a:effectLst>
                <a:latin typeface="Times" charset="0"/>
                <a:ea typeface="Osaka" charset="0"/>
                <a:cs typeface="Osaka" charset="0"/>
              </a:rPr>
              <a:t>2000   Pitting damage was found experimentally through</a:t>
            </a:r>
            <a:r>
              <a:rPr lang="ja-JP" altLang="en-US" sz="2000" i="1" dirty="0">
                <a:solidFill>
                  <a:srgbClr val="6BFF61"/>
                </a:solidFill>
                <a:effectLst>
                  <a:outerShdw blurRad="38100" dist="38100" dir="2700000" algn="tl">
                    <a:srgbClr val="000000"/>
                  </a:outerShdw>
                </a:effectLst>
                <a:latin typeface="Times" charset="0"/>
                <a:ea typeface="Osaka" charset="0"/>
                <a:cs typeface="Osaka" charset="0"/>
              </a:rPr>
              <a:t> </a:t>
            </a:r>
            <a:r>
              <a:rPr lang="en-US" altLang="ja-JP" sz="2000" i="1" dirty="0">
                <a:solidFill>
                  <a:srgbClr val="6BFF61"/>
                </a:solidFill>
                <a:effectLst>
                  <a:outerShdw blurRad="38100" dist="38100" dir="2700000" algn="tl">
                    <a:srgbClr val="000000"/>
                  </a:outerShdw>
                </a:effectLst>
                <a:latin typeface="Times" charset="0"/>
                <a:ea typeface="Osaka" charset="0"/>
                <a:cs typeface="Osaka" charset="0"/>
              </a:rPr>
              <a:t>SHPB tests(JAERI)</a:t>
            </a:r>
          </a:p>
          <a:p>
            <a:pPr marL="457200" indent="-457200" defTabSz="914400" fontAlgn="base">
              <a:lnSpc>
                <a:spcPct val="110000"/>
              </a:lnSpc>
              <a:spcBef>
                <a:spcPct val="0"/>
              </a:spcBef>
              <a:spcAft>
                <a:spcPct val="0"/>
              </a:spcAft>
              <a:buFont typeface="Arial" charset="0"/>
              <a:buNone/>
            </a:pPr>
            <a:r>
              <a:rPr lang="en-US" altLang="ja-JP" sz="2000" i="1" dirty="0">
                <a:solidFill>
                  <a:srgbClr val="FECDD1"/>
                </a:solidFill>
                <a:effectLst>
                  <a:outerShdw blurRad="38100" dist="38100" dir="2700000" algn="tl">
                    <a:srgbClr val="000000"/>
                  </a:outerShdw>
                </a:effectLst>
                <a:latin typeface="Times" charset="0"/>
                <a:ea typeface="Osaka" charset="0"/>
                <a:cs typeface="Osaka" charset="0"/>
              </a:rPr>
              <a:t>2001   Pitting damage was confirmed in-beam tests (ORNL)</a:t>
            </a:r>
          </a:p>
          <a:p>
            <a:pPr marL="457200" indent="-457200" defTabSz="914400" fontAlgn="base">
              <a:lnSpc>
                <a:spcPct val="110000"/>
              </a:lnSpc>
              <a:spcBef>
                <a:spcPct val="0"/>
              </a:spcBef>
              <a:spcAft>
                <a:spcPct val="0"/>
              </a:spcAft>
              <a:buFont typeface="Arial" charset="0"/>
              <a:buNone/>
            </a:pPr>
            <a:r>
              <a:rPr lang="en-US" altLang="ja-JP" sz="2000" i="1" dirty="0">
                <a:solidFill>
                  <a:srgbClr val="BBE0E3"/>
                </a:solidFill>
                <a:effectLst>
                  <a:outerShdw blurRad="38100" dist="38100" dir="2700000" algn="tl">
                    <a:srgbClr val="000000"/>
                  </a:outerShdw>
                </a:effectLst>
                <a:latin typeface="Times" charset="0"/>
                <a:ea typeface="Osaka" charset="0"/>
                <a:cs typeface="Osaka" charset="0"/>
              </a:rPr>
              <a:t>           Design of mercury target was suspended in SNS(ORNL)</a:t>
            </a:r>
          </a:p>
          <a:p>
            <a:pPr marL="457200" indent="-457200" defTabSz="914400" fontAlgn="base">
              <a:lnSpc>
                <a:spcPct val="110000"/>
              </a:lnSpc>
              <a:spcBef>
                <a:spcPct val="0"/>
              </a:spcBef>
              <a:spcAft>
                <a:spcPct val="0"/>
              </a:spcAft>
              <a:buFont typeface="Arial" charset="0"/>
              <a:buNone/>
            </a:pPr>
            <a:r>
              <a:rPr lang="en-US" altLang="ja-JP" sz="2000" i="1" dirty="0">
                <a:solidFill>
                  <a:srgbClr val="6BFF61"/>
                </a:solidFill>
                <a:effectLst>
                  <a:outerShdw blurRad="38100" dist="38100" dir="2700000" algn="tl">
                    <a:srgbClr val="000000"/>
                  </a:outerShdw>
                </a:effectLst>
                <a:latin typeface="Times" charset="0"/>
                <a:ea typeface="Osaka" charset="0"/>
                <a:cs typeface="Osaka" charset="0"/>
              </a:rPr>
              <a:t>2002   Pitting damage formation over 10 million pulses was   </a:t>
            </a:r>
          </a:p>
          <a:p>
            <a:pPr marL="457200" indent="-457200" defTabSz="914400" fontAlgn="base">
              <a:lnSpc>
                <a:spcPct val="110000"/>
              </a:lnSpc>
              <a:spcBef>
                <a:spcPct val="0"/>
              </a:spcBef>
              <a:spcAft>
                <a:spcPct val="0"/>
              </a:spcAft>
              <a:buFont typeface="Arial" charset="0"/>
              <a:buNone/>
            </a:pPr>
            <a:r>
              <a:rPr lang="en-US" altLang="ja-JP" sz="2000" i="1" dirty="0">
                <a:solidFill>
                  <a:srgbClr val="6BFF61"/>
                </a:solidFill>
                <a:effectLst>
                  <a:outerShdw blurRad="38100" dist="38100" dir="2700000" algn="tl">
                    <a:srgbClr val="000000"/>
                  </a:outerShdw>
                </a:effectLst>
                <a:latin typeface="Times" charset="0"/>
                <a:ea typeface="Osaka" charset="0"/>
                <a:cs typeface="Osaka" charset="0"/>
              </a:rPr>
              <a:t>                                                          </a:t>
            </a:r>
            <a:r>
              <a:rPr lang="ja-JP" altLang="en-US" sz="2000" i="1" dirty="0">
                <a:solidFill>
                  <a:srgbClr val="6BFF61"/>
                </a:solidFill>
                <a:effectLst>
                  <a:outerShdw blurRad="38100" dist="38100" dir="2700000" algn="tl">
                    <a:srgbClr val="000000"/>
                  </a:outerShdw>
                </a:effectLst>
                <a:latin typeface="Times" charset="0"/>
                <a:ea typeface="Osaka" charset="0"/>
                <a:cs typeface="Osaka" charset="0"/>
              </a:rPr>
              <a:t>　</a:t>
            </a:r>
            <a:r>
              <a:rPr lang="en-US" altLang="ja-JP" sz="2000" i="1" dirty="0">
                <a:solidFill>
                  <a:srgbClr val="6BFF61"/>
                </a:solidFill>
                <a:effectLst>
                  <a:outerShdw blurRad="38100" dist="38100" dir="2700000" algn="tl">
                    <a:srgbClr val="000000"/>
                  </a:outerShdw>
                </a:effectLst>
                <a:latin typeface="Times" charset="0"/>
                <a:ea typeface="Osaka" charset="0"/>
                <a:cs typeface="Osaka" charset="0"/>
              </a:rPr>
              <a:t>              evaluated by MIMTM (JAERI)</a:t>
            </a:r>
          </a:p>
          <a:p>
            <a:pPr marL="457200" indent="-457200" defTabSz="914400" fontAlgn="base">
              <a:lnSpc>
                <a:spcPct val="110000"/>
              </a:lnSpc>
              <a:spcBef>
                <a:spcPct val="0"/>
              </a:spcBef>
              <a:spcAft>
                <a:spcPct val="0"/>
              </a:spcAft>
              <a:buFont typeface="Arial" charset="0"/>
              <a:buNone/>
            </a:pPr>
            <a:r>
              <a:rPr lang="en-US" altLang="ja-JP" sz="2000" i="1" dirty="0">
                <a:solidFill>
                  <a:srgbClr val="BBE0E3"/>
                </a:solidFill>
                <a:effectLst>
                  <a:outerShdw blurRad="38100" dist="38100" dir="2700000" algn="tl">
                    <a:srgbClr val="000000"/>
                  </a:outerShdw>
                </a:effectLst>
                <a:latin typeface="Times" charset="0"/>
                <a:ea typeface="Osaka" charset="0"/>
                <a:cs typeface="Osaka" charset="0"/>
              </a:rPr>
              <a:t>           Design of MT was resumed in SNS (ORNL)</a:t>
            </a:r>
          </a:p>
          <a:p>
            <a:pPr marL="457200" indent="-457200" defTabSz="914400" fontAlgn="base">
              <a:lnSpc>
                <a:spcPct val="110000"/>
              </a:lnSpc>
              <a:spcBef>
                <a:spcPct val="0"/>
              </a:spcBef>
              <a:spcAft>
                <a:spcPct val="0"/>
              </a:spcAft>
              <a:buFont typeface="Arial" charset="0"/>
              <a:buNone/>
            </a:pPr>
            <a:r>
              <a:rPr lang="en-US" altLang="ja-JP" sz="2000" i="1" dirty="0">
                <a:solidFill>
                  <a:srgbClr val="BBE0E3"/>
                </a:solidFill>
                <a:effectLst>
                  <a:outerShdw blurRad="38100" dist="38100" dir="2700000" algn="tl">
                    <a:srgbClr val="000000"/>
                  </a:outerShdw>
                </a:effectLst>
                <a:latin typeface="Times" charset="0"/>
                <a:ea typeface="Osaka" charset="0"/>
                <a:cs typeface="Osaka" charset="0"/>
              </a:rPr>
              <a:t>           R&amp;Ds on mitigation system (ORNL &amp; FZJ)</a:t>
            </a:r>
          </a:p>
          <a:p>
            <a:pPr marL="457200" indent="-457200" defTabSz="914400" fontAlgn="base">
              <a:lnSpc>
                <a:spcPct val="110000"/>
              </a:lnSpc>
              <a:spcBef>
                <a:spcPct val="0"/>
              </a:spcBef>
              <a:spcAft>
                <a:spcPct val="0"/>
              </a:spcAft>
              <a:buFont typeface="Arial" charset="0"/>
              <a:buAutoNum type="arabicPlain" startAt="2004"/>
            </a:pPr>
            <a:r>
              <a:rPr lang="en-US" altLang="ja-JP" sz="2000" i="1" dirty="0">
                <a:solidFill>
                  <a:srgbClr val="BBE0E3"/>
                </a:solidFill>
                <a:effectLst>
                  <a:outerShdw blurRad="38100" dist="38100" dir="2700000" algn="tl">
                    <a:srgbClr val="000000"/>
                  </a:outerShdw>
                </a:effectLst>
                <a:latin typeface="Times" charset="0"/>
                <a:ea typeface="Osaka" charset="0"/>
                <a:cs typeface="Osaka" charset="0"/>
              </a:rPr>
              <a:t>  Detail analysis regarding with  the bubbling effect </a:t>
            </a:r>
          </a:p>
          <a:p>
            <a:pPr marL="457200" indent="-457200" defTabSz="914400" fontAlgn="base">
              <a:lnSpc>
                <a:spcPct val="110000"/>
              </a:lnSpc>
              <a:spcBef>
                <a:spcPct val="0"/>
              </a:spcBef>
              <a:spcAft>
                <a:spcPct val="0"/>
              </a:spcAft>
              <a:buFont typeface="Arial" charset="0"/>
              <a:buNone/>
            </a:pPr>
            <a:r>
              <a:rPr lang="en-US" altLang="ja-JP" sz="2000" i="1" dirty="0">
                <a:solidFill>
                  <a:srgbClr val="BBE0E3"/>
                </a:solidFill>
                <a:effectLst>
                  <a:outerShdw blurRad="38100" dist="38100" dir="2700000" algn="tl">
                    <a:srgbClr val="000000"/>
                  </a:outerShdw>
                </a:effectLst>
                <a:latin typeface="Times" charset="0"/>
                <a:ea typeface="Osaka" charset="0"/>
                <a:cs typeface="Osaka" charset="0"/>
              </a:rPr>
              <a:t>                                           </a:t>
            </a:r>
            <a:r>
              <a:rPr lang="ja-JP" altLang="en-US" sz="2000" i="1" dirty="0">
                <a:solidFill>
                  <a:srgbClr val="BBE0E3"/>
                </a:solidFill>
                <a:effectLst>
                  <a:outerShdw blurRad="38100" dist="38100" dir="2700000" algn="tl">
                    <a:srgbClr val="000000"/>
                  </a:outerShdw>
                </a:effectLst>
                <a:latin typeface="Times" charset="0"/>
                <a:ea typeface="Osaka" charset="0"/>
                <a:cs typeface="Osaka" charset="0"/>
              </a:rPr>
              <a:t>　</a:t>
            </a:r>
            <a:r>
              <a:rPr lang="en-US" altLang="ja-JP" sz="2000" i="1" dirty="0">
                <a:solidFill>
                  <a:srgbClr val="BBE0E3"/>
                </a:solidFill>
                <a:effectLst>
                  <a:outerShdw blurRad="38100" dist="38100" dir="2700000" algn="tl">
                    <a:srgbClr val="000000"/>
                  </a:outerShdw>
                </a:effectLst>
                <a:latin typeface="Times" charset="0"/>
                <a:ea typeface="Osaka" charset="0"/>
                <a:cs typeface="Osaka" charset="0"/>
              </a:rPr>
              <a:t>  on pressure wave mitigation (The Univ. Tokyo)</a:t>
            </a:r>
          </a:p>
          <a:p>
            <a:pPr marL="457200" indent="-457200" defTabSz="914400" fontAlgn="base">
              <a:lnSpc>
                <a:spcPct val="110000"/>
              </a:lnSpc>
              <a:spcBef>
                <a:spcPct val="0"/>
              </a:spcBef>
              <a:spcAft>
                <a:spcPct val="0"/>
              </a:spcAft>
              <a:buFont typeface="Arial" charset="0"/>
              <a:buNone/>
            </a:pPr>
            <a:r>
              <a:rPr lang="en-US" altLang="ja-JP" sz="2000" i="1" dirty="0">
                <a:solidFill>
                  <a:srgbClr val="BBE0E3"/>
                </a:solidFill>
                <a:effectLst>
                  <a:outerShdw blurRad="38100" dist="38100" dir="2700000" algn="tl">
                    <a:srgbClr val="000000"/>
                  </a:outerShdw>
                </a:effectLst>
                <a:latin typeface="Times" charset="0"/>
                <a:ea typeface="Osaka" charset="0"/>
                <a:cs typeface="Osaka" charset="0"/>
              </a:rPr>
              <a:t>                 </a:t>
            </a:r>
            <a:r>
              <a:rPr lang="ja-JP" altLang="en-US" sz="2000" i="1" dirty="0">
                <a:solidFill>
                  <a:srgbClr val="BBE0E3"/>
                </a:solidFill>
                <a:effectLst>
                  <a:outerShdw blurRad="38100" dist="38100" dir="2700000" algn="tl">
                    <a:srgbClr val="000000"/>
                  </a:outerShdw>
                </a:effectLst>
                <a:latin typeface="Times" charset="0"/>
                <a:ea typeface="Osaka" charset="0"/>
                <a:cs typeface="Osaka" charset="0"/>
              </a:rPr>
              <a:t>　</a:t>
            </a:r>
            <a:r>
              <a:rPr lang="en-US" altLang="ja-JP" sz="2000" i="1" dirty="0">
                <a:solidFill>
                  <a:srgbClr val="BBE0E3"/>
                </a:solidFill>
                <a:effectLst>
                  <a:outerShdw blurRad="38100" dist="38100" dir="2700000" algn="tl">
                    <a:srgbClr val="000000"/>
                  </a:outerShdw>
                </a:effectLst>
                <a:latin typeface="Times" charset="0"/>
                <a:ea typeface="Osaka" charset="0"/>
                <a:cs typeface="Osaka" charset="0"/>
              </a:rPr>
              <a:t>Struggle to find suitable bubbler in mercury</a:t>
            </a:r>
          </a:p>
          <a:p>
            <a:pPr marL="457200" indent="-457200" defTabSz="914400" fontAlgn="base">
              <a:lnSpc>
                <a:spcPct val="110000"/>
              </a:lnSpc>
              <a:spcBef>
                <a:spcPct val="0"/>
              </a:spcBef>
              <a:spcAft>
                <a:spcPct val="0"/>
              </a:spcAft>
              <a:buFont typeface="Arial" charset="0"/>
              <a:buAutoNum type="arabicPlain" startAt="2005"/>
            </a:pPr>
            <a:r>
              <a:rPr lang="en-US" altLang="ja-JP" sz="2000" i="1" dirty="0">
                <a:solidFill>
                  <a:srgbClr val="FECDD1"/>
                </a:solidFill>
                <a:effectLst>
                  <a:outerShdw blurRad="38100" dist="38100" dir="2700000" algn="tl">
                    <a:srgbClr val="000000"/>
                  </a:outerShdw>
                </a:effectLst>
                <a:latin typeface="Times" charset="0"/>
                <a:ea typeface="Osaka" charset="0"/>
                <a:cs typeface="Osaka" charset="0"/>
              </a:rPr>
              <a:t>  WNR test on bubbling effect (ORNL &amp; JAERI, ESS) </a:t>
            </a:r>
          </a:p>
          <a:p>
            <a:pPr marL="457200" indent="-457200" defTabSz="914400" fontAlgn="base">
              <a:lnSpc>
                <a:spcPct val="110000"/>
              </a:lnSpc>
              <a:spcBef>
                <a:spcPct val="0"/>
              </a:spcBef>
              <a:spcAft>
                <a:spcPct val="0"/>
              </a:spcAft>
              <a:buFont typeface="Arial" charset="0"/>
              <a:buAutoNum type="arabicPlain" startAt="2008"/>
            </a:pPr>
            <a:r>
              <a:rPr lang="en-US" altLang="ja-JP" sz="2000" i="1" dirty="0">
                <a:solidFill>
                  <a:srgbClr val="6BFF61"/>
                </a:solidFill>
                <a:effectLst>
                  <a:outerShdw blurRad="38100" dist="38100" dir="2700000" algn="tl">
                    <a:srgbClr val="000000"/>
                  </a:outerShdw>
                </a:effectLst>
                <a:latin typeface="Times" charset="0"/>
                <a:ea typeface="Osaka" charset="0"/>
                <a:cs typeface="Osaka" charset="0"/>
              </a:rPr>
              <a:t>  Swirl bubbler to form fine bubbles in flowing mercury (Tsukuba Univ</a:t>
            </a:r>
            <a:r>
              <a:rPr lang="en-US" altLang="ja-JP" sz="2400" i="1" dirty="0">
                <a:solidFill>
                  <a:srgbClr val="6BFF61"/>
                </a:solidFill>
                <a:effectLst>
                  <a:outerShdw blurRad="38100" dist="38100" dir="2700000" algn="tl">
                    <a:srgbClr val="000000"/>
                  </a:outerShdw>
                </a:effectLst>
                <a:latin typeface="Times" charset="0"/>
                <a:ea typeface="Osaka" charset="0"/>
                <a:cs typeface="Osaka" charset="0"/>
              </a:rPr>
              <a:t>.)</a:t>
            </a:r>
          </a:p>
          <a:p>
            <a:pPr marL="457200" indent="-457200" defTabSz="914400" fontAlgn="base">
              <a:lnSpc>
                <a:spcPct val="110000"/>
              </a:lnSpc>
              <a:spcBef>
                <a:spcPct val="0"/>
              </a:spcBef>
              <a:spcAft>
                <a:spcPct val="0"/>
              </a:spcAft>
              <a:buFont typeface="Arial" charset="0"/>
              <a:buNone/>
            </a:pPr>
            <a:r>
              <a:rPr lang="en-US" altLang="ja-JP" sz="2000" i="1" dirty="0">
                <a:solidFill>
                  <a:srgbClr val="FECDD1"/>
                </a:solidFill>
                <a:effectLst>
                  <a:outerShdw blurRad="38100" dist="38100" dir="2700000" algn="tl">
                    <a:srgbClr val="000000"/>
                  </a:outerShdw>
                </a:effectLst>
                <a:latin typeface="Times" charset="0"/>
                <a:ea typeface="Osaka" charset="0"/>
                <a:cs typeface="Osaka" charset="0"/>
              </a:rPr>
              <a:t>2009  SNS target reached 1MW operation &amp; PIE of real target.</a:t>
            </a:r>
          </a:p>
        </p:txBody>
      </p:sp>
    </p:spTree>
    <p:extLst>
      <p:ext uri="{BB962C8B-B14F-4D97-AF65-F5344CB8AC3E}">
        <p14:creationId xmlns:p14="http://schemas.microsoft.com/office/powerpoint/2010/main" val="306766094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2">
                <a:gamma/>
                <a:shade val="23922"/>
                <a:invGamma/>
              </a:schemeClr>
            </a:gs>
            <a:gs pos="50000">
              <a:schemeClr val="accent2"/>
            </a:gs>
            <a:gs pos="100000">
              <a:schemeClr val="accent2">
                <a:gamma/>
                <a:shade val="23922"/>
                <a:invGamma/>
              </a:schemeClr>
            </a:gs>
          </a:gsLst>
          <a:lin ang="5400000" scaled="1"/>
        </a:gradFill>
        <a:effectLst/>
      </p:bgPr>
    </p:bg>
    <p:spTree>
      <p:nvGrpSpPr>
        <p:cNvPr id="1" name=""/>
        <p:cNvGrpSpPr/>
        <p:nvPr/>
      </p:nvGrpSpPr>
      <p:grpSpPr>
        <a:xfrm>
          <a:off x="0" y="0"/>
          <a:ext cx="0" cy="0"/>
          <a:chOff x="0" y="0"/>
          <a:chExt cx="0" cy="0"/>
        </a:xfrm>
      </p:grpSpPr>
      <p:sp>
        <p:nvSpPr>
          <p:cNvPr id="2" name="正方形/長方形 1"/>
          <p:cNvSpPr/>
          <p:nvPr/>
        </p:nvSpPr>
        <p:spPr>
          <a:xfrm>
            <a:off x="9426575" y="-3431212"/>
            <a:ext cx="2286000" cy="23175575"/>
          </a:xfrm>
          <a:prstGeom prst="rect">
            <a:avLst/>
          </a:prstGeom>
        </p:spPr>
        <p:txBody>
          <a:bodyPr>
            <a:spAutoFit/>
          </a:bodyPr>
          <a:lstStyle/>
          <a:p>
            <a:pPr lvl="0"/>
            <a:r>
              <a:rPr lang="en-US" altLang="ja-JP" sz="2000" i="1" dirty="0">
                <a:solidFill>
                  <a:srgbClr val="CCFFCC"/>
                </a:solidFill>
                <a:latin typeface="Times New Roman" panose="02020603050405020304" pitchFamily="18" charset="0"/>
                <a:cs typeface="Times New Roman" panose="02020603050405020304" pitchFamily="18" charset="0"/>
              </a:rPr>
              <a:t>2009	 TTF experiment</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to</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measure</a:t>
            </a:r>
            <a:r>
              <a:rPr lang="ja-JP" altLang="en-US" sz="2000" i="1" dirty="0">
                <a:solidFill>
                  <a:srgbClr val="CCFFCC"/>
                </a:solidFill>
                <a:latin typeface="Times New Roman" panose="02020603050405020304" pitchFamily="18" charset="0"/>
                <a:cs typeface="Times New Roman" panose="02020603050405020304" pitchFamily="18" charset="0"/>
              </a:rPr>
              <a:t> </a:t>
            </a:r>
            <a:endParaRPr lang="en-US" altLang="ja-JP" sz="2000" i="1" dirty="0">
              <a:solidFill>
                <a:srgbClr val="CCFFCC"/>
              </a:solidFill>
              <a:latin typeface="Times New Roman" panose="02020603050405020304" pitchFamily="18" charset="0"/>
              <a:cs typeface="Times New Roman" panose="02020603050405020304" pitchFamily="18" charset="0"/>
            </a:endParaRPr>
          </a:p>
          <a:p>
            <a:pPr lvl="0"/>
            <a:r>
              <a:rPr lang="en-US" altLang="ja-JP" sz="2000" i="1" dirty="0">
                <a:solidFill>
                  <a:srgbClr val="CCFFCC"/>
                </a:solidFill>
                <a:latin typeface="Times New Roman" panose="02020603050405020304" pitchFamily="18" charset="0"/>
                <a:cs typeface="Times New Roman" panose="02020603050405020304" pitchFamily="18" charset="0"/>
              </a:rPr>
              <a:t>		bubble</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distribution</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in</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flowing</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mercury</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(J-PARC</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&amp;</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SNS)</a:t>
            </a:r>
            <a:r>
              <a:rPr lang="ja-JP" altLang="en-US" sz="2000" i="1" dirty="0">
                <a:solidFill>
                  <a:srgbClr val="CCFFCC"/>
                </a:solidFill>
                <a:latin typeface="Times New Roman" panose="02020603050405020304" pitchFamily="18" charset="0"/>
                <a:cs typeface="Times New Roman" panose="02020603050405020304" pitchFamily="18" charset="0"/>
              </a:rPr>
              <a:t> </a:t>
            </a:r>
            <a:endParaRPr lang="en-US" altLang="ja-JP" sz="2000" i="1" dirty="0">
              <a:solidFill>
                <a:srgbClr val="CCFFCC"/>
              </a:solidFill>
              <a:latin typeface="Times New Roman" panose="02020603050405020304" pitchFamily="18" charset="0"/>
              <a:cs typeface="Times New Roman" panose="02020603050405020304" pitchFamily="18" charset="0"/>
            </a:endParaRPr>
          </a:p>
          <a:p>
            <a:pPr lvl="0"/>
            <a:r>
              <a:rPr lang="en-US" altLang="ja-JP" sz="2000" i="1" dirty="0">
                <a:solidFill>
                  <a:srgbClr val="CCFFCC"/>
                </a:solidFill>
                <a:latin typeface="Times New Roman" panose="02020603050405020304" pitchFamily="18" charset="0"/>
                <a:cs typeface="Times New Roman" panose="02020603050405020304" pitchFamily="18" charset="0"/>
              </a:rPr>
              <a:t>2011	WNR</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test</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on</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bubbling</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effect</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with</a:t>
            </a:r>
            <a:r>
              <a:rPr lang="ja-JP" altLang="en-US" sz="2000" i="1" dirty="0">
                <a:solidFill>
                  <a:srgbClr val="CCFFCC"/>
                </a:solidFill>
                <a:latin typeface="Times New Roman" panose="02020603050405020304" pitchFamily="18" charset="0"/>
                <a:cs typeface="Times New Roman" panose="02020603050405020304" pitchFamily="18" charset="0"/>
              </a:rPr>
              <a:t> </a:t>
            </a:r>
            <a:endParaRPr lang="en-US" altLang="ja-JP" sz="2000" i="1" dirty="0">
              <a:solidFill>
                <a:srgbClr val="CCFFCC"/>
              </a:solidFill>
              <a:latin typeface="Times New Roman" panose="02020603050405020304" pitchFamily="18" charset="0"/>
              <a:cs typeface="Times New Roman" panose="02020603050405020304" pitchFamily="18" charset="0"/>
            </a:endParaRPr>
          </a:p>
          <a:p>
            <a:pPr lvl="0"/>
            <a:r>
              <a:rPr lang="en-US" altLang="ja-JP" sz="2000" i="1" dirty="0">
                <a:solidFill>
                  <a:srgbClr val="CCFFCC"/>
                </a:solidFill>
                <a:latin typeface="Times New Roman" panose="02020603050405020304" pitchFamily="18" charset="0"/>
                <a:cs typeface="Times New Roman" panose="02020603050405020304" pitchFamily="18" charset="0"/>
              </a:rPr>
              <a:t>		swirl</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bubbler</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and</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Inlet</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Orifice</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Bubbler</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(IOB)</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(J-PARC</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&amp;</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SNS)</a:t>
            </a:r>
          </a:p>
          <a:p>
            <a:pPr lvl="0"/>
            <a:r>
              <a:rPr lang="en-US" altLang="ja-JP" sz="2000" i="1" dirty="0">
                <a:solidFill>
                  <a:srgbClr val="CCFFCC"/>
                </a:solidFill>
                <a:latin typeface="Times New Roman" panose="02020603050405020304" pitchFamily="18" charset="0"/>
                <a:cs typeface="Times New Roman" panose="02020603050405020304" pitchFamily="18" charset="0"/>
              </a:rPr>
              <a:t>	1</a:t>
            </a:r>
            <a:r>
              <a:rPr lang="en-US" altLang="ja-JP" sz="2000" i="1" baseline="30000" dirty="0">
                <a:solidFill>
                  <a:srgbClr val="CCFFCC"/>
                </a:solidFill>
                <a:latin typeface="Times New Roman" panose="02020603050405020304" pitchFamily="18" charset="0"/>
                <a:cs typeface="Times New Roman" panose="02020603050405020304" pitchFamily="18" charset="0"/>
              </a:rPr>
              <a:t>st</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PIE</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of</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real</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target</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(J-PARC)</a:t>
            </a:r>
            <a:r>
              <a:rPr lang="ja-JP" altLang="en-US" sz="2000" i="1" dirty="0">
                <a:solidFill>
                  <a:srgbClr val="CCFFCC"/>
                </a:solidFill>
                <a:latin typeface="Times New Roman" panose="02020603050405020304" pitchFamily="18" charset="0"/>
                <a:cs typeface="Times New Roman" panose="02020603050405020304" pitchFamily="18" charset="0"/>
              </a:rPr>
              <a:t> </a:t>
            </a:r>
            <a:endParaRPr lang="en-US" altLang="ja-JP" sz="2000" i="1" dirty="0">
              <a:solidFill>
                <a:srgbClr val="CCFFCC"/>
              </a:solidFill>
              <a:latin typeface="Times New Roman" panose="02020603050405020304" pitchFamily="18" charset="0"/>
              <a:cs typeface="Times New Roman" panose="02020603050405020304" pitchFamily="18" charset="0"/>
            </a:endParaRPr>
          </a:p>
          <a:p>
            <a:pPr lvl="0"/>
            <a:r>
              <a:rPr lang="en-US" altLang="ja-JP" sz="2000" i="1" dirty="0">
                <a:solidFill>
                  <a:srgbClr val="CCFFCC"/>
                </a:solidFill>
                <a:latin typeface="Times New Roman" panose="02020603050405020304" pitchFamily="18" charset="0"/>
                <a:cs typeface="Times New Roman" panose="02020603050405020304" pitchFamily="18" charset="0"/>
              </a:rPr>
              <a:t>2012	Bubbling</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operation</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with</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swirl</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bubbler</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in</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real</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target</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(J-PARC)</a:t>
            </a:r>
          </a:p>
          <a:p>
            <a:pPr lvl="0"/>
            <a:r>
              <a:rPr lang="en-US" altLang="ja-JP" sz="2000" i="1" dirty="0">
                <a:solidFill>
                  <a:srgbClr val="CCFFCC"/>
                </a:solidFill>
                <a:latin typeface="Times New Roman" panose="02020603050405020304" pitchFamily="18" charset="0"/>
                <a:cs typeface="Times New Roman" panose="02020603050405020304" pitchFamily="18" charset="0"/>
              </a:rPr>
              <a:t>	Bubbling</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effect</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on</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reduction</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of</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pressure</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waves</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was</a:t>
            </a:r>
            <a:r>
              <a:rPr lang="ja-JP" altLang="en-US" sz="2000" i="1" dirty="0">
                <a:solidFill>
                  <a:srgbClr val="CCFFCC"/>
                </a:solidFill>
                <a:latin typeface="Times New Roman" panose="02020603050405020304" pitchFamily="18" charset="0"/>
                <a:cs typeface="Times New Roman" panose="02020603050405020304" pitchFamily="18" charset="0"/>
              </a:rPr>
              <a:t> </a:t>
            </a:r>
            <a:endParaRPr lang="en-US" altLang="ja-JP" sz="2000" i="1" dirty="0">
              <a:solidFill>
                <a:srgbClr val="CCFFCC"/>
              </a:solidFill>
              <a:latin typeface="Times New Roman" panose="02020603050405020304" pitchFamily="18" charset="0"/>
              <a:cs typeface="Times New Roman" panose="02020603050405020304" pitchFamily="18" charset="0"/>
            </a:endParaRPr>
          </a:p>
          <a:p>
            <a:pPr lvl="0"/>
            <a:r>
              <a:rPr lang="en-US" altLang="ja-JP" sz="2000" i="1" dirty="0">
                <a:solidFill>
                  <a:srgbClr val="CCFFCC"/>
                </a:solidFill>
                <a:latin typeface="Times New Roman" panose="02020603050405020304" pitchFamily="18" charset="0"/>
                <a:cs typeface="Times New Roman" panose="02020603050405020304" pitchFamily="18" charset="0"/>
              </a:rPr>
              <a:t>		demonstrated</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in</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real</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target</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(J-PARC)</a:t>
            </a:r>
          </a:p>
          <a:p>
            <a:pPr lvl="0"/>
            <a:r>
              <a:rPr lang="en-US" altLang="ja-JP" sz="2000" i="1" dirty="0">
                <a:solidFill>
                  <a:srgbClr val="CCFFCC"/>
                </a:solidFill>
                <a:latin typeface="Times New Roman" panose="02020603050405020304" pitchFamily="18" charset="0"/>
                <a:cs typeface="Times New Roman" panose="02020603050405020304" pitchFamily="18" charset="0"/>
              </a:rPr>
              <a:t>	Narrow</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channel</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experiment</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on</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pitting</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damage</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(J-PARC)</a:t>
            </a:r>
          </a:p>
          <a:p>
            <a:pPr lvl="0"/>
            <a:r>
              <a:rPr lang="en-US" altLang="ja-JP" sz="2000" i="1" dirty="0">
                <a:solidFill>
                  <a:srgbClr val="CCFFCC"/>
                </a:solidFill>
                <a:latin typeface="Times New Roman" panose="02020603050405020304" pitchFamily="18" charset="0"/>
                <a:cs typeface="Times New Roman" panose="02020603050405020304" pitchFamily="18" charset="0"/>
              </a:rPr>
              <a:t>2013	Swirl</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bubbler</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was</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improved</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to</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have</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a</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function</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that</a:t>
            </a:r>
            <a:r>
              <a:rPr lang="ja-JP" altLang="en-US" sz="2000" i="1" dirty="0">
                <a:solidFill>
                  <a:srgbClr val="CCFFCC"/>
                </a:solidFill>
                <a:latin typeface="Times New Roman" panose="02020603050405020304" pitchFamily="18" charset="0"/>
                <a:cs typeface="Times New Roman" panose="02020603050405020304" pitchFamily="18" charset="0"/>
              </a:rPr>
              <a:t> </a:t>
            </a:r>
            <a:endParaRPr lang="en-US" altLang="ja-JP" sz="2000" i="1" dirty="0">
              <a:solidFill>
                <a:srgbClr val="CCFFCC"/>
              </a:solidFill>
              <a:latin typeface="Times New Roman" panose="02020603050405020304" pitchFamily="18" charset="0"/>
              <a:cs typeface="Times New Roman" panose="02020603050405020304" pitchFamily="18" charset="0"/>
            </a:endParaRPr>
          </a:p>
          <a:p>
            <a:pPr lvl="0"/>
            <a:r>
              <a:rPr lang="en-US" altLang="ja-JP" sz="2000" i="1" dirty="0">
                <a:solidFill>
                  <a:srgbClr val="CCFFCC"/>
                </a:solidFill>
                <a:latin typeface="Times New Roman" panose="02020603050405020304" pitchFamily="18" charset="0"/>
                <a:cs typeface="Times New Roman" panose="02020603050405020304" pitchFamily="18" charset="0"/>
              </a:rPr>
              <a:t>		bubbles</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are</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able</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to</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be</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generated</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without</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compressor</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(J-PARC)</a:t>
            </a:r>
          </a:p>
          <a:p>
            <a:pPr lvl="0"/>
            <a:r>
              <a:rPr lang="en-US" altLang="ja-JP" sz="2000" i="1" dirty="0">
                <a:solidFill>
                  <a:srgbClr val="CCFFCC"/>
                </a:solidFill>
                <a:latin typeface="Times New Roman" panose="02020603050405020304" pitchFamily="18" charset="0"/>
                <a:cs typeface="Times New Roman" panose="02020603050405020304" pitchFamily="18" charset="0"/>
              </a:rPr>
              <a:t>2014	The</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target</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with</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swirl</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bubbler</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and</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narrow</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channel</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was</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operated</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(J-PARC)</a:t>
            </a:r>
          </a:p>
          <a:p>
            <a:pPr lvl="0"/>
            <a:r>
              <a:rPr lang="en-US" altLang="ja-JP" sz="2000" i="1" dirty="0">
                <a:solidFill>
                  <a:srgbClr val="CCFFCC"/>
                </a:solidFill>
                <a:latin typeface="Times New Roman" panose="02020603050405020304" pitchFamily="18" charset="0"/>
                <a:cs typeface="Times New Roman" panose="02020603050405020304" pitchFamily="18" charset="0"/>
              </a:rPr>
              <a:t>2015	PIE</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on</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narrow</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channel</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wall</a:t>
            </a:r>
            <a:r>
              <a:rPr lang="ja-JP" altLang="en-US" sz="2000" i="1" dirty="0">
                <a:solidFill>
                  <a:srgbClr val="CCFFCC"/>
                </a:solidFill>
                <a:latin typeface="Times New Roman" panose="02020603050405020304" pitchFamily="18" charset="0"/>
                <a:cs typeface="Times New Roman" panose="02020603050405020304" pitchFamily="18" charset="0"/>
              </a:rPr>
              <a:t> </a:t>
            </a:r>
            <a:endParaRPr lang="en-US" altLang="ja-JP" sz="2000" i="1" dirty="0">
              <a:solidFill>
                <a:srgbClr val="CCFFCC"/>
              </a:solidFill>
              <a:latin typeface="Times New Roman" panose="02020603050405020304" pitchFamily="18" charset="0"/>
              <a:cs typeface="Times New Roman" panose="02020603050405020304" pitchFamily="18" charset="0"/>
            </a:endParaRPr>
          </a:p>
          <a:p>
            <a:pPr lvl="0"/>
            <a:r>
              <a:rPr lang="en-US" altLang="ja-JP" sz="2000" i="1" dirty="0">
                <a:solidFill>
                  <a:srgbClr val="CCFFCC"/>
                </a:solidFill>
                <a:latin typeface="Times New Roman" panose="02020603050405020304" pitchFamily="18" charset="0"/>
                <a:cs typeface="Times New Roman" panose="02020603050405020304" pitchFamily="18" charset="0"/>
              </a:rPr>
              <a:t>		(failure</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for</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the</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wall</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facing</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to</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bubbling</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mercury)</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(J-PARC)</a:t>
            </a:r>
          </a:p>
          <a:p>
            <a:pPr lvl="0"/>
            <a:r>
              <a:rPr lang="en-US" altLang="ja-JP" sz="2000" i="1" dirty="0">
                <a:solidFill>
                  <a:srgbClr val="CCFFCC"/>
                </a:solidFill>
                <a:latin typeface="Times New Roman" panose="02020603050405020304" pitchFamily="18" charset="0"/>
                <a:cs typeface="Times New Roman" panose="02020603050405020304" pitchFamily="18" charset="0"/>
              </a:rPr>
              <a:t>2017	Bubbling</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operation</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without</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compressor</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(J-PARC)</a:t>
            </a:r>
          </a:p>
          <a:p>
            <a:pPr lvl="0"/>
            <a:r>
              <a:rPr lang="en-US" altLang="ja-JP" sz="2000" i="1" dirty="0">
                <a:solidFill>
                  <a:srgbClr val="CCFFCC"/>
                </a:solidFill>
                <a:latin typeface="Times New Roman" panose="02020603050405020304" pitchFamily="18" charset="0"/>
                <a:cs typeface="Times New Roman" panose="02020603050405020304" pitchFamily="18" charset="0"/>
              </a:rPr>
              <a:t>2018	Bubbling</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operation</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with</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IOB</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(SNS)</a:t>
            </a:r>
          </a:p>
          <a:p>
            <a:pPr lvl="0"/>
            <a:r>
              <a:rPr lang="en-US" altLang="ja-JP" sz="2000" i="1" dirty="0">
                <a:solidFill>
                  <a:srgbClr val="CCFFCC"/>
                </a:solidFill>
                <a:latin typeface="Times New Roman" panose="02020603050405020304" pitchFamily="18" charset="0"/>
                <a:cs typeface="Times New Roman" panose="02020603050405020304" pitchFamily="18" charset="0"/>
              </a:rPr>
              <a:t>	Scheduled</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operation</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with</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500</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kW</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at</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25</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Hz</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was</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accomplished.</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(J-PARC)</a:t>
            </a:r>
          </a:p>
          <a:p>
            <a:pPr lvl="0"/>
            <a:r>
              <a:rPr lang="en-US" altLang="ja-JP" sz="2000" i="1" dirty="0">
                <a:solidFill>
                  <a:srgbClr val="CCFFCC"/>
                </a:solidFill>
                <a:latin typeface="Times New Roman" panose="02020603050405020304" pitchFamily="18" charset="0"/>
                <a:cs typeface="Times New Roman" panose="02020603050405020304" pitchFamily="18" charset="0"/>
              </a:rPr>
              <a:t>	1</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MW</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1</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hour</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operation</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was</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succeeded</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(J-PARC)</a:t>
            </a:r>
          </a:p>
          <a:p>
            <a:pPr lvl="0"/>
            <a:r>
              <a:rPr lang="en-US" altLang="ja-JP" sz="2000" i="1" dirty="0">
                <a:solidFill>
                  <a:srgbClr val="CCFFCC"/>
                </a:solidFill>
                <a:latin typeface="Times New Roman" panose="02020603050405020304" pitchFamily="18" charset="0"/>
                <a:cs typeface="Times New Roman" panose="02020603050405020304" pitchFamily="18" charset="0"/>
              </a:rPr>
              <a:t>	PIE</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on</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both</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of</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narrow</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channel</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wall</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and</a:t>
            </a:r>
          </a:p>
          <a:p>
            <a:pPr lvl="0"/>
            <a:r>
              <a:rPr lang="en-US" altLang="ja-JP" sz="2000" i="1" dirty="0">
                <a:solidFill>
                  <a:srgbClr val="CCFFCC"/>
                </a:solidFill>
                <a:latin typeface="Times New Roman" panose="02020603050405020304" pitchFamily="18" charset="0"/>
                <a:cs typeface="Times New Roman" panose="02020603050405020304" pitchFamily="18" charset="0"/>
              </a:rPr>
              <a:t>		the</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wall</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facing</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to</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bubbling</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mercury</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(J-PARC)</a:t>
            </a:r>
          </a:p>
          <a:p>
            <a:pPr lvl="0"/>
            <a:r>
              <a:rPr lang="en-US" altLang="ja-JP" sz="2000" i="1" dirty="0">
                <a:solidFill>
                  <a:srgbClr val="CCFFCC"/>
                </a:solidFill>
                <a:latin typeface="Times New Roman" panose="02020603050405020304" pitchFamily="18" charset="0"/>
                <a:cs typeface="Times New Roman" panose="02020603050405020304" pitchFamily="18" charset="0"/>
              </a:rPr>
              <a:t>2019	1</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MW</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12</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hour</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operation</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will</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be</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conducted</a:t>
            </a:r>
            <a:r>
              <a:rPr lang="ja-JP" altLang="en-US" sz="2000" i="1" dirty="0">
                <a:solidFill>
                  <a:srgbClr val="CCFFCC"/>
                </a:solidFill>
                <a:latin typeface="Times New Roman" panose="02020603050405020304" pitchFamily="18" charset="0"/>
                <a:cs typeface="Times New Roman" panose="02020603050405020304" pitchFamily="18" charset="0"/>
              </a:rPr>
              <a:t> </a:t>
            </a:r>
            <a:r>
              <a:rPr lang="en-US" altLang="ja-JP" sz="2000" i="1" dirty="0">
                <a:solidFill>
                  <a:srgbClr val="CCFFCC"/>
                </a:solidFill>
                <a:latin typeface="Times New Roman" panose="02020603050405020304" pitchFamily="18" charset="0"/>
                <a:cs typeface="Times New Roman" panose="02020603050405020304" pitchFamily="18" charset="0"/>
              </a:rPr>
              <a:t>(J-PARC)</a:t>
            </a:r>
          </a:p>
        </p:txBody>
      </p:sp>
      <p:pic>
        <p:nvPicPr>
          <p:cNvPr id="7" name="Picture 23" descr="IMG_2275">
            <a:extLst>
              <a:ext uri="{FF2B5EF4-FFF2-40B4-BE49-F238E27FC236}">
                <a16:creationId xmlns:a16="http://schemas.microsoft.com/office/drawing/2014/main" id="{635E5A7D-5C0D-4329-B1B7-927963577E4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23425" y="1388597"/>
            <a:ext cx="2257735" cy="1563627"/>
          </a:xfrm>
          <a:prstGeom prst="rect">
            <a:avLst/>
          </a:prstGeom>
          <a:noFill/>
          <a:extLst>
            <a:ext uri="{909E8E84-426E-40dd-AFC4-6F175D3DCCD1}">
              <a14:hiddenFill xmlns:a14="http://schemas.microsoft.com/office/drawing/2010/main" xmlns="">
                <a:solidFill>
                  <a:srgbClr val="FFFFFF"/>
                </a:solidFill>
              </a14:hiddenFill>
            </a:ext>
          </a:extLst>
        </p:spPr>
      </p:pic>
      <p:pic>
        <p:nvPicPr>
          <p:cNvPr id="8" name="vlcsnap-2018-10-10-16h41m19s414.png" descr="vlcsnap-2018-10-10-16h41m19s414.png"/>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a:xfrm rot="11220000" flipH="1">
            <a:off x="6917887" y="4617603"/>
            <a:ext cx="2247384" cy="2111323"/>
          </a:xfrm>
          <a:custGeom>
            <a:avLst/>
            <a:gdLst/>
            <a:ahLst/>
            <a:cxnLst>
              <a:cxn ang="0">
                <a:pos x="wd2" y="hd2"/>
              </a:cxn>
              <a:cxn ang="5400000">
                <a:pos x="wd2" y="hd2"/>
              </a:cxn>
              <a:cxn ang="10800000">
                <a:pos x="wd2" y="hd2"/>
              </a:cxn>
              <a:cxn ang="16200000">
                <a:pos x="wd2" y="hd2"/>
              </a:cxn>
            </a:cxnLst>
            <a:rect l="0" t="0" r="r" b="b"/>
            <a:pathLst>
              <a:path w="21600" h="21600" extrusionOk="0">
                <a:moveTo>
                  <a:pt x="2199" y="0"/>
                </a:moveTo>
                <a:lnTo>
                  <a:pt x="0" y="19064"/>
                </a:lnTo>
                <a:lnTo>
                  <a:pt x="19401" y="21600"/>
                </a:lnTo>
                <a:lnTo>
                  <a:pt x="21600" y="2536"/>
                </a:lnTo>
                <a:lnTo>
                  <a:pt x="2199" y="0"/>
                </a:lnTo>
                <a:close/>
              </a:path>
            </a:pathLst>
          </a:custGeom>
          <a:ln w="3175">
            <a:miter lim="400000"/>
          </a:ln>
        </p:spPr>
      </p:pic>
      <p:sp>
        <p:nvSpPr>
          <p:cNvPr id="9" name="Rectangle 5">
            <a:extLst>
              <a:ext uri="{FF2B5EF4-FFF2-40B4-BE49-F238E27FC236}">
                <a16:creationId xmlns:a16="http://schemas.microsoft.com/office/drawing/2014/main" id="{A3427D5C-EED9-F942-A3F3-315B0E78CC90}"/>
              </a:ext>
            </a:extLst>
          </p:cNvPr>
          <p:cNvSpPr>
            <a:spLocks noChangeArrowheads="1"/>
          </p:cNvSpPr>
          <p:nvPr/>
        </p:nvSpPr>
        <p:spPr bwMode="auto">
          <a:xfrm>
            <a:off x="0" y="1630929"/>
            <a:ext cx="9426576" cy="5227071"/>
          </a:xfrm>
          <a:prstGeom prst="rect">
            <a:avLst/>
          </a:prstGeom>
          <a:noFill/>
          <a:ln w="9525">
            <a:noFill/>
            <a:miter lim="800000"/>
            <a:headEnd/>
            <a:tailEnd/>
          </a:ln>
          <a:effectLst/>
        </p:spPr>
        <p:txBody>
          <a:bodyPr wrap="square">
            <a:spAutoFit/>
          </a:bodyPr>
          <a:lstStyle/>
          <a:p>
            <a:pPr marL="457200" indent="-457200">
              <a:lnSpc>
                <a:spcPct val="120000"/>
              </a:lnSpc>
              <a:buAutoNum type="arabicPlain" startAt="2009"/>
            </a:pPr>
            <a:r>
              <a:rPr lang="en-US" altLang="ja-JP" sz="2000" i="1" dirty="0">
                <a:solidFill>
                  <a:srgbClr val="6BFF6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   TTF experiment</a:t>
            </a:r>
            <a:r>
              <a:rPr lang="ja-JP" altLang="en-US" sz="2000" i="1" dirty="0">
                <a:solidFill>
                  <a:srgbClr val="6BFF6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 </a:t>
            </a:r>
            <a:r>
              <a:rPr lang="en-US" altLang="ja-JP" sz="2000" i="1" dirty="0">
                <a:solidFill>
                  <a:srgbClr val="6BFF6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to</a:t>
            </a:r>
            <a:r>
              <a:rPr lang="ja-JP" altLang="en-US" sz="2000" i="1" dirty="0">
                <a:solidFill>
                  <a:srgbClr val="6BFF6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 </a:t>
            </a:r>
            <a:r>
              <a:rPr lang="en-US" altLang="ja-JP" sz="2000" i="1" dirty="0">
                <a:solidFill>
                  <a:srgbClr val="6BFF6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measure</a:t>
            </a:r>
            <a:r>
              <a:rPr lang="ja-JP" altLang="en-US" sz="2000" i="1" dirty="0">
                <a:solidFill>
                  <a:srgbClr val="6BFF6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 </a:t>
            </a:r>
            <a:r>
              <a:rPr lang="en-US" altLang="ja-JP" sz="2000" i="1" dirty="0">
                <a:solidFill>
                  <a:srgbClr val="6BFF6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bubble</a:t>
            </a:r>
            <a:r>
              <a:rPr lang="ja-JP" altLang="en-US" sz="2000" i="1" dirty="0">
                <a:solidFill>
                  <a:srgbClr val="6BFF6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 </a:t>
            </a:r>
            <a:r>
              <a:rPr lang="en-US" altLang="ja-JP" sz="2000" i="1" dirty="0">
                <a:solidFill>
                  <a:srgbClr val="6BFF6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distribution</a:t>
            </a:r>
            <a:r>
              <a:rPr lang="ja-JP" altLang="en-US" sz="2000" i="1" dirty="0">
                <a:solidFill>
                  <a:srgbClr val="6BFF6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 </a:t>
            </a:r>
            <a:r>
              <a:rPr lang="en-US" altLang="ja-JP" sz="2000" i="1" dirty="0">
                <a:solidFill>
                  <a:srgbClr val="6BFF6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in</a:t>
            </a:r>
            <a:r>
              <a:rPr lang="ja-JP" altLang="en-US" sz="2000" i="1" dirty="0">
                <a:solidFill>
                  <a:srgbClr val="6BFF6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 </a:t>
            </a:r>
            <a:r>
              <a:rPr lang="en-US" altLang="ja-JP" sz="2000" i="1" dirty="0">
                <a:solidFill>
                  <a:srgbClr val="6BFF6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flowing</a:t>
            </a:r>
            <a:r>
              <a:rPr lang="ja-JP" altLang="en-US" sz="2000" i="1" dirty="0">
                <a:solidFill>
                  <a:srgbClr val="6BFF6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 </a:t>
            </a:r>
            <a:r>
              <a:rPr lang="en-US" altLang="ja-JP" sz="2000" i="1" dirty="0">
                <a:solidFill>
                  <a:srgbClr val="6BFF6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mercury</a:t>
            </a:r>
            <a:r>
              <a:rPr lang="ja-JP" altLang="en-US" sz="2000" i="1" dirty="0">
                <a:solidFill>
                  <a:srgbClr val="6BFF6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 </a:t>
            </a:r>
            <a:endParaRPr lang="en-US" altLang="ja-JP" sz="2000" i="1" dirty="0">
              <a:solidFill>
                <a:srgbClr val="6BFF6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endParaRPr>
          </a:p>
          <a:p>
            <a:pPr>
              <a:lnSpc>
                <a:spcPct val="120000"/>
              </a:lnSpc>
            </a:pPr>
            <a:r>
              <a:rPr lang="en-US" altLang="ja-JP" sz="2000" i="1" dirty="0">
                <a:solidFill>
                  <a:srgbClr val="6BFF6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            (J-PARC</a:t>
            </a:r>
            <a:r>
              <a:rPr lang="ja-JP" altLang="en-US" sz="2000" i="1" dirty="0">
                <a:solidFill>
                  <a:srgbClr val="6BFF6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 </a:t>
            </a:r>
            <a:r>
              <a:rPr lang="en-US" altLang="ja-JP" sz="2000" i="1" dirty="0">
                <a:solidFill>
                  <a:srgbClr val="6BFF6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&amp;</a:t>
            </a:r>
            <a:r>
              <a:rPr lang="ja-JP" altLang="en-US" sz="2000" i="1" dirty="0">
                <a:solidFill>
                  <a:srgbClr val="6BFF6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 </a:t>
            </a:r>
            <a:r>
              <a:rPr lang="en-US" altLang="ja-JP" sz="2000" i="1" dirty="0">
                <a:solidFill>
                  <a:srgbClr val="6BFF6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SNS)</a:t>
            </a:r>
            <a:r>
              <a:rPr lang="ja-JP" altLang="en-US" sz="2000" i="1" dirty="0">
                <a:solidFill>
                  <a:srgbClr val="6BFF6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 </a:t>
            </a:r>
            <a:endParaRPr lang="en-US" altLang="ja-JP" sz="2000" i="1" dirty="0">
              <a:solidFill>
                <a:srgbClr val="6BFF6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endParaRPr>
          </a:p>
          <a:p>
            <a:pPr marL="457200" indent="-457200">
              <a:lnSpc>
                <a:spcPct val="120000"/>
              </a:lnSpc>
              <a:buAutoNum type="arabicPlain" startAt="2011"/>
            </a:pPr>
            <a:r>
              <a:rPr lang="en-US" altLang="ja-JP" sz="2000" i="1" dirty="0">
                <a:solidFill>
                  <a:srgbClr val="FECDD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   WNR</a:t>
            </a:r>
            <a:r>
              <a:rPr lang="ja-JP" altLang="en-US" sz="2000" i="1" dirty="0">
                <a:solidFill>
                  <a:srgbClr val="FECDD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 </a:t>
            </a:r>
            <a:r>
              <a:rPr lang="en-US" altLang="ja-JP" sz="2000" i="1" dirty="0">
                <a:solidFill>
                  <a:srgbClr val="FECDD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test</a:t>
            </a:r>
            <a:r>
              <a:rPr lang="ja-JP" altLang="en-US" sz="2000" i="1" dirty="0">
                <a:solidFill>
                  <a:srgbClr val="FECDD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 </a:t>
            </a:r>
            <a:r>
              <a:rPr lang="en-US" altLang="ja-JP" sz="2000" i="1" dirty="0">
                <a:solidFill>
                  <a:srgbClr val="FECDD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on</a:t>
            </a:r>
            <a:r>
              <a:rPr lang="ja-JP" altLang="en-US" sz="2000" i="1" dirty="0">
                <a:solidFill>
                  <a:srgbClr val="FECDD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 </a:t>
            </a:r>
            <a:r>
              <a:rPr lang="en-US" altLang="ja-JP" sz="2000" i="1" dirty="0">
                <a:solidFill>
                  <a:srgbClr val="FECDD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bubbling</a:t>
            </a:r>
            <a:r>
              <a:rPr lang="ja-JP" altLang="en-US" sz="2000" i="1" dirty="0">
                <a:solidFill>
                  <a:srgbClr val="FECDD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 </a:t>
            </a:r>
            <a:r>
              <a:rPr lang="en-US" altLang="ja-JP" sz="2000" i="1" dirty="0">
                <a:solidFill>
                  <a:srgbClr val="FECDD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effect</a:t>
            </a:r>
            <a:r>
              <a:rPr lang="ja-JP" altLang="en-US" sz="2000" i="1" dirty="0">
                <a:solidFill>
                  <a:srgbClr val="FECDD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 </a:t>
            </a:r>
            <a:r>
              <a:rPr lang="en-US" altLang="ja-JP" sz="2000" i="1" dirty="0">
                <a:solidFill>
                  <a:srgbClr val="FECDD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with</a:t>
            </a:r>
            <a:r>
              <a:rPr lang="ja-JP" altLang="en-US" sz="2000" i="1" dirty="0">
                <a:solidFill>
                  <a:srgbClr val="FECDD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 </a:t>
            </a:r>
            <a:r>
              <a:rPr lang="en-US" altLang="ja-JP" sz="2000" i="1" dirty="0">
                <a:solidFill>
                  <a:srgbClr val="FECDD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swirl</a:t>
            </a:r>
            <a:r>
              <a:rPr lang="ja-JP" altLang="en-US" sz="2000" i="1" dirty="0">
                <a:solidFill>
                  <a:srgbClr val="FECDD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 </a:t>
            </a:r>
            <a:r>
              <a:rPr lang="en-US" altLang="ja-JP" sz="2000" i="1" dirty="0">
                <a:solidFill>
                  <a:srgbClr val="FECDD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bubbler</a:t>
            </a:r>
            <a:r>
              <a:rPr lang="ja-JP" altLang="en-US" sz="2000" i="1" dirty="0">
                <a:solidFill>
                  <a:srgbClr val="FECDD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 </a:t>
            </a:r>
            <a:r>
              <a:rPr lang="en-US" altLang="ja-JP" sz="2000" i="1" dirty="0">
                <a:solidFill>
                  <a:srgbClr val="FECDD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and</a:t>
            </a:r>
            <a:r>
              <a:rPr lang="ja-JP" altLang="en-US" sz="2000" i="1" dirty="0">
                <a:solidFill>
                  <a:srgbClr val="FECDD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 </a:t>
            </a:r>
            <a:r>
              <a:rPr lang="en-US" altLang="ja-JP" sz="2000" i="1" dirty="0">
                <a:solidFill>
                  <a:srgbClr val="FECDD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Inlet</a:t>
            </a:r>
            <a:r>
              <a:rPr lang="ja-JP" altLang="en-US" sz="2000" i="1" dirty="0">
                <a:solidFill>
                  <a:srgbClr val="FECDD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 </a:t>
            </a:r>
            <a:r>
              <a:rPr lang="en-US" altLang="ja-JP" sz="2000" i="1" dirty="0">
                <a:solidFill>
                  <a:srgbClr val="FECDD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Orifice</a:t>
            </a:r>
            <a:r>
              <a:rPr lang="ja-JP" altLang="en-US" sz="2000" i="1" dirty="0">
                <a:solidFill>
                  <a:srgbClr val="FECDD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 </a:t>
            </a:r>
            <a:r>
              <a:rPr lang="en-US" altLang="ja-JP" sz="2000" i="1" dirty="0">
                <a:solidFill>
                  <a:srgbClr val="FECDD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Bubbler</a:t>
            </a:r>
            <a:r>
              <a:rPr lang="ja-JP" altLang="en-US" sz="2000" i="1" dirty="0">
                <a:solidFill>
                  <a:srgbClr val="FECDD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 </a:t>
            </a:r>
            <a:r>
              <a:rPr lang="en-US" altLang="ja-JP" sz="2000" i="1" dirty="0">
                <a:solidFill>
                  <a:srgbClr val="FECDD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(IOB)</a:t>
            </a:r>
            <a:r>
              <a:rPr lang="ja-JP" altLang="en-US" sz="2000" i="1" dirty="0">
                <a:solidFill>
                  <a:srgbClr val="FECDD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 </a:t>
            </a:r>
            <a:endParaRPr lang="en-US" altLang="ja-JP" sz="2000" i="1" dirty="0">
              <a:solidFill>
                <a:srgbClr val="FECDD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endParaRPr>
          </a:p>
          <a:p>
            <a:pPr>
              <a:lnSpc>
                <a:spcPct val="120000"/>
              </a:lnSpc>
            </a:pPr>
            <a:r>
              <a:rPr lang="en-US" altLang="ja-JP" sz="2000" i="1" dirty="0">
                <a:solidFill>
                  <a:srgbClr val="FECDD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           (J-PARC</a:t>
            </a:r>
            <a:r>
              <a:rPr lang="ja-JP" altLang="en-US" sz="2000" i="1" dirty="0">
                <a:solidFill>
                  <a:srgbClr val="FECDD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 </a:t>
            </a:r>
            <a:r>
              <a:rPr lang="en-US" altLang="ja-JP" sz="2000" i="1" dirty="0">
                <a:solidFill>
                  <a:srgbClr val="FECDD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&amp;</a:t>
            </a:r>
            <a:r>
              <a:rPr lang="ja-JP" altLang="en-US" sz="2000" i="1" dirty="0">
                <a:solidFill>
                  <a:srgbClr val="FECDD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 </a:t>
            </a:r>
            <a:r>
              <a:rPr lang="en-US" altLang="ja-JP" sz="2000" i="1" dirty="0">
                <a:solidFill>
                  <a:srgbClr val="FECDD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SNS)    1</a:t>
            </a:r>
            <a:r>
              <a:rPr lang="en-US" altLang="ja-JP" sz="2000" i="1" baseline="30000" dirty="0">
                <a:solidFill>
                  <a:srgbClr val="FECDD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st</a:t>
            </a:r>
            <a:r>
              <a:rPr lang="ja-JP" altLang="en-US" sz="2000" i="1" dirty="0">
                <a:solidFill>
                  <a:srgbClr val="FECDD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 </a:t>
            </a:r>
            <a:r>
              <a:rPr lang="en-US" altLang="ja-JP" sz="2000" i="1" dirty="0">
                <a:solidFill>
                  <a:srgbClr val="FECDD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PIE</a:t>
            </a:r>
            <a:r>
              <a:rPr lang="ja-JP" altLang="en-US" sz="2000" i="1" dirty="0">
                <a:solidFill>
                  <a:srgbClr val="FECDD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 </a:t>
            </a:r>
            <a:r>
              <a:rPr lang="en-US" altLang="ja-JP" sz="2000" i="1" dirty="0">
                <a:solidFill>
                  <a:srgbClr val="FECDD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of</a:t>
            </a:r>
            <a:r>
              <a:rPr lang="ja-JP" altLang="en-US" sz="2000" i="1" dirty="0">
                <a:solidFill>
                  <a:srgbClr val="FECDD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 </a:t>
            </a:r>
            <a:r>
              <a:rPr lang="en-US" altLang="ja-JP" sz="2000" i="1" dirty="0">
                <a:solidFill>
                  <a:srgbClr val="FECDD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real</a:t>
            </a:r>
            <a:r>
              <a:rPr lang="ja-JP" altLang="en-US" sz="2000" i="1" dirty="0">
                <a:solidFill>
                  <a:srgbClr val="FECDD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 </a:t>
            </a:r>
            <a:r>
              <a:rPr lang="en-US" altLang="ja-JP" sz="2000" i="1" dirty="0">
                <a:solidFill>
                  <a:srgbClr val="FECDD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target</a:t>
            </a:r>
            <a:r>
              <a:rPr lang="ja-JP" altLang="en-US" sz="2000" i="1" dirty="0">
                <a:solidFill>
                  <a:srgbClr val="FECDD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 </a:t>
            </a:r>
            <a:r>
              <a:rPr lang="en-US" altLang="ja-JP" sz="2000" i="1" dirty="0">
                <a:solidFill>
                  <a:srgbClr val="FECDD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(J-PARC)</a:t>
            </a:r>
            <a:r>
              <a:rPr lang="ja-JP" altLang="en-US" sz="2000" i="1" dirty="0">
                <a:solidFill>
                  <a:srgbClr val="FECDD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 </a:t>
            </a:r>
            <a:endParaRPr lang="en-US" altLang="ja-JP" sz="2000" i="1" dirty="0">
              <a:solidFill>
                <a:srgbClr val="FECDD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endParaRPr>
          </a:p>
          <a:p>
            <a:pPr marL="457200" indent="-457200">
              <a:lnSpc>
                <a:spcPct val="120000"/>
              </a:lnSpc>
              <a:buAutoNum type="arabicPlain" startAt="2012"/>
            </a:pPr>
            <a:r>
              <a:rPr lang="en-US" altLang="ja-JP" sz="2000" i="1" dirty="0">
                <a:solidFill>
                  <a:srgbClr val="FECDD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   Bubbling</a:t>
            </a:r>
            <a:r>
              <a:rPr lang="ja-JP" altLang="en-US" sz="2000" i="1" dirty="0">
                <a:solidFill>
                  <a:srgbClr val="FECDD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 </a:t>
            </a:r>
            <a:r>
              <a:rPr lang="en-US" altLang="ja-JP" sz="2000" i="1" dirty="0">
                <a:solidFill>
                  <a:srgbClr val="FECDD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operation</a:t>
            </a:r>
            <a:r>
              <a:rPr lang="ja-JP" altLang="en-US" sz="2000" i="1" dirty="0">
                <a:solidFill>
                  <a:srgbClr val="FECDD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 </a:t>
            </a:r>
            <a:r>
              <a:rPr lang="en-US" altLang="ja-JP" sz="2000" i="1" dirty="0">
                <a:solidFill>
                  <a:srgbClr val="FECDD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with</a:t>
            </a:r>
            <a:r>
              <a:rPr lang="ja-JP" altLang="en-US" sz="2000" i="1" dirty="0">
                <a:solidFill>
                  <a:srgbClr val="FECDD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 </a:t>
            </a:r>
            <a:r>
              <a:rPr lang="en-US" altLang="ja-JP" sz="2000" i="1" dirty="0">
                <a:solidFill>
                  <a:srgbClr val="FECDD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swirl</a:t>
            </a:r>
            <a:r>
              <a:rPr lang="ja-JP" altLang="en-US" sz="2000" i="1" dirty="0">
                <a:solidFill>
                  <a:srgbClr val="FECDD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 </a:t>
            </a:r>
            <a:r>
              <a:rPr lang="en-US" altLang="ja-JP" sz="2000" i="1" dirty="0">
                <a:solidFill>
                  <a:srgbClr val="FECDD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bubbler</a:t>
            </a:r>
            <a:r>
              <a:rPr lang="ja-JP" altLang="en-US" sz="2000" i="1" dirty="0">
                <a:solidFill>
                  <a:srgbClr val="FECDD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 </a:t>
            </a:r>
            <a:r>
              <a:rPr lang="en-US" altLang="ja-JP" sz="2000" i="1" dirty="0">
                <a:solidFill>
                  <a:srgbClr val="FECDD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in</a:t>
            </a:r>
            <a:r>
              <a:rPr lang="ja-JP" altLang="en-US" sz="2000" i="1" dirty="0">
                <a:solidFill>
                  <a:srgbClr val="FECDD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 </a:t>
            </a:r>
            <a:r>
              <a:rPr lang="en-US" altLang="ja-JP" sz="2000" i="1" dirty="0">
                <a:solidFill>
                  <a:srgbClr val="FECDD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real</a:t>
            </a:r>
            <a:r>
              <a:rPr lang="ja-JP" altLang="en-US" sz="2000" i="1" dirty="0">
                <a:solidFill>
                  <a:srgbClr val="FECDD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 </a:t>
            </a:r>
            <a:r>
              <a:rPr lang="en-US" altLang="ja-JP" sz="2000" i="1" dirty="0">
                <a:solidFill>
                  <a:srgbClr val="FECDD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target</a:t>
            </a:r>
            <a:r>
              <a:rPr lang="ja-JP" altLang="en-US" sz="2000" i="1" dirty="0">
                <a:solidFill>
                  <a:srgbClr val="FECDD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 </a:t>
            </a:r>
            <a:r>
              <a:rPr lang="en-US" altLang="ja-JP" sz="2000" i="1" dirty="0">
                <a:solidFill>
                  <a:srgbClr val="FECDD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(J-PARC), </a:t>
            </a:r>
          </a:p>
          <a:p>
            <a:pPr>
              <a:lnSpc>
                <a:spcPct val="120000"/>
              </a:lnSpc>
            </a:pPr>
            <a:r>
              <a:rPr lang="en-US" altLang="ja-JP" sz="2000" i="1" dirty="0">
                <a:solidFill>
                  <a:srgbClr val="FECDD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           Confirmed bubbling</a:t>
            </a:r>
            <a:r>
              <a:rPr lang="ja-JP" altLang="en-US" sz="2000" i="1" dirty="0">
                <a:solidFill>
                  <a:srgbClr val="FECDD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 </a:t>
            </a:r>
            <a:r>
              <a:rPr lang="en-US" altLang="ja-JP" sz="2000" i="1" dirty="0">
                <a:solidFill>
                  <a:srgbClr val="FECDD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pressure wave mitigation effect</a:t>
            </a:r>
            <a:r>
              <a:rPr lang="ja-JP" altLang="en-US" sz="2000" i="1" dirty="0">
                <a:solidFill>
                  <a:srgbClr val="FECDD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 </a:t>
            </a:r>
            <a:r>
              <a:rPr lang="en-US" altLang="ja-JP" sz="2000" i="1" dirty="0">
                <a:solidFill>
                  <a:srgbClr val="FECDD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in</a:t>
            </a:r>
            <a:r>
              <a:rPr lang="ja-JP" altLang="en-US" sz="2000" i="1" dirty="0">
                <a:solidFill>
                  <a:srgbClr val="FECDD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 </a:t>
            </a:r>
            <a:r>
              <a:rPr lang="en-US" altLang="ja-JP" sz="2000" i="1" dirty="0">
                <a:solidFill>
                  <a:srgbClr val="FECDD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target</a:t>
            </a:r>
            <a:r>
              <a:rPr lang="ja-JP" altLang="en-US" sz="2000" i="1" dirty="0">
                <a:solidFill>
                  <a:srgbClr val="FECDD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 </a:t>
            </a:r>
            <a:r>
              <a:rPr lang="en-US" altLang="ja-JP" sz="2000" i="1" dirty="0">
                <a:solidFill>
                  <a:srgbClr val="FECDD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(J-PARC)</a:t>
            </a:r>
          </a:p>
          <a:p>
            <a:pPr>
              <a:lnSpc>
                <a:spcPct val="120000"/>
              </a:lnSpc>
            </a:pPr>
            <a:r>
              <a:rPr lang="en-US" altLang="ja-JP" sz="2000" i="1" dirty="0">
                <a:solidFill>
                  <a:srgbClr val="6BFF6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2013    Swirl</a:t>
            </a:r>
            <a:r>
              <a:rPr lang="ja-JP" altLang="en-US" sz="2000" i="1" dirty="0">
                <a:solidFill>
                  <a:srgbClr val="6BFF6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 </a:t>
            </a:r>
            <a:r>
              <a:rPr lang="en-US" altLang="ja-JP" sz="2000" i="1" dirty="0">
                <a:solidFill>
                  <a:srgbClr val="6BFF6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bubbler</a:t>
            </a:r>
            <a:r>
              <a:rPr lang="ja-JP" altLang="en-US" sz="2000" i="1" dirty="0">
                <a:solidFill>
                  <a:srgbClr val="6BFF6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 </a:t>
            </a:r>
            <a:r>
              <a:rPr lang="en-US" altLang="ja-JP" sz="2000" i="1" dirty="0">
                <a:solidFill>
                  <a:srgbClr val="6BFF6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was</a:t>
            </a:r>
            <a:r>
              <a:rPr lang="ja-JP" altLang="en-US" sz="2000" i="1" dirty="0">
                <a:solidFill>
                  <a:srgbClr val="6BFF6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 </a:t>
            </a:r>
            <a:r>
              <a:rPr lang="en-US" altLang="ja-JP" sz="2000" i="1" dirty="0">
                <a:solidFill>
                  <a:srgbClr val="6BFF6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improved</a:t>
            </a:r>
            <a:r>
              <a:rPr lang="ja-JP" altLang="en-US" sz="2000" i="1" dirty="0">
                <a:solidFill>
                  <a:srgbClr val="6BFF6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 </a:t>
            </a:r>
            <a:r>
              <a:rPr lang="en-US" altLang="ja-JP" sz="2000" i="1" dirty="0">
                <a:solidFill>
                  <a:srgbClr val="6BFF6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for bubble generation</a:t>
            </a:r>
            <a:r>
              <a:rPr lang="ja-JP" altLang="en-US" sz="2000" i="1" dirty="0">
                <a:solidFill>
                  <a:srgbClr val="6BFF6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 </a:t>
            </a:r>
            <a:r>
              <a:rPr lang="en-US" altLang="ja-JP" sz="2000" i="1" dirty="0">
                <a:solidFill>
                  <a:srgbClr val="6BFF6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without</a:t>
            </a:r>
            <a:r>
              <a:rPr lang="ja-JP" altLang="en-US" sz="2000" i="1" dirty="0">
                <a:solidFill>
                  <a:srgbClr val="6BFF6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 </a:t>
            </a:r>
            <a:r>
              <a:rPr lang="en-US" altLang="ja-JP" sz="2000" i="1" dirty="0">
                <a:solidFill>
                  <a:srgbClr val="6BFF6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compressor</a:t>
            </a:r>
            <a:r>
              <a:rPr lang="ja-JP" altLang="en-US" sz="2000" i="1" dirty="0">
                <a:solidFill>
                  <a:srgbClr val="6BFF6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 </a:t>
            </a:r>
            <a:r>
              <a:rPr lang="en-US" altLang="ja-JP" sz="2000" i="1" dirty="0">
                <a:solidFill>
                  <a:srgbClr val="6BFF6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(J-PARC</a:t>
            </a:r>
            <a:r>
              <a:rPr lang="en-US" altLang="ja-JP" sz="2000" i="1" dirty="0">
                <a:solidFill>
                  <a:srgbClr val="008000"/>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a:t>
            </a:r>
          </a:p>
          <a:p>
            <a:pPr marL="457200" indent="-457200">
              <a:lnSpc>
                <a:spcPct val="120000"/>
              </a:lnSpc>
              <a:buAutoNum type="arabicPlain" startAt="2014"/>
            </a:pPr>
            <a:r>
              <a:rPr lang="en-US" altLang="ja-JP" sz="2000" i="1" dirty="0">
                <a:solidFill>
                  <a:schemeClr val="accent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   Target</a:t>
            </a:r>
            <a:r>
              <a:rPr lang="ja-JP" altLang="en-US" sz="2000" i="1" dirty="0">
                <a:solidFill>
                  <a:schemeClr val="accent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 </a:t>
            </a:r>
            <a:r>
              <a:rPr lang="en-US" altLang="ja-JP" sz="2000" i="1" dirty="0">
                <a:solidFill>
                  <a:schemeClr val="accent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with</a:t>
            </a:r>
            <a:r>
              <a:rPr lang="ja-JP" altLang="en-US" sz="2000" i="1" dirty="0">
                <a:solidFill>
                  <a:schemeClr val="accent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 </a:t>
            </a:r>
            <a:r>
              <a:rPr lang="en-US" altLang="ja-JP" sz="2000" i="1" dirty="0">
                <a:solidFill>
                  <a:schemeClr val="accent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swirl</a:t>
            </a:r>
            <a:r>
              <a:rPr lang="ja-JP" altLang="en-US" sz="2000" i="1" dirty="0">
                <a:solidFill>
                  <a:schemeClr val="accent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 </a:t>
            </a:r>
            <a:r>
              <a:rPr lang="en-US" altLang="ja-JP" sz="2000" i="1" dirty="0">
                <a:solidFill>
                  <a:schemeClr val="accent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bubbler</a:t>
            </a:r>
            <a:r>
              <a:rPr lang="ja-JP" altLang="en-US" sz="2000" i="1" dirty="0">
                <a:solidFill>
                  <a:schemeClr val="accent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 </a:t>
            </a:r>
            <a:r>
              <a:rPr lang="en-US" altLang="ja-JP" sz="2000" i="1" dirty="0">
                <a:solidFill>
                  <a:schemeClr val="accent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and</a:t>
            </a:r>
            <a:r>
              <a:rPr lang="ja-JP" altLang="en-US" sz="2000" i="1" dirty="0">
                <a:solidFill>
                  <a:schemeClr val="accent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 </a:t>
            </a:r>
            <a:r>
              <a:rPr lang="en-US" altLang="ja-JP" sz="2000" i="1" dirty="0">
                <a:solidFill>
                  <a:schemeClr val="accent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double flow</a:t>
            </a:r>
            <a:r>
              <a:rPr lang="ja-JP" altLang="en-US" sz="2000" i="1" dirty="0">
                <a:solidFill>
                  <a:schemeClr val="accent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 </a:t>
            </a:r>
            <a:r>
              <a:rPr lang="en-US" altLang="ja-JP" sz="2000" i="1" dirty="0">
                <a:solidFill>
                  <a:schemeClr val="accent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channel</a:t>
            </a:r>
            <a:r>
              <a:rPr lang="ja-JP" altLang="en-US" sz="2000" i="1" dirty="0">
                <a:solidFill>
                  <a:schemeClr val="accent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  </a:t>
            </a:r>
            <a:r>
              <a:rPr lang="en-US" altLang="ja-JP" sz="2000" i="1" dirty="0">
                <a:solidFill>
                  <a:schemeClr val="accent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(J-PARC), </a:t>
            </a:r>
            <a:r>
              <a:rPr lang="en-US" altLang="ja-JP" sz="2000" i="1" dirty="0">
                <a:solidFill>
                  <a:srgbClr val="FECDD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2</a:t>
            </a:r>
            <a:r>
              <a:rPr lang="en-US" altLang="ja-JP" sz="2000" i="1" baseline="30000" dirty="0">
                <a:solidFill>
                  <a:srgbClr val="FECDD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nd</a:t>
            </a:r>
            <a:r>
              <a:rPr lang="en-US" altLang="ja-JP" sz="2000" i="1" dirty="0">
                <a:solidFill>
                  <a:srgbClr val="FECDD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 PIE</a:t>
            </a:r>
          </a:p>
          <a:p>
            <a:pPr marL="457200" indent="-457200">
              <a:lnSpc>
                <a:spcPct val="120000"/>
              </a:lnSpc>
              <a:buAutoNum type="arabicPlain" startAt="2014"/>
            </a:pPr>
            <a:r>
              <a:rPr lang="en-US" altLang="ja-JP" sz="2000" i="1" dirty="0">
                <a:solidFill>
                  <a:schemeClr val="accent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   </a:t>
            </a:r>
            <a:r>
              <a:rPr lang="en-US" altLang="ja-JP" sz="2000" i="1" dirty="0">
                <a:solidFill>
                  <a:srgbClr val="FECDD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3</a:t>
            </a:r>
            <a:r>
              <a:rPr lang="en-US" altLang="ja-JP" sz="2000" i="1" baseline="30000" dirty="0">
                <a:solidFill>
                  <a:srgbClr val="FECDD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rd</a:t>
            </a:r>
            <a:r>
              <a:rPr lang="en-US" altLang="ja-JP" sz="2000" i="1" dirty="0">
                <a:solidFill>
                  <a:srgbClr val="FECDD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 PIE</a:t>
            </a:r>
          </a:p>
          <a:p>
            <a:pPr marL="457200" indent="-457200">
              <a:lnSpc>
                <a:spcPct val="120000"/>
              </a:lnSpc>
              <a:buAutoNum type="arabicPlain" startAt="2017"/>
            </a:pPr>
            <a:r>
              <a:rPr lang="en-US" altLang="ja-JP" sz="2000" i="1" dirty="0">
                <a:solidFill>
                  <a:schemeClr val="accent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   Bubbling</a:t>
            </a:r>
            <a:r>
              <a:rPr lang="ja-JP" altLang="en-US" sz="2000" i="1" dirty="0">
                <a:solidFill>
                  <a:schemeClr val="accent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 </a:t>
            </a:r>
            <a:r>
              <a:rPr lang="en-US" altLang="ja-JP" sz="2000" i="1" dirty="0">
                <a:solidFill>
                  <a:schemeClr val="accent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operation</a:t>
            </a:r>
            <a:r>
              <a:rPr lang="ja-JP" altLang="en-US" sz="2000" i="1" dirty="0">
                <a:solidFill>
                  <a:schemeClr val="accent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 </a:t>
            </a:r>
            <a:r>
              <a:rPr lang="en-US" altLang="ja-JP" sz="2000" i="1" dirty="0">
                <a:solidFill>
                  <a:schemeClr val="accent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without</a:t>
            </a:r>
            <a:r>
              <a:rPr lang="ja-JP" altLang="en-US" sz="2000" i="1" dirty="0">
                <a:solidFill>
                  <a:schemeClr val="accent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 </a:t>
            </a:r>
            <a:r>
              <a:rPr lang="en-US" altLang="ja-JP" sz="2000" i="1" dirty="0">
                <a:solidFill>
                  <a:schemeClr val="accent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compressor</a:t>
            </a:r>
            <a:r>
              <a:rPr lang="ja-JP" altLang="en-US" sz="2000" i="1" dirty="0">
                <a:solidFill>
                  <a:schemeClr val="accent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 </a:t>
            </a:r>
            <a:r>
              <a:rPr lang="en-US" altLang="ja-JP" sz="2000" i="1" dirty="0">
                <a:solidFill>
                  <a:schemeClr val="accent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(J-PARC), </a:t>
            </a:r>
            <a:r>
              <a:rPr lang="en-US" altLang="ja-JP" sz="2000" i="1" dirty="0">
                <a:solidFill>
                  <a:srgbClr val="FECDD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4</a:t>
            </a:r>
            <a:r>
              <a:rPr lang="en-US" altLang="ja-JP" sz="2000" i="1" baseline="30000" dirty="0">
                <a:solidFill>
                  <a:srgbClr val="FECDD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th</a:t>
            </a:r>
            <a:r>
              <a:rPr lang="en-US" altLang="ja-JP" sz="2000" i="1" dirty="0">
                <a:solidFill>
                  <a:srgbClr val="FECDD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 PIE</a:t>
            </a:r>
          </a:p>
          <a:p>
            <a:pPr marL="457200" indent="-457200">
              <a:lnSpc>
                <a:spcPct val="120000"/>
              </a:lnSpc>
              <a:buAutoNum type="arabicPlain" startAt="2018"/>
            </a:pPr>
            <a:r>
              <a:rPr lang="en-US" altLang="ja-JP" sz="2000" i="1" dirty="0">
                <a:solidFill>
                  <a:schemeClr val="accent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   Bubbling</a:t>
            </a:r>
            <a:r>
              <a:rPr lang="ja-JP" altLang="en-US" sz="2000" i="1" dirty="0">
                <a:solidFill>
                  <a:schemeClr val="accent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 </a:t>
            </a:r>
            <a:r>
              <a:rPr lang="en-US" altLang="ja-JP" sz="2000" i="1" dirty="0">
                <a:solidFill>
                  <a:schemeClr val="accent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operation</a:t>
            </a:r>
            <a:r>
              <a:rPr lang="ja-JP" altLang="en-US" sz="2000" i="1" dirty="0">
                <a:solidFill>
                  <a:schemeClr val="accent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 </a:t>
            </a:r>
            <a:r>
              <a:rPr lang="en-US" altLang="ja-JP" sz="2000" i="1" dirty="0">
                <a:solidFill>
                  <a:schemeClr val="accent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with</a:t>
            </a:r>
            <a:r>
              <a:rPr lang="ja-JP" altLang="en-US" sz="2000" i="1" dirty="0">
                <a:solidFill>
                  <a:schemeClr val="accent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 </a:t>
            </a:r>
            <a:r>
              <a:rPr lang="en-US" altLang="ja-JP" sz="2000" i="1" dirty="0">
                <a:solidFill>
                  <a:schemeClr val="accent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IOB</a:t>
            </a:r>
            <a:r>
              <a:rPr lang="ja-JP" altLang="en-US" sz="2000" i="1" dirty="0">
                <a:solidFill>
                  <a:schemeClr val="accent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 </a:t>
            </a:r>
            <a:r>
              <a:rPr lang="en-US" altLang="ja-JP" sz="2000" i="1" dirty="0">
                <a:solidFill>
                  <a:schemeClr val="accent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(SNS)</a:t>
            </a:r>
          </a:p>
          <a:p>
            <a:pPr>
              <a:lnSpc>
                <a:spcPct val="120000"/>
              </a:lnSpc>
            </a:pPr>
            <a:r>
              <a:rPr lang="en-US" altLang="ja-JP" sz="2000" i="1" dirty="0">
                <a:solidFill>
                  <a:schemeClr val="accent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 	   1</a:t>
            </a:r>
            <a:r>
              <a:rPr lang="ja-JP" altLang="en-US" sz="2000" i="1" dirty="0">
                <a:solidFill>
                  <a:schemeClr val="accent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 </a:t>
            </a:r>
            <a:r>
              <a:rPr lang="en-US" altLang="ja-JP" sz="2000" i="1" dirty="0">
                <a:solidFill>
                  <a:schemeClr val="accent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MW</a:t>
            </a:r>
            <a:r>
              <a:rPr lang="ja-JP" altLang="en-US" sz="2000" i="1" dirty="0">
                <a:solidFill>
                  <a:schemeClr val="accent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 </a:t>
            </a:r>
            <a:r>
              <a:rPr lang="en-US" altLang="ja-JP" sz="2000" i="1" dirty="0">
                <a:solidFill>
                  <a:schemeClr val="accent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a:t>
            </a:r>
            <a:r>
              <a:rPr lang="ja-JP" altLang="en-US" sz="2000" i="1" dirty="0">
                <a:solidFill>
                  <a:schemeClr val="accent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 </a:t>
            </a:r>
            <a:r>
              <a:rPr lang="en-US" altLang="ja-JP" sz="2000" i="1" dirty="0">
                <a:solidFill>
                  <a:schemeClr val="accent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1</a:t>
            </a:r>
            <a:r>
              <a:rPr lang="ja-JP" altLang="en-US" sz="2000" i="1" dirty="0">
                <a:solidFill>
                  <a:schemeClr val="accent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 </a:t>
            </a:r>
            <a:r>
              <a:rPr lang="en-US" altLang="ja-JP" sz="2000" i="1" dirty="0">
                <a:solidFill>
                  <a:schemeClr val="accent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hour</a:t>
            </a:r>
            <a:r>
              <a:rPr lang="ja-JP" altLang="en-US" sz="2000" i="1" dirty="0">
                <a:solidFill>
                  <a:schemeClr val="accent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 </a:t>
            </a:r>
            <a:r>
              <a:rPr lang="en-US" altLang="ja-JP" sz="2000" i="1" dirty="0">
                <a:solidFill>
                  <a:schemeClr val="accent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operation</a:t>
            </a:r>
            <a:r>
              <a:rPr lang="ja-JP" altLang="en-US" sz="2000" i="1" dirty="0">
                <a:solidFill>
                  <a:schemeClr val="accent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 </a:t>
            </a:r>
            <a:r>
              <a:rPr lang="en-US" altLang="ja-JP" sz="2000" i="1" dirty="0">
                <a:solidFill>
                  <a:schemeClr val="accent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was</a:t>
            </a:r>
            <a:r>
              <a:rPr lang="ja-JP" altLang="en-US" sz="2000" i="1" dirty="0">
                <a:solidFill>
                  <a:schemeClr val="accent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 </a:t>
            </a:r>
            <a:r>
              <a:rPr lang="en-US" altLang="ja-JP" sz="2000" i="1" dirty="0">
                <a:solidFill>
                  <a:schemeClr val="accent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succeeded</a:t>
            </a:r>
            <a:r>
              <a:rPr lang="ja-JP" altLang="en-US" sz="2000" i="1" dirty="0">
                <a:solidFill>
                  <a:schemeClr val="accent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 </a:t>
            </a:r>
            <a:r>
              <a:rPr lang="en-US" altLang="ja-JP" sz="2000" i="1" dirty="0">
                <a:solidFill>
                  <a:schemeClr val="accent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(J-PARC) , </a:t>
            </a:r>
            <a:r>
              <a:rPr lang="en-US" altLang="ja-JP" sz="2000" i="1" dirty="0">
                <a:solidFill>
                  <a:srgbClr val="FECDD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5</a:t>
            </a:r>
            <a:r>
              <a:rPr lang="en-US" altLang="ja-JP" sz="2000" i="1" baseline="30000" dirty="0">
                <a:solidFill>
                  <a:srgbClr val="FECDD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th</a:t>
            </a:r>
            <a:r>
              <a:rPr lang="en-US" altLang="ja-JP" sz="2000" i="1" dirty="0">
                <a:solidFill>
                  <a:srgbClr val="FECDD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 PIE</a:t>
            </a:r>
          </a:p>
          <a:p>
            <a:pPr marL="457200" indent="-457200">
              <a:lnSpc>
                <a:spcPct val="120000"/>
              </a:lnSpc>
              <a:buAutoNum type="arabicPlain" startAt="2019"/>
            </a:pPr>
            <a:r>
              <a:rPr lang="en-US" altLang="ja-JP" sz="2000" i="1" dirty="0">
                <a:solidFill>
                  <a:schemeClr val="accent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  1</a:t>
            </a:r>
            <a:r>
              <a:rPr lang="ja-JP" altLang="en-US" sz="2000" i="1" dirty="0">
                <a:solidFill>
                  <a:schemeClr val="accent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 </a:t>
            </a:r>
            <a:r>
              <a:rPr lang="en-US" altLang="ja-JP" sz="2000" i="1" dirty="0">
                <a:solidFill>
                  <a:schemeClr val="accent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MW</a:t>
            </a:r>
            <a:r>
              <a:rPr lang="ja-JP" altLang="en-US" sz="2000" i="1" dirty="0">
                <a:solidFill>
                  <a:schemeClr val="accent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 </a:t>
            </a:r>
            <a:r>
              <a:rPr lang="en-US" altLang="ja-JP" sz="2000" i="1" dirty="0">
                <a:solidFill>
                  <a:schemeClr val="accent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a:t>
            </a:r>
            <a:r>
              <a:rPr lang="ja-JP" altLang="en-US" sz="2000" i="1" dirty="0">
                <a:solidFill>
                  <a:schemeClr val="accent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 </a:t>
            </a:r>
            <a:r>
              <a:rPr lang="en-US" altLang="ja-JP" sz="2000" i="1" dirty="0">
                <a:solidFill>
                  <a:schemeClr val="accent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12</a:t>
            </a:r>
            <a:r>
              <a:rPr lang="ja-JP" altLang="en-US" sz="2000" i="1" dirty="0">
                <a:solidFill>
                  <a:schemeClr val="accent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 </a:t>
            </a:r>
            <a:r>
              <a:rPr lang="en-US" altLang="ja-JP" sz="2000" i="1" dirty="0">
                <a:solidFill>
                  <a:schemeClr val="accent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hour</a:t>
            </a:r>
            <a:r>
              <a:rPr lang="ja-JP" altLang="en-US" sz="2000" i="1" dirty="0">
                <a:solidFill>
                  <a:schemeClr val="accent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 </a:t>
            </a:r>
            <a:r>
              <a:rPr lang="en-US" altLang="ja-JP" sz="2000" i="1" dirty="0">
                <a:solidFill>
                  <a:schemeClr val="accent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operation</a:t>
            </a:r>
            <a:r>
              <a:rPr lang="ja-JP" altLang="en-US" sz="2000" i="1" dirty="0">
                <a:solidFill>
                  <a:schemeClr val="accent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 </a:t>
            </a:r>
            <a:r>
              <a:rPr lang="en-US" altLang="ja-JP" sz="2000" i="1" dirty="0">
                <a:solidFill>
                  <a:schemeClr val="accent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will</a:t>
            </a:r>
            <a:r>
              <a:rPr lang="ja-JP" altLang="en-US" sz="2000" i="1" dirty="0">
                <a:solidFill>
                  <a:schemeClr val="accent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 </a:t>
            </a:r>
            <a:r>
              <a:rPr lang="en-US" altLang="ja-JP" sz="2000" i="1" dirty="0">
                <a:solidFill>
                  <a:schemeClr val="accent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be</a:t>
            </a:r>
            <a:r>
              <a:rPr lang="ja-JP" altLang="en-US" sz="2000" i="1" dirty="0">
                <a:solidFill>
                  <a:schemeClr val="accent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 </a:t>
            </a:r>
            <a:r>
              <a:rPr lang="en-US" altLang="ja-JP" sz="2000" i="1" dirty="0">
                <a:solidFill>
                  <a:schemeClr val="accent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conducted</a:t>
            </a:r>
            <a:r>
              <a:rPr lang="ja-JP" altLang="en-US" sz="2000" i="1" dirty="0">
                <a:solidFill>
                  <a:schemeClr val="accent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 </a:t>
            </a:r>
            <a:r>
              <a:rPr lang="en-US" altLang="ja-JP" sz="2000" i="1" dirty="0">
                <a:solidFill>
                  <a:schemeClr val="accent1"/>
                </a:solidFill>
                <a:effectLst>
                  <a:outerShdw blurRad="50800" dist="38100" algn="l" rotWithShape="0">
                    <a:prstClr val="black">
                      <a:alpha val="40000"/>
                    </a:prstClr>
                  </a:outerShdw>
                </a:effectLst>
                <a:latin typeface="Times New Roman" panose="02020603050405020304" pitchFamily="18" charset="0"/>
                <a:cs typeface="Times New Roman" panose="02020603050405020304" pitchFamily="18" charset="0"/>
              </a:rPr>
              <a:t>(J-PARC)</a:t>
            </a:r>
          </a:p>
          <a:p>
            <a:pPr defTabSz="914400" fontAlgn="base">
              <a:lnSpc>
                <a:spcPct val="110000"/>
              </a:lnSpc>
              <a:spcBef>
                <a:spcPct val="0"/>
              </a:spcBef>
              <a:spcAft>
                <a:spcPct val="0"/>
              </a:spcAft>
            </a:pPr>
            <a:endParaRPr lang="en-US" altLang="ja-JP" sz="2000" i="1" dirty="0">
              <a:solidFill>
                <a:srgbClr val="BBE0E3"/>
              </a:solidFill>
              <a:effectLst>
                <a:outerShdw blurRad="38100" dist="38100" dir="2700000" algn="tl">
                  <a:srgbClr val="000000"/>
                </a:outerShdw>
              </a:effectLst>
              <a:latin typeface="Times" charset="0"/>
              <a:ea typeface="Osaka" charset="0"/>
              <a:cs typeface="Osaka" charset="0"/>
            </a:endParaRPr>
          </a:p>
        </p:txBody>
      </p:sp>
      <p:sp>
        <p:nvSpPr>
          <p:cNvPr id="10" name="Text Box 4"/>
          <p:cNvSpPr txBox="1">
            <a:spLocks noChangeArrowheads="1"/>
          </p:cNvSpPr>
          <p:nvPr/>
        </p:nvSpPr>
        <p:spPr bwMode="auto">
          <a:xfrm>
            <a:off x="570108" y="170777"/>
            <a:ext cx="8105817" cy="104644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kumimoji="1" sz="2400">
                <a:solidFill>
                  <a:schemeClr val="tx1"/>
                </a:solidFill>
                <a:latin typeface="Arial" charset="0"/>
                <a:ea typeface="ＭＳ Ｐゴシック" charset="0"/>
                <a:cs typeface="ＭＳ Ｐゴシック" charset="0"/>
              </a:defRPr>
            </a:lvl1pPr>
            <a:lvl2pPr marL="37931725" indent="-37474525">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eaLnBrk="0" fontAlgn="base" hangingPunct="0">
              <a:spcBef>
                <a:spcPct val="0"/>
              </a:spcBef>
              <a:spcAft>
                <a:spcPct val="0"/>
              </a:spcAft>
              <a:defRPr kumimoji="1" sz="2400">
                <a:solidFill>
                  <a:schemeClr val="tx1"/>
                </a:solidFill>
                <a:latin typeface="Arial" charset="0"/>
                <a:ea typeface="ＭＳ Ｐゴシック" charset="0"/>
              </a:defRPr>
            </a:lvl6pPr>
            <a:lvl7pPr marL="2971800" indent="-228600" eaLnBrk="0" fontAlgn="base" hangingPunct="0">
              <a:spcBef>
                <a:spcPct val="0"/>
              </a:spcBef>
              <a:spcAft>
                <a:spcPct val="0"/>
              </a:spcAft>
              <a:defRPr kumimoji="1" sz="2400">
                <a:solidFill>
                  <a:schemeClr val="tx1"/>
                </a:solidFill>
                <a:latin typeface="Arial" charset="0"/>
                <a:ea typeface="ＭＳ Ｐゴシック" charset="0"/>
              </a:defRPr>
            </a:lvl7pPr>
            <a:lvl8pPr marL="3429000" indent="-228600" eaLnBrk="0" fontAlgn="base" hangingPunct="0">
              <a:spcBef>
                <a:spcPct val="0"/>
              </a:spcBef>
              <a:spcAft>
                <a:spcPct val="0"/>
              </a:spcAft>
              <a:defRPr kumimoji="1" sz="2400">
                <a:solidFill>
                  <a:schemeClr val="tx1"/>
                </a:solidFill>
                <a:latin typeface="Arial" charset="0"/>
                <a:ea typeface="ＭＳ Ｐゴシック" charset="0"/>
              </a:defRPr>
            </a:lvl8pPr>
            <a:lvl9pPr marL="3886200" indent="-228600" eaLnBrk="0" fontAlgn="base" hangingPunct="0">
              <a:spcBef>
                <a:spcPct val="0"/>
              </a:spcBef>
              <a:spcAft>
                <a:spcPct val="0"/>
              </a:spcAft>
              <a:defRPr kumimoji="1" sz="2400">
                <a:solidFill>
                  <a:schemeClr val="tx1"/>
                </a:solidFill>
                <a:latin typeface="Arial" charset="0"/>
                <a:ea typeface="ＭＳ Ｐゴシック" charset="0"/>
              </a:defRPr>
            </a:lvl9pPr>
          </a:lstStyle>
          <a:p>
            <a:pPr defTabSz="914400" fontAlgn="base">
              <a:lnSpc>
                <a:spcPct val="80000"/>
              </a:lnSpc>
              <a:spcBef>
                <a:spcPct val="0"/>
              </a:spcBef>
              <a:spcAft>
                <a:spcPct val="0"/>
              </a:spcAft>
            </a:pPr>
            <a:r>
              <a:rPr lang="en-US" altLang="ja-JP" sz="4000" b="1" i="1" dirty="0">
                <a:solidFill>
                  <a:srgbClr val="FECDD1"/>
                </a:solidFill>
                <a:latin typeface="Times" charset="0"/>
                <a:ea typeface="Osaka" charset="0"/>
                <a:cs typeface="Osaka" charset="0"/>
              </a:rPr>
              <a:t>In-beam </a:t>
            </a:r>
            <a:r>
              <a:rPr lang="en-US" altLang="ja-JP" sz="4000" b="1" i="1" dirty="0">
                <a:solidFill>
                  <a:srgbClr val="FFF43E"/>
                </a:solidFill>
                <a:latin typeface="Times" charset="0"/>
                <a:ea typeface="Osaka" charset="0"/>
                <a:cs typeface="Osaka" charset="0"/>
              </a:rPr>
              <a:t>and </a:t>
            </a:r>
            <a:r>
              <a:rPr lang="en-US" altLang="ja-JP" sz="4000" b="1" i="1" dirty="0">
                <a:solidFill>
                  <a:srgbClr val="6BFF61"/>
                </a:solidFill>
                <a:latin typeface="Times" charset="0"/>
                <a:ea typeface="Osaka" charset="0"/>
                <a:cs typeface="Osaka" charset="0"/>
              </a:rPr>
              <a:t>Off-beam</a:t>
            </a:r>
            <a:r>
              <a:rPr lang="en-US" altLang="ja-JP" sz="4000" b="1" i="1" dirty="0">
                <a:solidFill>
                  <a:srgbClr val="FFF43E"/>
                </a:solidFill>
                <a:latin typeface="Times" charset="0"/>
                <a:ea typeface="Osaka" charset="0"/>
                <a:cs typeface="Osaka" charset="0"/>
              </a:rPr>
              <a:t> tests</a:t>
            </a:r>
          </a:p>
          <a:p>
            <a:pPr defTabSz="914400" fontAlgn="base">
              <a:lnSpc>
                <a:spcPct val="80000"/>
              </a:lnSpc>
              <a:spcBef>
                <a:spcPct val="0"/>
              </a:spcBef>
              <a:spcAft>
                <a:spcPct val="0"/>
              </a:spcAft>
            </a:pPr>
            <a:r>
              <a:rPr lang="en-US" altLang="ja-JP" sz="3600" b="1" i="1" dirty="0">
                <a:solidFill>
                  <a:srgbClr val="FFF43E"/>
                </a:solidFill>
                <a:latin typeface="Times" charset="0"/>
                <a:ea typeface="Osaka" charset="0"/>
                <a:cs typeface="Osaka" charset="0"/>
              </a:rPr>
              <a:t>         </a:t>
            </a:r>
            <a:r>
              <a:rPr lang="en-US" altLang="ja-JP" sz="2800" b="1" i="1" dirty="0">
                <a:solidFill>
                  <a:srgbClr val="FFF43E"/>
                </a:solidFill>
                <a:latin typeface="Times" charset="0"/>
                <a:ea typeface="Osaka" charset="0"/>
                <a:cs typeface="Osaka" charset="0"/>
              </a:rPr>
              <a:t> for High Power Mercury Target Development</a:t>
            </a:r>
            <a:endParaRPr lang="en-US" altLang="ja-JP" sz="2800" dirty="0">
              <a:solidFill>
                <a:srgbClr val="000000"/>
              </a:solidFill>
              <a:latin typeface="Times" charset="0"/>
              <a:ea typeface="Osaka" charset="0"/>
              <a:cs typeface="Osaka" charset="0"/>
            </a:endParaRPr>
          </a:p>
        </p:txBody>
      </p:sp>
    </p:spTree>
    <p:extLst>
      <p:ext uri="{BB962C8B-B14F-4D97-AF65-F5344CB8AC3E}">
        <p14:creationId xmlns:p14="http://schemas.microsoft.com/office/powerpoint/2010/main" val="32654153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000090"/>
        </a:solidFill>
        <a:effectLst/>
      </p:bgPr>
    </p:bg>
    <p:spTree>
      <p:nvGrpSpPr>
        <p:cNvPr id="1" name=""/>
        <p:cNvGrpSpPr/>
        <p:nvPr/>
      </p:nvGrpSpPr>
      <p:grpSpPr>
        <a:xfrm>
          <a:off x="0" y="0"/>
          <a:ext cx="0" cy="0"/>
          <a:chOff x="0" y="0"/>
          <a:chExt cx="0" cy="0"/>
        </a:xfrm>
      </p:grpSpPr>
      <p:sp>
        <p:nvSpPr>
          <p:cNvPr id="4" name="Rectangle 3"/>
          <p:cNvSpPr>
            <a:spLocks noChangeArrowheads="1"/>
          </p:cNvSpPr>
          <p:nvPr/>
        </p:nvSpPr>
        <p:spPr bwMode="auto">
          <a:xfrm>
            <a:off x="0" y="11648"/>
            <a:ext cx="9143999" cy="107721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spAutoFit/>
          </a:bodyPr>
          <a:lstStyle/>
          <a:p>
            <a:pPr defTabSz="762000">
              <a:defRPr/>
            </a:pPr>
            <a:r>
              <a:rPr lang="en-US" altLang="ja-JP" sz="3600" b="1" i="1" u="sng" dirty="0">
                <a:solidFill>
                  <a:srgbClr val="34F7F5"/>
                </a:solidFill>
                <a:effectLst>
                  <a:outerShdw blurRad="38100" dist="38100" dir="2700000" algn="tl">
                    <a:srgbClr val="DDDDDD"/>
                  </a:outerShdw>
                </a:effectLst>
                <a:latin typeface="Calibri"/>
                <a:ea typeface="ＭＳ Ｐゴシック"/>
              </a:rPr>
              <a:t>International collaboration of AGS</a:t>
            </a:r>
            <a:r>
              <a:rPr lang="en-US" altLang="en-US" sz="3600" b="1" i="1" u="sng" dirty="0">
                <a:solidFill>
                  <a:srgbClr val="34F7F5"/>
                </a:solidFill>
                <a:effectLst>
                  <a:outerShdw blurRad="38100" dist="38100" dir="2700000" algn="tl">
                    <a:srgbClr val="DDDDDD"/>
                  </a:outerShdw>
                </a:effectLst>
                <a:latin typeface="Calibri"/>
                <a:ea typeface="ＭＳ Ｐゴシック"/>
              </a:rPr>
              <a:t> experiment </a:t>
            </a:r>
            <a:r>
              <a:rPr lang="en-US" altLang="en-US" sz="2800" b="1" i="1" u="sng" dirty="0">
                <a:solidFill>
                  <a:srgbClr val="34F7F5"/>
                </a:solidFill>
                <a:effectLst>
                  <a:outerShdw blurRad="38100" dist="38100" dir="2700000" algn="tl">
                    <a:srgbClr val="DDDDDD"/>
                  </a:outerShdw>
                </a:effectLst>
                <a:latin typeface="Calibri"/>
                <a:ea typeface="ＭＳ Ｐゴシック"/>
              </a:rPr>
              <a:t>to measure dynamic response of mercury target in </a:t>
            </a:r>
            <a:r>
              <a:rPr lang="ja-JP" altLang="en-US" sz="2800" b="1" i="1" u="sng" dirty="0">
                <a:solidFill>
                  <a:srgbClr val="34F7F5"/>
                </a:solidFill>
                <a:effectLst>
                  <a:outerShdw blurRad="38100" dist="38100" dir="2700000" algn="tl">
                    <a:srgbClr val="DDDDDD"/>
                  </a:outerShdw>
                </a:effectLst>
                <a:latin typeface="Calibri"/>
                <a:ea typeface="ＭＳ Ｐゴシック"/>
              </a:rPr>
              <a:t>１９９７</a:t>
            </a:r>
            <a:endParaRPr lang="ja-JP" altLang="en-US" sz="2800" u="sng" dirty="0">
              <a:solidFill>
                <a:srgbClr val="34F7F5"/>
              </a:solidFill>
              <a:latin typeface="Calibri"/>
              <a:ea typeface="ＭＳ Ｐゴシック"/>
            </a:endParaRPr>
          </a:p>
        </p:txBody>
      </p:sp>
      <p:pic>
        <p:nvPicPr>
          <p:cNvPr id="5" name="Picture 5"/>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7360" y="1700375"/>
            <a:ext cx="3296143" cy="229788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pic>
        <p:nvPicPr>
          <p:cNvPr id="16" name="図 15"/>
          <p:cNvPicPr>
            <a:picLocks noChangeAspect="1"/>
          </p:cNvPicPr>
          <p:nvPr/>
        </p:nvPicPr>
        <p:blipFill>
          <a:blip r:embed="rId3"/>
          <a:stretch>
            <a:fillRect/>
          </a:stretch>
        </p:blipFill>
        <p:spPr>
          <a:xfrm flipH="1" flipV="1">
            <a:off x="4370174" y="1463612"/>
            <a:ext cx="4441645" cy="3092702"/>
          </a:xfrm>
          <a:prstGeom prst="rect">
            <a:avLst/>
          </a:prstGeom>
        </p:spPr>
      </p:pic>
      <p:pic>
        <p:nvPicPr>
          <p:cNvPr id="2" name="図 1"/>
          <p:cNvPicPr>
            <a:picLocks noChangeAspect="1"/>
          </p:cNvPicPr>
          <p:nvPr/>
        </p:nvPicPr>
        <p:blipFill>
          <a:blip r:embed="rId4"/>
          <a:stretch>
            <a:fillRect/>
          </a:stretch>
        </p:blipFill>
        <p:spPr>
          <a:xfrm>
            <a:off x="217981" y="4348402"/>
            <a:ext cx="5642691" cy="2226881"/>
          </a:xfrm>
          <a:prstGeom prst="rect">
            <a:avLst/>
          </a:prstGeom>
        </p:spPr>
      </p:pic>
      <p:pic>
        <p:nvPicPr>
          <p:cNvPr id="6" name="図 5"/>
          <p:cNvPicPr>
            <a:picLocks noChangeAspect="1"/>
          </p:cNvPicPr>
          <p:nvPr/>
        </p:nvPicPr>
        <p:blipFill>
          <a:blip r:embed="rId5"/>
          <a:stretch>
            <a:fillRect/>
          </a:stretch>
        </p:blipFill>
        <p:spPr>
          <a:xfrm rot="344947">
            <a:off x="5411856" y="4173030"/>
            <a:ext cx="3615509" cy="2510195"/>
          </a:xfrm>
          <a:prstGeom prst="rect">
            <a:avLst/>
          </a:prstGeom>
        </p:spPr>
      </p:pic>
    </p:spTree>
    <p:extLst>
      <p:ext uri="{BB962C8B-B14F-4D97-AF65-F5344CB8AC3E}">
        <p14:creationId xmlns:p14="http://schemas.microsoft.com/office/powerpoint/2010/main" val="8157893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図 30"/>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344968" y="258786"/>
            <a:ext cx="8447437" cy="6335641"/>
          </a:xfrm>
          <a:prstGeom prst="rect">
            <a:avLst/>
          </a:prstGeom>
        </p:spPr>
      </p:pic>
      <p:grpSp>
        <p:nvGrpSpPr>
          <p:cNvPr id="25605" name="Group 5"/>
          <p:cNvGrpSpPr>
            <a:grpSpLocks/>
          </p:cNvGrpSpPr>
          <p:nvPr/>
        </p:nvGrpSpPr>
        <p:grpSpPr bwMode="auto">
          <a:xfrm>
            <a:off x="3580388" y="338794"/>
            <a:ext cx="1824505" cy="1598735"/>
            <a:chOff x="0" y="0"/>
            <a:chExt cx="1896" cy="1552"/>
          </a:xfrm>
          <a:scene3d>
            <a:camera prst="orthographicFront">
              <a:rot lat="0" lon="0" rev="120000"/>
            </a:camera>
            <a:lightRig rig="threePt" dir="t"/>
          </a:scene3d>
        </p:grpSpPr>
        <p:sp>
          <p:nvSpPr>
            <p:cNvPr id="34841" name="Freeform 3"/>
            <p:cNvSpPr>
              <a:spLocks/>
            </p:cNvSpPr>
            <p:nvPr/>
          </p:nvSpPr>
          <p:spPr bwMode="auto">
            <a:xfrm>
              <a:off x="40" y="32"/>
              <a:ext cx="1820" cy="1486"/>
            </a:xfrm>
            <a:custGeom>
              <a:avLst/>
              <a:gdLst>
                <a:gd name="T0" fmla="*/ 0 w 21600"/>
                <a:gd name="T1" fmla="*/ 0 h 21600"/>
                <a:gd name="T2" fmla="*/ 0 w 21600"/>
                <a:gd name="T3" fmla="*/ 0 h 21600"/>
                <a:gd name="T4" fmla="*/ 1 w 21600"/>
                <a:gd name="T5" fmla="*/ 0 h 21600"/>
                <a:gd name="T6" fmla="*/ 1 w 21600"/>
                <a:gd name="T7" fmla="*/ 0 h 21600"/>
                <a:gd name="T8" fmla="*/ 1 w 21600"/>
                <a:gd name="T9" fmla="*/ 0 h 21600"/>
                <a:gd name="T10" fmla="*/ 1 w 21600"/>
                <a:gd name="T11" fmla="*/ 0 h 21600"/>
                <a:gd name="T12" fmla="*/ 1 w 21600"/>
                <a:gd name="T13" fmla="*/ 0 h 21600"/>
                <a:gd name="T14" fmla="*/ 1 w 21600"/>
                <a:gd name="T15" fmla="*/ 0 h 21600"/>
                <a:gd name="T16" fmla="*/ 1 w 21600"/>
                <a:gd name="T17" fmla="*/ 0 h 21600"/>
                <a:gd name="T18" fmla="*/ 1 w 21600"/>
                <a:gd name="T19" fmla="*/ 0 h 21600"/>
                <a:gd name="T20" fmla="*/ 1 w 21600"/>
                <a:gd name="T21" fmla="*/ 0 h 21600"/>
                <a:gd name="T22" fmla="*/ 1 w 21600"/>
                <a:gd name="T23" fmla="*/ 0 h 21600"/>
                <a:gd name="T24" fmla="*/ 1 w 21600"/>
                <a:gd name="T25" fmla="*/ 0 h 21600"/>
                <a:gd name="T26" fmla="*/ 1 w 21600"/>
                <a:gd name="T27" fmla="*/ 0 h 21600"/>
                <a:gd name="T28" fmla="*/ 1 w 21600"/>
                <a:gd name="T29" fmla="*/ 0 h 21600"/>
                <a:gd name="T30" fmla="*/ 1 w 21600"/>
                <a:gd name="T31" fmla="*/ 0 h 21600"/>
                <a:gd name="T32" fmla="*/ 1 w 21600"/>
                <a:gd name="T33" fmla="*/ 0 h 21600"/>
                <a:gd name="T34" fmla="*/ 1 w 21600"/>
                <a:gd name="T35" fmla="*/ 0 h 21600"/>
                <a:gd name="T36" fmla="*/ 1 w 21600"/>
                <a:gd name="T37" fmla="*/ 0 h 21600"/>
                <a:gd name="T38" fmla="*/ 1 w 21600"/>
                <a:gd name="T39" fmla="*/ 0 h 21600"/>
                <a:gd name="T40" fmla="*/ 1 w 21600"/>
                <a:gd name="T41" fmla="*/ 0 h 21600"/>
                <a:gd name="T42" fmla="*/ 1 w 21600"/>
                <a:gd name="T43" fmla="*/ 0 h 21600"/>
                <a:gd name="T44" fmla="*/ 1 w 21600"/>
                <a:gd name="T45" fmla="*/ 0 h 21600"/>
                <a:gd name="T46" fmla="*/ 1 w 21600"/>
                <a:gd name="T47" fmla="*/ 0 h 21600"/>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21600" h="21600">
                  <a:moveTo>
                    <a:pt x="480" y="0"/>
                  </a:moveTo>
                  <a:lnTo>
                    <a:pt x="0" y="14547"/>
                  </a:lnTo>
                  <a:lnTo>
                    <a:pt x="13440" y="15429"/>
                  </a:lnTo>
                  <a:lnTo>
                    <a:pt x="15840" y="15429"/>
                  </a:lnTo>
                  <a:lnTo>
                    <a:pt x="17520" y="15429"/>
                  </a:lnTo>
                  <a:lnTo>
                    <a:pt x="18480" y="15429"/>
                  </a:lnTo>
                  <a:lnTo>
                    <a:pt x="19560" y="15429"/>
                  </a:lnTo>
                  <a:lnTo>
                    <a:pt x="20400" y="15576"/>
                  </a:lnTo>
                  <a:lnTo>
                    <a:pt x="21120" y="16310"/>
                  </a:lnTo>
                  <a:lnTo>
                    <a:pt x="21600" y="17045"/>
                  </a:lnTo>
                  <a:lnTo>
                    <a:pt x="21580" y="18066"/>
                  </a:lnTo>
                  <a:lnTo>
                    <a:pt x="20536" y="19345"/>
                  </a:lnTo>
                  <a:lnTo>
                    <a:pt x="18720" y="20718"/>
                  </a:lnTo>
                  <a:lnTo>
                    <a:pt x="18120" y="21159"/>
                  </a:lnTo>
                  <a:lnTo>
                    <a:pt x="17280" y="21453"/>
                  </a:lnTo>
                  <a:lnTo>
                    <a:pt x="16560" y="21600"/>
                  </a:lnTo>
                  <a:lnTo>
                    <a:pt x="15720" y="21600"/>
                  </a:lnTo>
                  <a:lnTo>
                    <a:pt x="14640" y="21159"/>
                  </a:lnTo>
                  <a:lnTo>
                    <a:pt x="12480" y="19102"/>
                  </a:lnTo>
                  <a:lnTo>
                    <a:pt x="11880" y="18073"/>
                  </a:lnTo>
                  <a:lnTo>
                    <a:pt x="12240" y="16898"/>
                  </a:lnTo>
                  <a:lnTo>
                    <a:pt x="13080" y="16457"/>
                  </a:lnTo>
                  <a:lnTo>
                    <a:pt x="13920" y="16016"/>
                  </a:lnTo>
                  <a:lnTo>
                    <a:pt x="14880" y="15722"/>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a:solidFill>
                    <a:schemeClr val="tx1"/>
                  </a:solidFill>
                  <a:miter lim="800000"/>
                  <a:headEnd type="none" w="med" len="med"/>
                  <a:tailEnd type="none" w="med" len="med"/>
                </a14:hiddenLine>
              </a:ext>
            </a:extLst>
          </p:spPr>
          <p:txBody>
            <a:bodyPr lIns="0" tIns="0" rIns="0" bIns="0"/>
            <a:lstStyle/>
            <a:p>
              <a:pPr defTabSz="420161" fontAlgn="base">
                <a:spcBef>
                  <a:spcPct val="0"/>
                </a:spcBef>
                <a:spcAft>
                  <a:spcPct val="0"/>
                </a:spcAft>
              </a:pPr>
              <a:endParaRPr lang="ja-JP" altLang="en-US" sz="1662">
                <a:solidFill>
                  <a:prstClr val="black"/>
                </a:solidFill>
                <a:latin typeface="Arial" charset="0"/>
                <a:ea typeface="ＭＳ Ｐゴシック" charset="0"/>
                <a:cs typeface="ＭＳ Ｐゴシック" charset="0"/>
              </a:endParaRPr>
            </a:p>
          </p:txBody>
        </p:sp>
        <p:pic>
          <p:nvPicPr>
            <p:cNvPr id="34842" name="Picture 4"/>
            <p:cNvPicPr>
              <a:picLocks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0" y="0"/>
              <a:ext cx="1896" cy="155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pic>
      </p:grpSp>
      <p:grpSp>
        <p:nvGrpSpPr>
          <p:cNvPr id="25608" name="Group 8"/>
          <p:cNvGrpSpPr>
            <a:grpSpLocks/>
          </p:cNvGrpSpPr>
          <p:nvPr/>
        </p:nvGrpSpPr>
        <p:grpSpPr bwMode="auto">
          <a:xfrm>
            <a:off x="4626190" y="1726829"/>
            <a:ext cx="739794" cy="1835642"/>
            <a:chOff x="0" y="0"/>
            <a:chExt cx="800" cy="1728"/>
          </a:xfrm>
        </p:grpSpPr>
        <p:sp>
          <p:nvSpPr>
            <p:cNvPr id="34839" name="Freeform 6"/>
            <p:cNvSpPr>
              <a:spLocks/>
            </p:cNvSpPr>
            <p:nvPr/>
          </p:nvSpPr>
          <p:spPr bwMode="auto">
            <a:xfrm>
              <a:off x="128" y="32"/>
              <a:ext cx="637" cy="165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1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21600" y="0"/>
                  </a:moveTo>
                  <a:lnTo>
                    <a:pt x="15771" y="2371"/>
                  </a:lnTo>
                  <a:lnTo>
                    <a:pt x="343" y="9351"/>
                  </a:lnTo>
                  <a:lnTo>
                    <a:pt x="0" y="10010"/>
                  </a:lnTo>
                  <a:lnTo>
                    <a:pt x="1714" y="2160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a:solidFill>
                    <a:schemeClr val="tx1"/>
                  </a:solidFill>
                  <a:miter lim="800000"/>
                  <a:headEnd type="none" w="med" len="med"/>
                  <a:tailEnd type="none" w="med" len="med"/>
                </a14:hiddenLine>
              </a:ext>
            </a:extLst>
          </p:spPr>
          <p:txBody>
            <a:bodyPr lIns="0" tIns="0" rIns="0" bIns="0"/>
            <a:lstStyle/>
            <a:p>
              <a:pPr defTabSz="420161" fontAlgn="base">
                <a:spcBef>
                  <a:spcPct val="0"/>
                </a:spcBef>
                <a:spcAft>
                  <a:spcPct val="0"/>
                </a:spcAft>
              </a:pPr>
              <a:endParaRPr lang="ja-JP" altLang="en-US" sz="1662">
                <a:solidFill>
                  <a:prstClr val="black"/>
                </a:solidFill>
                <a:latin typeface="Arial" charset="0"/>
                <a:ea typeface="ＭＳ Ｐゴシック" charset="0"/>
                <a:cs typeface="ＭＳ Ｐゴシック" charset="0"/>
              </a:endParaRPr>
            </a:p>
          </p:txBody>
        </p:sp>
        <p:pic>
          <p:nvPicPr>
            <p:cNvPr id="34840" name="Picture 7"/>
            <p:cNvPicPr>
              <a:picLocks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0" y="0"/>
              <a:ext cx="800" cy="172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pic>
      </p:grpSp>
      <p:grpSp>
        <p:nvGrpSpPr>
          <p:cNvPr id="25611" name="Group 11"/>
          <p:cNvGrpSpPr>
            <a:grpSpLocks/>
          </p:cNvGrpSpPr>
          <p:nvPr/>
        </p:nvGrpSpPr>
        <p:grpSpPr bwMode="auto">
          <a:xfrm>
            <a:off x="1882418" y="2306928"/>
            <a:ext cx="5440009" cy="2627730"/>
            <a:chOff x="0" y="0"/>
            <a:chExt cx="5568" cy="2768"/>
          </a:xfrm>
        </p:grpSpPr>
        <p:sp>
          <p:nvSpPr>
            <p:cNvPr id="34837" name="Freeform 9"/>
            <p:cNvSpPr>
              <a:spLocks/>
            </p:cNvSpPr>
            <p:nvPr/>
          </p:nvSpPr>
          <p:spPr bwMode="auto">
            <a:xfrm>
              <a:off x="40" y="40"/>
              <a:ext cx="5495" cy="2689"/>
            </a:xfrm>
            <a:custGeom>
              <a:avLst/>
              <a:gdLst>
                <a:gd name="T0" fmla="*/ 25 w 21600"/>
                <a:gd name="T1" fmla="*/ 1 h 21600"/>
                <a:gd name="T2" fmla="*/ 15 w 21600"/>
                <a:gd name="T3" fmla="*/ 1 h 21600"/>
                <a:gd name="T4" fmla="*/ 10 w 21600"/>
                <a:gd name="T5" fmla="*/ 2 h 21600"/>
                <a:gd name="T6" fmla="*/ 6 w 21600"/>
                <a:gd name="T7" fmla="*/ 2 h 21600"/>
                <a:gd name="T8" fmla="*/ 3 w 21600"/>
                <a:gd name="T9" fmla="*/ 2 h 21600"/>
                <a:gd name="T10" fmla="*/ 1 w 21600"/>
                <a:gd name="T11" fmla="*/ 3 h 21600"/>
                <a:gd name="T12" fmla="*/ 0 w 21600"/>
                <a:gd name="T13" fmla="*/ 3 h 21600"/>
                <a:gd name="T14" fmla="*/ 1 w 21600"/>
                <a:gd name="T15" fmla="*/ 3 h 21600"/>
                <a:gd name="T16" fmla="*/ 4 w 21600"/>
                <a:gd name="T17" fmla="*/ 4 h 21600"/>
                <a:gd name="T18" fmla="*/ 8 w 21600"/>
                <a:gd name="T19" fmla="*/ 4 h 21600"/>
                <a:gd name="T20" fmla="*/ 12 w 21600"/>
                <a:gd name="T21" fmla="*/ 4 h 21600"/>
                <a:gd name="T22" fmla="*/ 16 w 21600"/>
                <a:gd name="T23" fmla="*/ 4 h 21600"/>
                <a:gd name="T24" fmla="*/ 21 w 21600"/>
                <a:gd name="T25" fmla="*/ 5 h 21600"/>
                <a:gd name="T26" fmla="*/ 29 w 21600"/>
                <a:gd name="T27" fmla="*/ 5 h 21600"/>
                <a:gd name="T28" fmla="*/ 37 w 21600"/>
                <a:gd name="T29" fmla="*/ 5 h 21600"/>
                <a:gd name="T30" fmla="*/ 45 w 21600"/>
                <a:gd name="T31" fmla="*/ 5 h 21600"/>
                <a:gd name="T32" fmla="*/ 54 w 21600"/>
                <a:gd name="T33" fmla="*/ 5 h 21600"/>
                <a:gd name="T34" fmla="*/ 63 w 21600"/>
                <a:gd name="T35" fmla="*/ 5 h 21600"/>
                <a:gd name="T36" fmla="*/ 70 w 21600"/>
                <a:gd name="T37" fmla="*/ 5 h 21600"/>
                <a:gd name="T38" fmla="*/ 74 w 21600"/>
                <a:gd name="T39" fmla="*/ 5 h 21600"/>
                <a:gd name="T40" fmla="*/ 79 w 21600"/>
                <a:gd name="T41" fmla="*/ 5 h 21600"/>
                <a:gd name="T42" fmla="*/ 83 w 21600"/>
                <a:gd name="T43" fmla="*/ 4 h 21600"/>
                <a:gd name="T44" fmla="*/ 86 w 21600"/>
                <a:gd name="T45" fmla="*/ 4 h 21600"/>
                <a:gd name="T46" fmla="*/ 90 w 21600"/>
                <a:gd name="T47" fmla="*/ 4 h 21600"/>
                <a:gd name="T48" fmla="*/ 91 w 21600"/>
                <a:gd name="T49" fmla="*/ 3 h 21600"/>
                <a:gd name="T50" fmla="*/ 88 w 21600"/>
                <a:gd name="T51" fmla="*/ 2 h 21600"/>
                <a:gd name="T52" fmla="*/ 85 w 21600"/>
                <a:gd name="T53" fmla="*/ 1 h 21600"/>
                <a:gd name="T54" fmla="*/ 82 w 21600"/>
                <a:gd name="T55" fmla="*/ 1 h 21600"/>
                <a:gd name="T56" fmla="*/ 79 w 21600"/>
                <a:gd name="T57" fmla="*/ 0 h 21600"/>
                <a:gd name="T58" fmla="*/ 73 w 21600"/>
                <a:gd name="T59" fmla="*/ 0 h 21600"/>
                <a:gd name="T60" fmla="*/ 66 w 21600"/>
                <a:gd name="T61" fmla="*/ 0 h 21600"/>
                <a:gd name="T62" fmla="*/ 60 w 21600"/>
                <a:gd name="T63" fmla="*/ 0 h 21600"/>
                <a:gd name="T64" fmla="*/ 53 w 21600"/>
                <a:gd name="T65" fmla="*/ 0 h 21600"/>
                <a:gd name="T66" fmla="*/ 45 w 21600"/>
                <a:gd name="T67" fmla="*/ 0 h 21600"/>
                <a:gd name="T68" fmla="*/ 36 w 21600"/>
                <a:gd name="T69" fmla="*/ 0 h 21600"/>
                <a:gd name="T70" fmla="*/ 30 w 21600"/>
                <a:gd name="T71" fmla="*/ 1 h 2160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21600" h="21600">
                  <a:moveTo>
                    <a:pt x="7038" y="2958"/>
                  </a:moveTo>
                  <a:lnTo>
                    <a:pt x="6099" y="3526"/>
                  </a:lnTo>
                  <a:lnTo>
                    <a:pt x="4868" y="4433"/>
                  </a:lnTo>
                  <a:lnTo>
                    <a:pt x="3553" y="5442"/>
                  </a:lnTo>
                  <a:lnTo>
                    <a:pt x="2877" y="5929"/>
                  </a:lnTo>
                  <a:lnTo>
                    <a:pt x="2287" y="6629"/>
                  </a:lnTo>
                  <a:lnTo>
                    <a:pt x="1764" y="7147"/>
                  </a:lnTo>
                  <a:lnTo>
                    <a:pt x="1327" y="7716"/>
                  </a:lnTo>
                  <a:lnTo>
                    <a:pt x="1048" y="8220"/>
                  </a:lnTo>
                  <a:lnTo>
                    <a:pt x="684" y="9032"/>
                  </a:lnTo>
                  <a:lnTo>
                    <a:pt x="389" y="9780"/>
                  </a:lnTo>
                  <a:lnTo>
                    <a:pt x="190" y="10653"/>
                  </a:lnTo>
                  <a:lnTo>
                    <a:pt x="0" y="11695"/>
                  </a:lnTo>
                  <a:lnTo>
                    <a:pt x="15" y="12751"/>
                  </a:lnTo>
                  <a:lnTo>
                    <a:pt x="94" y="13888"/>
                  </a:lnTo>
                  <a:lnTo>
                    <a:pt x="293" y="14619"/>
                  </a:lnTo>
                  <a:lnTo>
                    <a:pt x="571" y="15431"/>
                  </a:lnTo>
                  <a:lnTo>
                    <a:pt x="1009" y="16325"/>
                  </a:lnTo>
                  <a:lnTo>
                    <a:pt x="1486" y="16974"/>
                  </a:lnTo>
                  <a:lnTo>
                    <a:pt x="1963" y="17462"/>
                  </a:lnTo>
                  <a:lnTo>
                    <a:pt x="2479" y="17881"/>
                  </a:lnTo>
                  <a:lnTo>
                    <a:pt x="2877" y="18223"/>
                  </a:lnTo>
                  <a:lnTo>
                    <a:pt x="3369" y="18402"/>
                  </a:lnTo>
                  <a:lnTo>
                    <a:pt x="3831" y="18646"/>
                  </a:lnTo>
                  <a:lnTo>
                    <a:pt x="4348" y="18873"/>
                  </a:lnTo>
                  <a:lnTo>
                    <a:pt x="4984" y="19214"/>
                  </a:lnTo>
                  <a:lnTo>
                    <a:pt x="5858" y="19475"/>
                  </a:lnTo>
                  <a:lnTo>
                    <a:pt x="6957" y="20027"/>
                  </a:lnTo>
                  <a:lnTo>
                    <a:pt x="8045" y="20385"/>
                  </a:lnTo>
                  <a:lnTo>
                    <a:pt x="8840" y="20710"/>
                  </a:lnTo>
                  <a:lnTo>
                    <a:pt x="9867" y="21035"/>
                  </a:lnTo>
                  <a:lnTo>
                    <a:pt x="10827" y="21279"/>
                  </a:lnTo>
                  <a:lnTo>
                    <a:pt x="11915" y="21472"/>
                  </a:lnTo>
                  <a:lnTo>
                    <a:pt x="13014" y="21600"/>
                  </a:lnTo>
                  <a:lnTo>
                    <a:pt x="14166" y="21536"/>
                  </a:lnTo>
                  <a:lnTo>
                    <a:pt x="15120" y="21360"/>
                  </a:lnTo>
                  <a:lnTo>
                    <a:pt x="15932" y="21390"/>
                  </a:lnTo>
                  <a:lnTo>
                    <a:pt x="16648" y="21198"/>
                  </a:lnTo>
                  <a:lnTo>
                    <a:pt x="17148" y="21035"/>
                  </a:lnTo>
                  <a:lnTo>
                    <a:pt x="17719" y="20886"/>
                  </a:lnTo>
                  <a:lnTo>
                    <a:pt x="18261" y="20548"/>
                  </a:lnTo>
                  <a:lnTo>
                    <a:pt x="18817" y="20061"/>
                  </a:lnTo>
                  <a:lnTo>
                    <a:pt x="19294" y="19411"/>
                  </a:lnTo>
                  <a:lnTo>
                    <a:pt x="19811" y="18842"/>
                  </a:lnTo>
                  <a:lnTo>
                    <a:pt x="20224" y="18240"/>
                  </a:lnTo>
                  <a:lnTo>
                    <a:pt x="20527" y="17543"/>
                  </a:lnTo>
                  <a:lnTo>
                    <a:pt x="21004" y="16568"/>
                  </a:lnTo>
                  <a:lnTo>
                    <a:pt x="21401" y="15350"/>
                  </a:lnTo>
                  <a:lnTo>
                    <a:pt x="21560" y="14132"/>
                  </a:lnTo>
                  <a:lnTo>
                    <a:pt x="21600" y="12913"/>
                  </a:lnTo>
                  <a:lnTo>
                    <a:pt x="21282" y="11208"/>
                  </a:lnTo>
                  <a:lnTo>
                    <a:pt x="20884" y="9096"/>
                  </a:lnTo>
                  <a:lnTo>
                    <a:pt x="20527" y="7425"/>
                  </a:lnTo>
                  <a:lnTo>
                    <a:pt x="20248" y="5993"/>
                  </a:lnTo>
                  <a:lnTo>
                    <a:pt x="20040" y="4900"/>
                  </a:lnTo>
                  <a:lnTo>
                    <a:pt x="19667" y="3753"/>
                  </a:lnTo>
                  <a:lnTo>
                    <a:pt x="19334" y="3086"/>
                  </a:lnTo>
                  <a:lnTo>
                    <a:pt x="18798" y="2252"/>
                  </a:lnTo>
                  <a:lnTo>
                    <a:pt x="18110" y="1560"/>
                  </a:lnTo>
                  <a:lnTo>
                    <a:pt x="17361" y="1154"/>
                  </a:lnTo>
                  <a:lnTo>
                    <a:pt x="16552" y="846"/>
                  </a:lnTo>
                  <a:lnTo>
                    <a:pt x="15763" y="521"/>
                  </a:lnTo>
                  <a:lnTo>
                    <a:pt x="14961" y="244"/>
                  </a:lnTo>
                  <a:lnTo>
                    <a:pt x="14206" y="98"/>
                  </a:lnTo>
                  <a:lnTo>
                    <a:pt x="13491" y="0"/>
                  </a:lnTo>
                  <a:lnTo>
                    <a:pt x="12616" y="162"/>
                  </a:lnTo>
                  <a:lnTo>
                    <a:pt x="11742" y="504"/>
                  </a:lnTo>
                  <a:lnTo>
                    <a:pt x="10788" y="812"/>
                  </a:lnTo>
                  <a:lnTo>
                    <a:pt x="9833" y="1299"/>
                  </a:lnTo>
                  <a:lnTo>
                    <a:pt x="8720" y="1868"/>
                  </a:lnTo>
                  <a:lnTo>
                    <a:pt x="7846" y="2355"/>
                  </a:lnTo>
                  <a:lnTo>
                    <a:pt x="7038" y="2958"/>
                  </a:lnTo>
                  <a:close/>
                  <a:moveTo>
                    <a:pt x="7038" y="2958"/>
                  </a:move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a:solidFill>
                    <a:schemeClr val="tx1"/>
                  </a:solidFill>
                  <a:miter lim="800000"/>
                  <a:headEnd type="none" w="med" len="med"/>
                  <a:tailEnd type="none" w="med" len="med"/>
                </a14:hiddenLine>
              </a:ext>
            </a:extLst>
          </p:spPr>
          <p:txBody>
            <a:bodyPr lIns="0" tIns="0" rIns="0" bIns="0"/>
            <a:lstStyle/>
            <a:p>
              <a:pPr defTabSz="420161" fontAlgn="base">
                <a:spcBef>
                  <a:spcPct val="0"/>
                </a:spcBef>
                <a:spcAft>
                  <a:spcPct val="0"/>
                </a:spcAft>
              </a:pPr>
              <a:endParaRPr lang="ja-JP" altLang="en-US" sz="1662">
                <a:solidFill>
                  <a:prstClr val="black"/>
                </a:solidFill>
                <a:latin typeface="Arial" charset="0"/>
                <a:ea typeface="ＭＳ Ｐゴシック" charset="0"/>
                <a:cs typeface="ＭＳ Ｐゴシック" charset="0"/>
              </a:endParaRPr>
            </a:p>
          </p:txBody>
        </p:sp>
        <p:pic>
          <p:nvPicPr>
            <p:cNvPr id="34838" name="Picture 10"/>
            <p:cNvPicPr>
              <a:picLocks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0" y="0"/>
              <a:ext cx="5568" cy="276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pic>
      </p:grpSp>
      <p:grpSp>
        <p:nvGrpSpPr>
          <p:cNvPr id="25614" name="Group 14"/>
          <p:cNvGrpSpPr>
            <a:grpSpLocks/>
          </p:cNvGrpSpPr>
          <p:nvPr/>
        </p:nvGrpSpPr>
        <p:grpSpPr bwMode="auto">
          <a:xfrm>
            <a:off x="2000091" y="2473641"/>
            <a:ext cx="4682794" cy="466755"/>
            <a:chOff x="0" y="0"/>
            <a:chExt cx="4768" cy="376"/>
          </a:xfrm>
        </p:grpSpPr>
        <p:sp>
          <p:nvSpPr>
            <p:cNvPr id="34835" name="Freeform 12"/>
            <p:cNvSpPr>
              <a:spLocks/>
            </p:cNvSpPr>
            <p:nvPr/>
          </p:nvSpPr>
          <p:spPr bwMode="auto">
            <a:xfrm>
              <a:off x="32" y="32"/>
              <a:ext cx="4702" cy="212"/>
            </a:xfrm>
            <a:custGeom>
              <a:avLst/>
              <a:gdLst>
                <a:gd name="T0" fmla="*/ 49 w 21600"/>
                <a:gd name="T1" fmla="*/ 0 h 21600"/>
                <a:gd name="T2" fmla="*/ 48 w 21600"/>
                <a:gd name="T3" fmla="*/ 0 h 21600"/>
                <a:gd name="T4" fmla="*/ 47 w 21600"/>
                <a:gd name="T5" fmla="*/ 0 h 21600"/>
                <a:gd name="T6" fmla="*/ 46 w 21600"/>
                <a:gd name="T7" fmla="*/ 0 h 21600"/>
                <a:gd name="T8" fmla="*/ 45 w 21600"/>
                <a:gd name="T9" fmla="*/ 0 h 21600"/>
                <a:gd name="T10" fmla="*/ 43 w 21600"/>
                <a:gd name="T11" fmla="*/ 0 h 21600"/>
                <a:gd name="T12" fmla="*/ 41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1600" h="21600">
                  <a:moveTo>
                    <a:pt x="21600" y="17486"/>
                  </a:moveTo>
                  <a:lnTo>
                    <a:pt x="21368" y="11314"/>
                  </a:lnTo>
                  <a:lnTo>
                    <a:pt x="20903" y="4114"/>
                  </a:lnTo>
                  <a:lnTo>
                    <a:pt x="20671" y="3086"/>
                  </a:lnTo>
                  <a:lnTo>
                    <a:pt x="20021" y="0"/>
                  </a:lnTo>
                  <a:lnTo>
                    <a:pt x="19324" y="0"/>
                  </a:lnTo>
                  <a:lnTo>
                    <a:pt x="18395" y="0"/>
                  </a:lnTo>
                  <a:lnTo>
                    <a:pt x="0" y="2160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a:solidFill>
                    <a:schemeClr val="tx1"/>
                  </a:solidFill>
                  <a:miter lim="800000"/>
                  <a:headEnd type="none" w="med" len="med"/>
                  <a:tailEnd type="none" w="med" len="med"/>
                </a14:hiddenLine>
              </a:ext>
            </a:extLst>
          </p:spPr>
          <p:txBody>
            <a:bodyPr lIns="0" tIns="0" rIns="0" bIns="0"/>
            <a:lstStyle/>
            <a:p>
              <a:pPr defTabSz="420161" fontAlgn="base">
                <a:spcBef>
                  <a:spcPct val="0"/>
                </a:spcBef>
                <a:spcAft>
                  <a:spcPct val="0"/>
                </a:spcAft>
              </a:pPr>
              <a:endParaRPr lang="ja-JP" altLang="en-US" sz="1662">
                <a:solidFill>
                  <a:prstClr val="black"/>
                </a:solidFill>
                <a:latin typeface="Arial" charset="0"/>
                <a:ea typeface="ＭＳ Ｐゴシック" charset="0"/>
                <a:cs typeface="ＭＳ Ｐゴシック" charset="0"/>
              </a:endParaRPr>
            </a:p>
          </p:txBody>
        </p:sp>
        <p:pic>
          <p:nvPicPr>
            <p:cNvPr id="34836" name="Picture 13"/>
            <p:cNvPicPr>
              <a:picLocks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0" y="0"/>
              <a:ext cx="4768" cy="3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pic>
      </p:grpSp>
      <p:grpSp>
        <p:nvGrpSpPr>
          <p:cNvPr id="25617" name="Group 17"/>
          <p:cNvGrpSpPr>
            <a:grpSpLocks/>
          </p:cNvGrpSpPr>
          <p:nvPr/>
        </p:nvGrpSpPr>
        <p:grpSpPr bwMode="auto">
          <a:xfrm>
            <a:off x="2258658" y="4350167"/>
            <a:ext cx="3767504" cy="1411637"/>
            <a:chOff x="0" y="0"/>
            <a:chExt cx="3656" cy="1136"/>
          </a:xfrm>
        </p:grpSpPr>
        <p:sp>
          <p:nvSpPr>
            <p:cNvPr id="34833" name="Freeform 15"/>
            <p:cNvSpPr>
              <a:spLocks/>
            </p:cNvSpPr>
            <p:nvPr/>
          </p:nvSpPr>
          <p:spPr bwMode="auto">
            <a:xfrm>
              <a:off x="32" y="32"/>
              <a:ext cx="3586" cy="1010"/>
            </a:xfrm>
            <a:custGeom>
              <a:avLst/>
              <a:gdLst>
                <a:gd name="T0" fmla="*/ 0 w 21600"/>
                <a:gd name="T1" fmla="*/ 0 h 21600"/>
                <a:gd name="T2" fmla="*/ 3 w 21600"/>
                <a:gd name="T3" fmla="*/ 0 h 21600"/>
                <a:gd name="T4" fmla="*/ 5 w 21600"/>
                <a:gd name="T5" fmla="*/ 0 h 21600"/>
                <a:gd name="T6" fmla="*/ 16 w 21600"/>
                <a:gd name="T7" fmla="*/ 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3567" y="3980"/>
                  </a:lnTo>
                  <a:lnTo>
                    <a:pt x="7210" y="7588"/>
                  </a:lnTo>
                  <a:lnTo>
                    <a:pt x="21600" y="21600"/>
                  </a:lnTo>
                </a:path>
              </a:pathLst>
            </a:cu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a:solidFill>
                    <a:schemeClr val="tx1"/>
                  </a:solidFill>
                  <a:miter lim="800000"/>
                  <a:headEnd type="none" w="med" len="med"/>
                  <a:tailEnd type="none" w="med" len="med"/>
                </a14:hiddenLine>
              </a:ext>
            </a:extLst>
          </p:spPr>
          <p:txBody>
            <a:bodyPr lIns="0" tIns="0" rIns="0" bIns="0"/>
            <a:lstStyle/>
            <a:p>
              <a:pPr defTabSz="420161" fontAlgn="base">
                <a:spcBef>
                  <a:spcPct val="0"/>
                </a:spcBef>
                <a:spcAft>
                  <a:spcPct val="0"/>
                </a:spcAft>
              </a:pPr>
              <a:endParaRPr lang="ja-JP" altLang="en-US" sz="1662">
                <a:solidFill>
                  <a:prstClr val="black"/>
                </a:solidFill>
                <a:latin typeface="Arial" charset="0"/>
                <a:ea typeface="ＭＳ Ｐゴシック" charset="0"/>
                <a:cs typeface="ＭＳ Ｐゴシック" charset="0"/>
              </a:endParaRPr>
            </a:p>
          </p:txBody>
        </p:sp>
        <p:pic>
          <p:nvPicPr>
            <p:cNvPr id="34834" name="Picture 16"/>
            <p:cNvPicPr>
              <a:picLocks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0" y="0"/>
              <a:ext cx="3656" cy="113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pic>
      </p:grpSp>
      <p:pic>
        <p:nvPicPr>
          <p:cNvPr id="25618" name="Picture 18"/>
          <p:cNvPicPr>
            <a:picLocks noChangeAspect="1" noChangeArrowheads="1"/>
          </p:cNvPicPr>
          <p:nvPr/>
        </p:nvPicPr>
        <p:blipFill>
          <a:blip r:embed="rId9">
            <a:extLst>
              <a:ext uri="{28A0092B-C50C-407E-A947-70E740481C1C}">
                <a14:useLocalDpi xmlns:a14="http://schemas.microsoft.com/office/drawing/2010/main"/>
              </a:ext>
            </a:extLst>
          </a:blip>
          <a:srcRect/>
          <a:stretch>
            <a:fillRect/>
          </a:stretch>
        </p:blipFill>
        <p:spPr bwMode="auto">
          <a:xfrm>
            <a:off x="492371" y="338701"/>
            <a:ext cx="2803281" cy="85578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pic>
      <p:pic>
        <p:nvPicPr>
          <p:cNvPr id="25625" name="Picture 25"/>
          <p:cNvPicPr>
            <a:picLocks noChangeArrowheads="1"/>
          </p:cNvPicPr>
          <p:nvPr/>
        </p:nvPicPr>
        <p:blipFill>
          <a:blip r:embed="rId10">
            <a:extLst>
              <a:ext uri="{28A0092B-C50C-407E-A947-70E740481C1C}">
                <a14:useLocalDpi xmlns:a14="http://schemas.microsoft.com/office/drawing/2010/main"/>
              </a:ext>
            </a:extLst>
          </a:blip>
          <a:srcRect/>
          <a:stretch>
            <a:fillRect/>
          </a:stretch>
        </p:blipFill>
        <p:spPr bwMode="auto">
          <a:xfrm>
            <a:off x="3649023" y="1767171"/>
            <a:ext cx="1666422" cy="95568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pic>
      <p:sp>
        <p:nvSpPr>
          <p:cNvPr id="28" name="テキスト ボックス 27"/>
          <p:cNvSpPr txBox="1"/>
          <p:nvPr/>
        </p:nvSpPr>
        <p:spPr>
          <a:xfrm>
            <a:off x="4198118" y="437899"/>
            <a:ext cx="1312336" cy="898076"/>
          </a:xfrm>
          <a:prstGeom prst="rect">
            <a:avLst/>
          </a:prstGeom>
          <a:solidFill>
            <a:srgbClr val="446DC1">
              <a:alpha val="49000"/>
            </a:srgbClr>
          </a:solidFill>
        </p:spPr>
        <p:txBody>
          <a:bodyPr wrap="none" lIns="59272" tIns="29634" rIns="59272" bIns="29634">
            <a:spAutoFit/>
          </a:bodyPr>
          <a:lstStyle/>
          <a:p>
            <a:pPr defTabSz="592699" fontAlgn="base">
              <a:spcBef>
                <a:spcPct val="0"/>
              </a:spcBef>
              <a:spcAft>
                <a:spcPct val="0"/>
              </a:spcAft>
              <a:defRPr/>
            </a:pPr>
            <a:r>
              <a:rPr lang="en-US" altLang="ja-JP" sz="3139" dirty="0">
                <a:ln w="19050">
                  <a:solidFill>
                    <a:srgbClr val="000000">
                      <a:tint val="1000"/>
                    </a:srgbClr>
                  </a:solidFill>
                  <a:prstDash val="solid"/>
                </a:ln>
                <a:solidFill>
                  <a:srgbClr val="FFFFFF"/>
                </a:solidFill>
                <a:effectLst>
                  <a:outerShdw blurRad="50000" dist="50800" dir="7500000" algn="tl">
                    <a:srgbClr val="000000">
                      <a:shade val="5000"/>
                      <a:alpha val="35000"/>
                    </a:srgbClr>
                  </a:outerShdw>
                </a:effectLst>
                <a:latin typeface="Arial"/>
                <a:ea typeface="ヒラギノ明朝 ProN W3" charset="0"/>
                <a:cs typeface="ヒラギノ明朝 ProN W3" charset="0"/>
                <a:sym typeface="Palatino" charset="0"/>
              </a:rPr>
              <a:t>L</a:t>
            </a:r>
            <a:r>
              <a:rPr lang="en-US" altLang="ja-JP" sz="2862" dirty="0">
                <a:ln w="19050">
                  <a:solidFill>
                    <a:srgbClr val="000000">
                      <a:tint val="1000"/>
                    </a:srgbClr>
                  </a:solidFill>
                  <a:prstDash val="solid"/>
                </a:ln>
                <a:solidFill>
                  <a:srgbClr val="FFFFFF"/>
                </a:solidFill>
                <a:effectLst>
                  <a:outerShdw blurRad="50000" dist="50800" dir="7500000" algn="tl">
                    <a:srgbClr val="000000">
                      <a:shade val="5000"/>
                      <a:alpha val="35000"/>
                    </a:srgbClr>
                  </a:outerShdw>
                </a:effectLst>
                <a:latin typeface="Arial"/>
                <a:ea typeface="ヒラギノ明朝 ProN W3" charset="0"/>
                <a:cs typeface="ヒラギノ明朝 ProN W3" charset="0"/>
                <a:sym typeface="Palatino" charset="0"/>
              </a:rPr>
              <a:t>INAC</a:t>
            </a:r>
          </a:p>
          <a:p>
            <a:pPr defTabSz="592699" fontAlgn="base">
              <a:spcBef>
                <a:spcPct val="0"/>
              </a:spcBef>
              <a:spcAft>
                <a:spcPct val="0"/>
              </a:spcAft>
              <a:defRPr/>
            </a:pPr>
            <a:r>
              <a:rPr lang="en-US" altLang="ja-JP" sz="2308" dirty="0">
                <a:ln w="19050">
                  <a:solidFill>
                    <a:srgbClr val="000000">
                      <a:tint val="1000"/>
                    </a:srgbClr>
                  </a:solidFill>
                  <a:prstDash val="solid"/>
                </a:ln>
                <a:solidFill>
                  <a:srgbClr val="FFFFFF"/>
                </a:solidFill>
                <a:effectLst>
                  <a:outerShdw blurRad="50000" dist="50800" dir="7500000" algn="tl">
                    <a:srgbClr val="000000">
                      <a:shade val="5000"/>
                      <a:alpha val="35000"/>
                    </a:srgbClr>
                  </a:outerShdw>
                </a:effectLst>
                <a:latin typeface="Arial"/>
                <a:ea typeface="ヒラギノ明朝 ProN W3" charset="0"/>
                <a:cs typeface="ヒラギノ明朝 ProN W3" charset="0"/>
                <a:sym typeface="Wingdings"/>
              </a:rPr>
              <a:t>400 MeV</a:t>
            </a:r>
            <a:endParaRPr lang="ja-JP" altLang="en-US" sz="2308" dirty="0">
              <a:ln w="19050">
                <a:solidFill>
                  <a:srgbClr val="000000">
                    <a:tint val="1000"/>
                  </a:srgbClr>
                </a:solidFill>
                <a:prstDash val="solid"/>
              </a:ln>
              <a:solidFill>
                <a:srgbClr val="FFFFFF"/>
              </a:solidFill>
              <a:effectLst>
                <a:outerShdw blurRad="50000" dist="50800" dir="7500000" algn="tl">
                  <a:srgbClr val="000000">
                    <a:shade val="5000"/>
                    <a:alpha val="35000"/>
                  </a:srgbClr>
                </a:outerShdw>
              </a:effectLst>
              <a:latin typeface="Arial"/>
              <a:ea typeface="ヒラギノ明朝 ProN W3" charset="0"/>
              <a:cs typeface="ヒラギノ明朝 ProN W3" charset="0"/>
              <a:sym typeface="Palatino" charset="0"/>
            </a:endParaRPr>
          </a:p>
        </p:txBody>
      </p:sp>
      <p:sp>
        <p:nvSpPr>
          <p:cNvPr id="2" name="フッター プレースホルダー 1"/>
          <p:cNvSpPr>
            <a:spLocks noGrp="1"/>
          </p:cNvSpPr>
          <p:nvPr>
            <p:ph type="ftr" sz="quarter" idx="4294967295"/>
          </p:nvPr>
        </p:nvSpPr>
        <p:spPr>
          <a:xfrm>
            <a:off x="3235575" y="6131173"/>
            <a:ext cx="2672862" cy="337038"/>
          </a:xfrm>
          <a:prstGeom prst="rect">
            <a:avLst/>
          </a:prstGeom>
        </p:spPr>
        <p:txBody>
          <a:bodyPr/>
          <a:lstStyle/>
          <a:p>
            <a:pPr defTabSz="421340">
              <a:defRPr/>
            </a:pPr>
            <a:r>
              <a:rPr lang="en-US" altLang="ja-JP">
                <a:solidFill>
                  <a:srgbClr val="000000"/>
                </a:solidFill>
                <a:latin typeface="Calibri"/>
                <a:ea typeface="ヒラギノ角ゴ ProN W3"/>
                <a:cs typeface="ヒラギノ角ゴ ProN W3"/>
              </a:rPr>
              <a:t>Sweden Embassy</a:t>
            </a:r>
            <a:endParaRPr lang="ja-JP" altLang="en-US">
              <a:solidFill>
                <a:srgbClr val="000000"/>
              </a:solidFill>
              <a:latin typeface="Calibri"/>
              <a:ea typeface="ヒラギノ角ゴ ProN W3"/>
              <a:cs typeface="ヒラギノ角ゴ ProN W3"/>
            </a:endParaRPr>
          </a:p>
        </p:txBody>
      </p:sp>
      <p:pic>
        <p:nvPicPr>
          <p:cNvPr id="34" name="Picture 11"/>
          <p:cNvPicPr>
            <a:picLocks noChangeArrowheads="1"/>
          </p:cNvPicPr>
          <p:nvPr/>
        </p:nvPicPr>
        <p:blipFill>
          <a:blip r:embed="rId11">
            <a:extLst>
              <a:ext uri="{28A0092B-C50C-407E-A947-70E740481C1C}">
                <a14:useLocalDpi xmlns:a14="http://schemas.microsoft.com/office/drawing/2010/main"/>
              </a:ext>
            </a:extLst>
          </a:blip>
          <a:srcRect/>
          <a:stretch>
            <a:fillRect/>
          </a:stretch>
        </p:blipFill>
        <p:spPr bwMode="auto">
          <a:xfrm>
            <a:off x="5718778" y="1462261"/>
            <a:ext cx="2904552" cy="142909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35" name="Rectangle 13"/>
          <p:cNvSpPr>
            <a:spLocks/>
          </p:cNvSpPr>
          <p:nvPr/>
        </p:nvSpPr>
        <p:spPr bwMode="auto">
          <a:xfrm>
            <a:off x="458986" y="2038970"/>
            <a:ext cx="4728367" cy="440428"/>
          </a:xfrm>
          <a:prstGeom prst="rect">
            <a:avLst/>
          </a:prstGeom>
          <a:solidFill>
            <a:srgbClr val="C0504D">
              <a:alpha val="33725"/>
            </a:srgbClr>
          </a:solidFill>
          <a:ln w="38100" cap="flat">
            <a:solidFill>
              <a:srgbClr val="FFFFFF"/>
            </a:solidFill>
            <a:prstDash val="solid"/>
            <a:miter lim="800000"/>
            <a:headEnd type="none" w="med" len="med"/>
            <a:tailEnd type="none" w="med" len="med"/>
          </a:ln>
          <a:effectLst>
            <a:outerShdw blurRad="38100" dist="25399" dir="5400000" algn="ctr" rotWithShape="0">
              <a:schemeClr val="bg2">
                <a:alpha val="37999"/>
              </a:schemeClr>
            </a:outerShdw>
          </a:effectLst>
        </p:spPr>
        <p:txBody>
          <a:bodyPr wrap="none" lIns="0" tIns="0" rIns="37345" bIns="0">
            <a:spAutoFit/>
          </a:bodyPr>
          <a:lstStyle/>
          <a:p>
            <a:pPr marL="36978" defTabSz="592165" fontAlgn="base">
              <a:spcBef>
                <a:spcPct val="0"/>
              </a:spcBef>
              <a:spcAft>
                <a:spcPct val="0"/>
              </a:spcAft>
              <a:defRPr/>
            </a:pPr>
            <a:r>
              <a:rPr kumimoji="0" lang="en-US" altLang="ja-JP" sz="2862" b="1" dirty="0">
                <a:solidFill>
                  <a:srgbClr val="FFFFFF"/>
                </a:solidFill>
                <a:latin typeface="Arial"/>
                <a:ea typeface="Osaka"/>
                <a:cs typeface="Arial"/>
                <a:sym typeface="Chalkduster" charset="0"/>
              </a:rPr>
              <a:t>Neutrino Beam to </a:t>
            </a:r>
            <a:r>
              <a:rPr kumimoji="0" lang="en-US" altLang="ja-JP" sz="2862" b="1" dirty="0" err="1">
                <a:solidFill>
                  <a:srgbClr val="FFFFFF"/>
                </a:solidFill>
                <a:latin typeface="Arial"/>
                <a:ea typeface="Osaka"/>
                <a:cs typeface="Arial"/>
                <a:sym typeface="Chalkduster" charset="0"/>
              </a:rPr>
              <a:t>Kamioka</a:t>
            </a:r>
            <a:endParaRPr kumimoji="0" lang="en-US" altLang="ja-JP" sz="2862" b="1" dirty="0">
              <a:solidFill>
                <a:srgbClr val="FFFFFF"/>
              </a:solidFill>
              <a:latin typeface="Arial"/>
              <a:ea typeface="Osaka"/>
              <a:cs typeface="Arial"/>
              <a:sym typeface="Chalkduster" charset="0"/>
            </a:endParaRPr>
          </a:p>
        </p:txBody>
      </p:sp>
      <p:sp>
        <p:nvSpPr>
          <p:cNvPr id="36" name="Rectangle 15"/>
          <p:cNvSpPr>
            <a:spLocks/>
          </p:cNvSpPr>
          <p:nvPr/>
        </p:nvSpPr>
        <p:spPr bwMode="auto">
          <a:xfrm>
            <a:off x="4352261" y="3858305"/>
            <a:ext cx="4631781" cy="880856"/>
          </a:xfrm>
          <a:prstGeom prst="rect">
            <a:avLst/>
          </a:prstGeom>
          <a:solidFill>
            <a:srgbClr val="C0504D">
              <a:alpha val="33725"/>
            </a:srgbClr>
          </a:solidFill>
          <a:ln w="38100" cap="flat">
            <a:solidFill>
              <a:srgbClr val="FFFFFF"/>
            </a:solidFill>
            <a:prstDash val="solid"/>
            <a:miter lim="800000"/>
            <a:headEnd type="none" w="med" len="med"/>
            <a:tailEnd type="none" w="med" len="med"/>
          </a:ln>
          <a:effectLst>
            <a:outerShdw blurRad="38100" dist="25399" dir="5400000" algn="ctr" rotWithShape="0">
              <a:schemeClr val="bg2">
                <a:alpha val="37999"/>
              </a:schemeClr>
            </a:outerShdw>
          </a:effectLst>
        </p:spPr>
        <p:txBody>
          <a:bodyPr wrap="square" lIns="0" tIns="0" rIns="37345" bIns="0">
            <a:spAutoFit/>
          </a:bodyPr>
          <a:lstStyle/>
          <a:p>
            <a:pPr marL="36978" defTabSz="592165" fontAlgn="base">
              <a:spcBef>
                <a:spcPct val="0"/>
              </a:spcBef>
              <a:spcAft>
                <a:spcPct val="0"/>
              </a:spcAft>
              <a:defRPr/>
            </a:pPr>
            <a:r>
              <a:rPr kumimoji="0" lang="en-US" altLang="ja-JP" sz="2862" b="1" dirty="0">
                <a:solidFill>
                  <a:srgbClr val="FFFFFF"/>
                </a:solidFill>
                <a:latin typeface="Arial"/>
                <a:ea typeface="ＭＳ Ｐゴシック" charset="0"/>
                <a:cs typeface="Arial"/>
                <a:sym typeface="Chalkduster" charset="0"/>
              </a:rPr>
              <a:t>Materials and Life Science Experimental Facility</a:t>
            </a:r>
          </a:p>
        </p:txBody>
      </p:sp>
      <p:pic>
        <p:nvPicPr>
          <p:cNvPr id="37" name="Picture 12"/>
          <p:cNvPicPr>
            <a:picLocks noChangeArrowheads="1"/>
          </p:cNvPicPr>
          <p:nvPr/>
        </p:nvPicPr>
        <p:blipFill>
          <a:blip r:embed="rId12">
            <a:extLst>
              <a:ext uri="{28A0092B-C50C-407E-A947-70E740481C1C}">
                <a14:useLocalDpi xmlns:a14="http://schemas.microsoft.com/office/drawing/2010/main"/>
              </a:ext>
            </a:extLst>
          </a:blip>
          <a:srcRect/>
          <a:stretch>
            <a:fillRect/>
          </a:stretch>
        </p:blipFill>
        <p:spPr bwMode="auto">
          <a:xfrm>
            <a:off x="483623" y="4927129"/>
            <a:ext cx="3720589" cy="143424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39" name="Rectangle 14"/>
          <p:cNvSpPr>
            <a:spLocks/>
          </p:cNvSpPr>
          <p:nvPr/>
        </p:nvSpPr>
        <p:spPr bwMode="auto">
          <a:xfrm>
            <a:off x="6682924" y="5761608"/>
            <a:ext cx="1831103" cy="383490"/>
          </a:xfrm>
          <a:prstGeom prst="rect">
            <a:avLst/>
          </a:prstGeom>
          <a:solidFill>
            <a:srgbClr val="C0504D">
              <a:alpha val="33725"/>
            </a:srgbClr>
          </a:solidFill>
          <a:ln w="38100" cap="flat">
            <a:solidFill>
              <a:srgbClr val="FFFFFF"/>
            </a:solidFill>
            <a:prstDash val="solid"/>
            <a:miter lim="800000"/>
            <a:headEnd type="none" w="med" len="med"/>
            <a:tailEnd type="none" w="med" len="med"/>
          </a:ln>
          <a:effectLst>
            <a:outerShdw blurRad="38100" dist="25399" dir="5400000" algn="ctr" rotWithShape="0">
              <a:schemeClr val="bg2">
                <a:alpha val="37999"/>
              </a:schemeClr>
            </a:outerShdw>
          </a:effectLst>
        </p:spPr>
        <p:txBody>
          <a:bodyPr wrap="none" lIns="0" tIns="0" rIns="37345" bIns="0">
            <a:spAutoFit/>
          </a:bodyPr>
          <a:lstStyle/>
          <a:p>
            <a:pPr marL="36978" defTabSz="592165" fontAlgn="base">
              <a:spcBef>
                <a:spcPct val="0"/>
              </a:spcBef>
              <a:spcAft>
                <a:spcPct val="0"/>
              </a:spcAft>
              <a:defRPr/>
            </a:pPr>
            <a:r>
              <a:rPr kumimoji="0" lang="en-US" altLang="ja-JP" sz="2492" b="1" dirty="0">
                <a:solidFill>
                  <a:srgbClr val="FFFFFF"/>
                </a:solidFill>
                <a:latin typeface="Arial"/>
                <a:ea typeface="ＭＳ Ｐゴシック" charset="0"/>
                <a:cs typeface="Arial"/>
                <a:sym typeface="Chalkduster" charset="0"/>
              </a:rPr>
              <a:t>Hadron Hall</a:t>
            </a:r>
          </a:p>
        </p:txBody>
      </p:sp>
      <p:sp>
        <p:nvSpPr>
          <p:cNvPr id="3" name="テキスト ボックス 2">
            <a:extLst>
              <a:ext uri="{FF2B5EF4-FFF2-40B4-BE49-F238E27FC236}">
                <a16:creationId xmlns:a16="http://schemas.microsoft.com/office/drawing/2014/main" id="{8101B742-AD4F-8846-9D33-DC4E06DAECC4}"/>
              </a:ext>
            </a:extLst>
          </p:cNvPr>
          <p:cNvSpPr txBox="1"/>
          <p:nvPr/>
        </p:nvSpPr>
        <p:spPr>
          <a:xfrm>
            <a:off x="6910847" y="2881188"/>
            <a:ext cx="1736373" cy="348095"/>
          </a:xfrm>
          <a:prstGeom prst="rect">
            <a:avLst/>
          </a:prstGeom>
        </p:spPr>
        <p:style>
          <a:lnRef idx="3">
            <a:schemeClr val="lt1"/>
          </a:lnRef>
          <a:fillRef idx="1">
            <a:schemeClr val="accent1"/>
          </a:fillRef>
          <a:effectRef idx="1">
            <a:schemeClr val="accent1"/>
          </a:effectRef>
          <a:fontRef idx="minor">
            <a:schemeClr val="lt1"/>
          </a:fontRef>
        </p:style>
        <p:txBody>
          <a:bodyPr wrap="none" rtlCol="0">
            <a:spAutoFit/>
          </a:bodyPr>
          <a:lstStyle/>
          <a:p>
            <a:pPr defTabSz="422008"/>
            <a:r>
              <a:rPr lang="en-US" altLang="ja-JP" sz="1662" dirty="0">
                <a:solidFill>
                  <a:srgbClr val="FFFFFF"/>
                </a:solidFill>
                <a:latin typeface="Calibri"/>
                <a:ea typeface="ヒラギノ角ゴ ProN W3"/>
              </a:rPr>
              <a:t>Currently 0.4 MW</a:t>
            </a:r>
            <a:endParaRPr lang="ja-JP" altLang="en-US" sz="1662" dirty="0">
              <a:solidFill>
                <a:srgbClr val="FFFFFF"/>
              </a:solidFill>
              <a:latin typeface="Calibri"/>
              <a:ea typeface="ヒラギノ角ゴ ProN W3"/>
            </a:endParaRPr>
          </a:p>
        </p:txBody>
      </p:sp>
      <p:sp>
        <p:nvSpPr>
          <p:cNvPr id="29" name="テキスト ボックス 28">
            <a:extLst>
              <a:ext uri="{FF2B5EF4-FFF2-40B4-BE49-F238E27FC236}">
                <a16:creationId xmlns:a16="http://schemas.microsoft.com/office/drawing/2014/main" id="{7DECD60D-1259-7644-9B22-7FF3B4F81CD8}"/>
              </a:ext>
            </a:extLst>
          </p:cNvPr>
          <p:cNvSpPr txBox="1"/>
          <p:nvPr/>
        </p:nvSpPr>
        <p:spPr>
          <a:xfrm>
            <a:off x="2760609" y="5032888"/>
            <a:ext cx="2159186" cy="603883"/>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defTabSz="422008"/>
            <a:r>
              <a:rPr lang="en-US" altLang="ja-JP" sz="1662" dirty="0">
                <a:solidFill>
                  <a:srgbClr val="FFFFFF"/>
                </a:solidFill>
                <a:latin typeface="Calibri"/>
                <a:ea typeface="ヒラギノ角ゴ ProN W3"/>
              </a:rPr>
              <a:t>Currently 0.48 MW(FX) and 0.05 MW (SX)</a:t>
            </a:r>
            <a:endParaRPr lang="ja-JP" altLang="en-US" sz="1662" dirty="0">
              <a:solidFill>
                <a:srgbClr val="FFFFFF"/>
              </a:solidFill>
              <a:latin typeface="Calibri"/>
              <a:ea typeface="ヒラギノ角ゴ ProN W3"/>
            </a:endParaRPr>
          </a:p>
        </p:txBody>
      </p:sp>
      <p:grpSp>
        <p:nvGrpSpPr>
          <p:cNvPr id="32" name="図形グループ 10">
            <a:extLst>
              <a:ext uri="{FF2B5EF4-FFF2-40B4-BE49-F238E27FC236}">
                <a16:creationId xmlns:a16="http://schemas.microsoft.com/office/drawing/2014/main" id="{066D3853-36AB-9C48-AF40-39355EE74C2C}"/>
              </a:ext>
            </a:extLst>
          </p:cNvPr>
          <p:cNvGrpSpPr>
            <a:grpSpLocks/>
          </p:cNvGrpSpPr>
          <p:nvPr/>
        </p:nvGrpSpPr>
        <p:grpSpPr bwMode="auto">
          <a:xfrm>
            <a:off x="7014117" y="284799"/>
            <a:ext cx="2055934" cy="865851"/>
            <a:chOff x="6001694" y="54917"/>
            <a:chExt cx="3029684" cy="1155700"/>
          </a:xfrm>
        </p:grpSpPr>
        <p:sp>
          <p:nvSpPr>
            <p:cNvPr id="33" name="角丸四角形 32">
              <a:extLst>
                <a:ext uri="{FF2B5EF4-FFF2-40B4-BE49-F238E27FC236}">
                  <a16:creationId xmlns:a16="http://schemas.microsoft.com/office/drawing/2014/main" id="{8BF0F269-AAC1-CD44-A604-236347386AC7}"/>
                </a:ext>
              </a:extLst>
            </p:cNvPr>
            <p:cNvSpPr/>
            <p:nvPr/>
          </p:nvSpPr>
          <p:spPr>
            <a:xfrm>
              <a:off x="6001694" y="54918"/>
              <a:ext cx="3029684" cy="1155699"/>
            </a:xfrm>
            <a:prstGeom prst="roundRect">
              <a:avLst/>
            </a:prstGeom>
            <a:solidFill>
              <a:schemeClr val="bg1">
                <a:alpha val="45000"/>
              </a:schemeClr>
            </a:solidFill>
            <a:ln>
              <a:noFill/>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anchor="ctr"/>
            <a:lstStyle/>
            <a:p>
              <a:pPr algn="ctr" defTabSz="421987">
                <a:defRPr/>
              </a:pPr>
              <a:endParaRPr lang="ja-JP" altLang="en-US" sz="1662"/>
            </a:p>
          </p:txBody>
        </p:sp>
        <p:pic>
          <p:nvPicPr>
            <p:cNvPr id="38" name="図 5">
              <a:extLst>
                <a:ext uri="{FF2B5EF4-FFF2-40B4-BE49-F238E27FC236}">
                  <a16:creationId xmlns:a16="http://schemas.microsoft.com/office/drawing/2014/main" id="{1BFBA803-36CF-7A4C-B153-D234F627C23D}"/>
                </a:ext>
              </a:extLst>
            </p:cNvPr>
            <p:cNvPicPr>
              <a:picLocks noChangeAspect="1"/>
            </p:cNvPicPr>
            <p:nvPr/>
          </p:nvPicPr>
          <p:blipFill>
            <a:blip r:embed="rId13">
              <a:extLst>
                <a:ext uri="{28A0092B-C50C-407E-A947-70E740481C1C}">
                  <a14:useLocalDpi xmlns:a14="http://schemas.microsoft.com/office/drawing/2010/main"/>
                </a:ext>
              </a:extLst>
            </a:blip>
            <a:srcRect/>
            <a:stretch>
              <a:fillRect/>
            </a:stretch>
          </p:blipFill>
          <p:spPr bwMode="auto">
            <a:xfrm>
              <a:off x="6049686" y="54917"/>
              <a:ext cx="2933700" cy="1155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Tree>
    <p:extLst>
      <p:ext uri="{BB962C8B-B14F-4D97-AF65-F5344CB8AC3E}">
        <p14:creationId xmlns:p14="http://schemas.microsoft.com/office/powerpoint/2010/main" val="168175122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3" presetClass="entr" presetSubtype="16" fill="hold" nodeType="afterEffect">
                                  <p:stCondLst>
                                    <p:cond delay="0"/>
                                  </p:stCondLst>
                                  <p:childTnLst>
                                    <p:set>
                                      <p:cBhvr>
                                        <p:cTn id="6" dur="1" fill="hold">
                                          <p:stCondLst>
                                            <p:cond delay="0"/>
                                          </p:stCondLst>
                                        </p:cTn>
                                        <p:tgtEl>
                                          <p:spTgt spid="25618"/>
                                        </p:tgtEl>
                                        <p:attrNameLst>
                                          <p:attrName>style.visibility</p:attrName>
                                        </p:attrNameLst>
                                      </p:cBhvr>
                                      <p:to>
                                        <p:strVal val="visible"/>
                                      </p:to>
                                    </p:set>
                                    <p:anim calcmode="lin" valueType="num">
                                      <p:cBhvr>
                                        <p:cTn id="7" dur="500" fill="hold"/>
                                        <p:tgtEl>
                                          <p:spTgt spid="25618"/>
                                        </p:tgtEl>
                                        <p:attrNameLst>
                                          <p:attrName>ppt_w</p:attrName>
                                        </p:attrNameLst>
                                      </p:cBhvr>
                                      <p:tavLst>
                                        <p:tav tm="0">
                                          <p:val>
                                            <p:fltVal val="0"/>
                                          </p:val>
                                        </p:tav>
                                        <p:tav tm="100000">
                                          <p:val>
                                            <p:strVal val="#ppt_w"/>
                                          </p:val>
                                        </p:tav>
                                      </p:tavLst>
                                    </p:anim>
                                    <p:anim calcmode="lin" valueType="num">
                                      <p:cBhvr>
                                        <p:cTn id="8" dur="500" fill="hold"/>
                                        <p:tgtEl>
                                          <p:spTgt spid="25618"/>
                                        </p:tgtEl>
                                        <p:attrNameLst>
                                          <p:attrName>ppt_h</p:attrName>
                                        </p:attrNameLst>
                                      </p:cBhvr>
                                      <p:tavLst>
                                        <p:tav tm="0">
                                          <p:val>
                                            <p:fltVal val="0"/>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2" presetClass="entr" presetSubtype="1" fill="hold" nodeType="clickEffect">
                                  <p:stCondLst>
                                    <p:cond delay="0"/>
                                  </p:stCondLst>
                                  <p:childTnLst>
                                    <p:set>
                                      <p:cBhvr>
                                        <p:cTn id="12" dur="1" fill="hold">
                                          <p:stCondLst>
                                            <p:cond delay="0"/>
                                          </p:stCondLst>
                                        </p:cTn>
                                        <p:tgtEl>
                                          <p:spTgt spid="25605"/>
                                        </p:tgtEl>
                                        <p:attrNameLst>
                                          <p:attrName>style.visibility</p:attrName>
                                        </p:attrNameLst>
                                      </p:cBhvr>
                                      <p:to>
                                        <p:strVal val="visible"/>
                                      </p:to>
                                    </p:set>
                                    <p:animEffect transition="in" filter="wipe(up)">
                                      <p:cBhvr>
                                        <p:cTn id="13" dur="500"/>
                                        <p:tgtEl>
                                          <p:spTgt spid="25605"/>
                                        </p:tgtEl>
                                      </p:cBhvr>
                                    </p:animEffect>
                                  </p:childTnLst>
                                </p:cTn>
                              </p:par>
                            </p:childTnLst>
                          </p:cTn>
                        </p:par>
                        <p:par>
                          <p:cTn id="14" fill="hold">
                            <p:stCondLst>
                              <p:cond delay="500"/>
                            </p:stCondLst>
                            <p:childTnLst>
                              <p:par>
                                <p:cTn id="15" presetID="22" presetClass="entr" presetSubtype="8" fill="hold" nodeType="afterEffect">
                                  <p:stCondLst>
                                    <p:cond delay="0"/>
                                  </p:stCondLst>
                                  <p:childTnLst>
                                    <p:set>
                                      <p:cBhvr>
                                        <p:cTn id="16" dur="1" fill="hold">
                                          <p:stCondLst>
                                            <p:cond delay="0"/>
                                          </p:stCondLst>
                                        </p:cTn>
                                        <p:tgtEl>
                                          <p:spTgt spid="28"/>
                                        </p:tgtEl>
                                        <p:attrNameLst>
                                          <p:attrName>style.visibility</p:attrName>
                                        </p:attrNameLst>
                                      </p:cBhvr>
                                      <p:to>
                                        <p:strVal val="visible"/>
                                      </p:to>
                                    </p:set>
                                    <p:animEffect transition="in" filter="wipe(left)">
                                      <p:cBhvr>
                                        <p:cTn id="17" dur="500"/>
                                        <p:tgtEl>
                                          <p:spTgt spid="28"/>
                                        </p:tgtEl>
                                      </p:cBhvr>
                                    </p:animEffect>
                                  </p:childTnLst>
                                </p:cTn>
                              </p:par>
                            </p:childTnLst>
                          </p:cTn>
                        </p:par>
                        <p:par>
                          <p:cTn id="18" fill="hold">
                            <p:stCondLst>
                              <p:cond delay="1000"/>
                            </p:stCondLst>
                            <p:childTnLst>
                              <p:par>
                                <p:cTn id="19" presetID="22" presetClass="entr" presetSubtype="8" fill="hold" nodeType="afterEffect">
                                  <p:stCondLst>
                                    <p:cond delay="500"/>
                                  </p:stCondLst>
                                  <p:childTnLst>
                                    <p:set>
                                      <p:cBhvr>
                                        <p:cTn id="20" dur="1" fill="hold">
                                          <p:stCondLst>
                                            <p:cond delay="0"/>
                                          </p:stCondLst>
                                        </p:cTn>
                                        <p:tgtEl>
                                          <p:spTgt spid="34"/>
                                        </p:tgtEl>
                                        <p:attrNameLst>
                                          <p:attrName>style.visibility</p:attrName>
                                        </p:attrNameLst>
                                      </p:cBhvr>
                                      <p:to>
                                        <p:strVal val="visible"/>
                                      </p:to>
                                    </p:set>
                                    <p:animEffect transition="in" filter="wipe(left)">
                                      <p:cBhvr>
                                        <p:cTn id="21" dur="500"/>
                                        <p:tgtEl>
                                          <p:spTgt spid="34"/>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1" fill="hold" nodeType="clickEffect">
                                  <p:stCondLst>
                                    <p:cond delay="0"/>
                                  </p:stCondLst>
                                  <p:childTnLst>
                                    <p:set>
                                      <p:cBhvr>
                                        <p:cTn id="25" dur="1" fill="hold">
                                          <p:stCondLst>
                                            <p:cond delay="0"/>
                                          </p:stCondLst>
                                        </p:cTn>
                                        <p:tgtEl>
                                          <p:spTgt spid="25608"/>
                                        </p:tgtEl>
                                        <p:attrNameLst>
                                          <p:attrName>style.visibility</p:attrName>
                                        </p:attrNameLst>
                                      </p:cBhvr>
                                      <p:to>
                                        <p:strVal val="visible"/>
                                      </p:to>
                                    </p:set>
                                    <p:animEffect transition="in" filter="wipe(up)">
                                      <p:cBhvr>
                                        <p:cTn id="26" dur="500"/>
                                        <p:tgtEl>
                                          <p:spTgt spid="25608"/>
                                        </p:tgtEl>
                                      </p:cBhvr>
                                    </p:animEffect>
                                  </p:childTnLst>
                                </p:cTn>
                              </p:par>
                            </p:childTnLst>
                          </p:cTn>
                        </p:par>
                      </p:childTnLst>
                    </p:cTn>
                  </p:par>
                  <p:par>
                    <p:cTn id="27" fill="hold">
                      <p:stCondLst>
                        <p:cond delay="indefinite"/>
                      </p:stCondLst>
                      <p:childTnLst>
                        <p:par>
                          <p:cTn id="28" fill="hold">
                            <p:stCondLst>
                              <p:cond delay="0"/>
                            </p:stCondLst>
                            <p:childTnLst>
                              <p:par>
                                <p:cTn id="29" presetID="2" presetClass="entr" presetSubtype="1" fill="hold" grpId="0" nodeType="clickEffect">
                                  <p:stCondLst>
                                    <p:cond delay="0"/>
                                  </p:stCondLst>
                                  <p:childTnLst>
                                    <p:set>
                                      <p:cBhvr>
                                        <p:cTn id="30" dur="1" fill="hold">
                                          <p:stCondLst>
                                            <p:cond delay="0"/>
                                          </p:stCondLst>
                                        </p:cTn>
                                        <p:tgtEl>
                                          <p:spTgt spid="36"/>
                                        </p:tgtEl>
                                        <p:attrNameLst>
                                          <p:attrName>style.visibility</p:attrName>
                                        </p:attrNameLst>
                                      </p:cBhvr>
                                      <p:to>
                                        <p:strVal val="visible"/>
                                      </p:to>
                                    </p:set>
                                    <p:anim calcmode="lin" valueType="num">
                                      <p:cBhvr additive="base">
                                        <p:cTn id="31" dur="500" fill="hold"/>
                                        <p:tgtEl>
                                          <p:spTgt spid="36"/>
                                        </p:tgtEl>
                                        <p:attrNameLst>
                                          <p:attrName>ppt_x</p:attrName>
                                        </p:attrNameLst>
                                      </p:cBhvr>
                                      <p:tavLst>
                                        <p:tav tm="0">
                                          <p:val>
                                            <p:strVal val="#ppt_x"/>
                                          </p:val>
                                        </p:tav>
                                        <p:tav tm="100000">
                                          <p:val>
                                            <p:strVal val="#ppt_x"/>
                                          </p:val>
                                        </p:tav>
                                      </p:tavLst>
                                    </p:anim>
                                    <p:anim calcmode="lin" valueType="num">
                                      <p:cBhvr additive="base">
                                        <p:cTn id="32" dur="500" fill="hold"/>
                                        <p:tgtEl>
                                          <p:spTgt spid="36"/>
                                        </p:tgtEl>
                                        <p:attrNameLst>
                                          <p:attrName>ppt_y</p:attrName>
                                        </p:attrNameLst>
                                      </p:cBhvr>
                                      <p:tavLst>
                                        <p:tav tm="0">
                                          <p:val>
                                            <p:strVal val="0-#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2" presetClass="entr" presetSubtype="2" fill="hold" nodeType="clickEffect">
                                  <p:stCondLst>
                                    <p:cond delay="0"/>
                                  </p:stCondLst>
                                  <p:childTnLst>
                                    <p:set>
                                      <p:cBhvr>
                                        <p:cTn id="36" dur="1" fill="hold">
                                          <p:stCondLst>
                                            <p:cond delay="0"/>
                                          </p:stCondLst>
                                        </p:cTn>
                                        <p:tgtEl>
                                          <p:spTgt spid="25625"/>
                                        </p:tgtEl>
                                        <p:attrNameLst>
                                          <p:attrName>style.visibility</p:attrName>
                                        </p:attrNameLst>
                                      </p:cBhvr>
                                      <p:to>
                                        <p:strVal val="visible"/>
                                      </p:to>
                                    </p:set>
                                    <p:animEffect transition="in" filter="wipe(right)">
                                      <p:cBhvr>
                                        <p:cTn id="37" dur="500"/>
                                        <p:tgtEl>
                                          <p:spTgt spid="25625"/>
                                        </p:tgtEl>
                                      </p:cBhvr>
                                    </p:animEffect>
                                  </p:childTnLst>
                                </p:cTn>
                              </p:par>
                            </p:childTnLst>
                          </p:cTn>
                        </p:par>
                        <p:par>
                          <p:cTn id="38" fill="hold">
                            <p:stCondLst>
                              <p:cond delay="500"/>
                            </p:stCondLst>
                            <p:childTnLst>
                              <p:par>
                                <p:cTn id="39" presetID="18" presetClass="entr" presetSubtype="6" fill="hold" nodeType="afterEffect">
                                  <p:stCondLst>
                                    <p:cond delay="0"/>
                                  </p:stCondLst>
                                  <p:childTnLst>
                                    <p:set>
                                      <p:cBhvr>
                                        <p:cTn id="40" dur="1" fill="hold">
                                          <p:stCondLst>
                                            <p:cond delay="0"/>
                                          </p:stCondLst>
                                        </p:cTn>
                                        <p:tgtEl>
                                          <p:spTgt spid="25611"/>
                                        </p:tgtEl>
                                        <p:attrNameLst>
                                          <p:attrName>style.visibility</p:attrName>
                                        </p:attrNameLst>
                                      </p:cBhvr>
                                      <p:to>
                                        <p:strVal val="visible"/>
                                      </p:to>
                                    </p:set>
                                    <p:animEffect transition="in" filter="strips(downRight)">
                                      <p:cBhvr>
                                        <p:cTn id="41" dur="500"/>
                                        <p:tgtEl>
                                          <p:spTgt spid="25611"/>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8" fill="hold" nodeType="clickEffect">
                                  <p:stCondLst>
                                    <p:cond delay="0"/>
                                  </p:stCondLst>
                                  <p:childTnLst>
                                    <p:set>
                                      <p:cBhvr>
                                        <p:cTn id="45" dur="1" fill="hold">
                                          <p:stCondLst>
                                            <p:cond delay="0"/>
                                          </p:stCondLst>
                                        </p:cTn>
                                        <p:tgtEl>
                                          <p:spTgt spid="37"/>
                                        </p:tgtEl>
                                        <p:attrNameLst>
                                          <p:attrName>style.visibility</p:attrName>
                                        </p:attrNameLst>
                                      </p:cBhvr>
                                      <p:to>
                                        <p:strVal val="visible"/>
                                      </p:to>
                                    </p:set>
                                    <p:animEffect transition="in" filter="wipe(left)">
                                      <p:cBhvr>
                                        <p:cTn id="46" dur="500"/>
                                        <p:tgtEl>
                                          <p:spTgt spid="37"/>
                                        </p:tgtEl>
                                      </p:cBhvr>
                                    </p:animEffect>
                                  </p:childTnLst>
                                </p:cTn>
                              </p:par>
                            </p:childTnLst>
                          </p:cTn>
                        </p:par>
                      </p:childTnLst>
                    </p:cTn>
                  </p:par>
                  <p:par>
                    <p:cTn id="47" fill="hold">
                      <p:stCondLst>
                        <p:cond delay="indefinite"/>
                      </p:stCondLst>
                      <p:childTnLst>
                        <p:par>
                          <p:cTn id="48" fill="hold">
                            <p:stCondLst>
                              <p:cond delay="0"/>
                            </p:stCondLst>
                            <p:childTnLst>
                              <p:par>
                                <p:cTn id="49" presetID="22" presetClass="entr" presetSubtype="2" fill="hold" nodeType="clickEffect">
                                  <p:stCondLst>
                                    <p:cond delay="0"/>
                                  </p:stCondLst>
                                  <p:childTnLst>
                                    <p:set>
                                      <p:cBhvr>
                                        <p:cTn id="50" dur="1" fill="hold">
                                          <p:stCondLst>
                                            <p:cond delay="0"/>
                                          </p:stCondLst>
                                        </p:cTn>
                                        <p:tgtEl>
                                          <p:spTgt spid="25614"/>
                                        </p:tgtEl>
                                        <p:attrNameLst>
                                          <p:attrName>style.visibility</p:attrName>
                                        </p:attrNameLst>
                                      </p:cBhvr>
                                      <p:to>
                                        <p:strVal val="visible"/>
                                      </p:to>
                                    </p:set>
                                    <p:animEffect transition="in" filter="wipe(right)">
                                      <p:cBhvr>
                                        <p:cTn id="51" dur="500"/>
                                        <p:tgtEl>
                                          <p:spTgt spid="25614"/>
                                        </p:tgtEl>
                                      </p:cBhvr>
                                    </p:animEffect>
                                  </p:childTnLst>
                                </p:cTn>
                              </p:par>
                            </p:childTnLst>
                          </p:cTn>
                        </p:par>
                        <p:par>
                          <p:cTn id="52" fill="hold">
                            <p:stCondLst>
                              <p:cond delay="500"/>
                            </p:stCondLst>
                            <p:childTnLst>
                              <p:par>
                                <p:cTn id="53" presetID="2" presetClass="entr" presetSubtype="2" fill="hold" grpId="0" nodeType="afterEffect">
                                  <p:stCondLst>
                                    <p:cond delay="500"/>
                                  </p:stCondLst>
                                  <p:childTnLst>
                                    <p:set>
                                      <p:cBhvr>
                                        <p:cTn id="54" dur="1" fill="hold">
                                          <p:stCondLst>
                                            <p:cond delay="0"/>
                                          </p:stCondLst>
                                        </p:cTn>
                                        <p:tgtEl>
                                          <p:spTgt spid="35"/>
                                        </p:tgtEl>
                                        <p:attrNameLst>
                                          <p:attrName>style.visibility</p:attrName>
                                        </p:attrNameLst>
                                      </p:cBhvr>
                                      <p:to>
                                        <p:strVal val="visible"/>
                                      </p:to>
                                    </p:set>
                                    <p:anim calcmode="lin" valueType="num">
                                      <p:cBhvr additive="base">
                                        <p:cTn id="55" dur="500" fill="hold"/>
                                        <p:tgtEl>
                                          <p:spTgt spid="35"/>
                                        </p:tgtEl>
                                        <p:attrNameLst>
                                          <p:attrName>ppt_x</p:attrName>
                                        </p:attrNameLst>
                                      </p:cBhvr>
                                      <p:tavLst>
                                        <p:tav tm="0">
                                          <p:val>
                                            <p:strVal val="1+#ppt_w/2"/>
                                          </p:val>
                                        </p:tav>
                                        <p:tav tm="100000">
                                          <p:val>
                                            <p:strVal val="#ppt_x"/>
                                          </p:val>
                                        </p:tav>
                                      </p:tavLst>
                                    </p:anim>
                                    <p:anim calcmode="lin" valueType="num">
                                      <p:cBhvr additive="base">
                                        <p:cTn id="56" dur="500" fill="hold"/>
                                        <p:tgtEl>
                                          <p:spTgt spid="35"/>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2" presetClass="entr" presetSubtype="8" fill="hold" nodeType="clickEffect">
                                  <p:stCondLst>
                                    <p:cond delay="0"/>
                                  </p:stCondLst>
                                  <p:childTnLst>
                                    <p:set>
                                      <p:cBhvr>
                                        <p:cTn id="60" dur="1" fill="hold">
                                          <p:stCondLst>
                                            <p:cond delay="0"/>
                                          </p:stCondLst>
                                        </p:cTn>
                                        <p:tgtEl>
                                          <p:spTgt spid="25617"/>
                                        </p:tgtEl>
                                        <p:attrNameLst>
                                          <p:attrName>style.visibility</p:attrName>
                                        </p:attrNameLst>
                                      </p:cBhvr>
                                      <p:to>
                                        <p:strVal val="visible"/>
                                      </p:to>
                                    </p:set>
                                    <p:animEffect transition="in" filter="wipe(left)">
                                      <p:cBhvr>
                                        <p:cTn id="61" dur="500"/>
                                        <p:tgtEl>
                                          <p:spTgt spid="25617"/>
                                        </p:tgtEl>
                                      </p:cBhvr>
                                    </p:animEffect>
                                  </p:childTnLst>
                                </p:cTn>
                              </p:par>
                            </p:childTnLst>
                          </p:cTn>
                        </p:par>
                        <p:par>
                          <p:cTn id="62" fill="hold">
                            <p:stCondLst>
                              <p:cond delay="500"/>
                            </p:stCondLst>
                            <p:childTnLst>
                              <p:par>
                                <p:cTn id="63" presetID="2" presetClass="entr" presetSubtype="9" fill="hold" grpId="0" nodeType="afterEffect">
                                  <p:stCondLst>
                                    <p:cond delay="500"/>
                                  </p:stCondLst>
                                  <p:childTnLst>
                                    <p:set>
                                      <p:cBhvr>
                                        <p:cTn id="64" dur="1" fill="hold">
                                          <p:stCondLst>
                                            <p:cond delay="0"/>
                                          </p:stCondLst>
                                        </p:cTn>
                                        <p:tgtEl>
                                          <p:spTgt spid="39"/>
                                        </p:tgtEl>
                                        <p:attrNameLst>
                                          <p:attrName>style.visibility</p:attrName>
                                        </p:attrNameLst>
                                      </p:cBhvr>
                                      <p:to>
                                        <p:strVal val="visible"/>
                                      </p:to>
                                    </p:set>
                                    <p:anim calcmode="lin" valueType="num">
                                      <p:cBhvr additive="base">
                                        <p:cTn id="65" dur="500" fill="hold"/>
                                        <p:tgtEl>
                                          <p:spTgt spid="39"/>
                                        </p:tgtEl>
                                        <p:attrNameLst>
                                          <p:attrName>ppt_x</p:attrName>
                                        </p:attrNameLst>
                                      </p:cBhvr>
                                      <p:tavLst>
                                        <p:tav tm="0">
                                          <p:val>
                                            <p:strVal val="0-#ppt_w/2"/>
                                          </p:val>
                                        </p:tav>
                                        <p:tav tm="100000">
                                          <p:val>
                                            <p:strVal val="#ppt_x"/>
                                          </p:val>
                                        </p:tav>
                                      </p:tavLst>
                                    </p:anim>
                                    <p:anim calcmode="lin" valueType="num">
                                      <p:cBhvr additive="base">
                                        <p:cTn id="66" dur="500" fill="hold"/>
                                        <p:tgtEl>
                                          <p:spTgt spid="39"/>
                                        </p:tgtEl>
                                        <p:attrNameLst>
                                          <p:attrName>ppt_y</p:attrName>
                                        </p:attrNameLst>
                                      </p:cBhvr>
                                      <p:tavLst>
                                        <p:tav tm="0">
                                          <p:val>
                                            <p:strVal val="0-#ppt_h/2"/>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2" presetClass="entr" presetSubtype="8" fill="hold" grpId="0" nodeType="clickEffect">
                                  <p:stCondLst>
                                    <p:cond delay="0"/>
                                  </p:stCondLst>
                                  <p:childTnLst>
                                    <p:set>
                                      <p:cBhvr>
                                        <p:cTn id="70" dur="1" fill="hold">
                                          <p:stCondLst>
                                            <p:cond delay="0"/>
                                          </p:stCondLst>
                                        </p:cTn>
                                        <p:tgtEl>
                                          <p:spTgt spid="3"/>
                                        </p:tgtEl>
                                        <p:attrNameLst>
                                          <p:attrName>style.visibility</p:attrName>
                                        </p:attrNameLst>
                                      </p:cBhvr>
                                      <p:to>
                                        <p:strVal val="visible"/>
                                      </p:to>
                                    </p:set>
                                    <p:anim calcmode="lin" valueType="num">
                                      <p:cBhvr additive="base">
                                        <p:cTn id="71" dur="500" fill="hold"/>
                                        <p:tgtEl>
                                          <p:spTgt spid="3"/>
                                        </p:tgtEl>
                                        <p:attrNameLst>
                                          <p:attrName>ppt_x</p:attrName>
                                        </p:attrNameLst>
                                      </p:cBhvr>
                                      <p:tavLst>
                                        <p:tav tm="0">
                                          <p:val>
                                            <p:strVal val="0-#ppt_w/2"/>
                                          </p:val>
                                        </p:tav>
                                        <p:tav tm="100000">
                                          <p:val>
                                            <p:strVal val="#ppt_x"/>
                                          </p:val>
                                        </p:tav>
                                      </p:tavLst>
                                    </p:anim>
                                    <p:anim calcmode="lin" valueType="num">
                                      <p:cBhvr additive="base">
                                        <p:cTn id="72"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2" presetClass="entr" presetSubtype="8" fill="hold" grpId="0" nodeType="clickEffect">
                                  <p:stCondLst>
                                    <p:cond delay="0"/>
                                  </p:stCondLst>
                                  <p:childTnLst>
                                    <p:set>
                                      <p:cBhvr>
                                        <p:cTn id="76" dur="1" fill="hold">
                                          <p:stCondLst>
                                            <p:cond delay="0"/>
                                          </p:stCondLst>
                                        </p:cTn>
                                        <p:tgtEl>
                                          <p:spTgt spid="29"/>
                                        </p:tgtEl>
                                        <p:attrNameLst>
                                          <p:attrName>style.visibility</p:attrName>
                                        </p:attrNameLst>
                                      </p:cBhvr>
                                      <p:to>
                                        <p:strVal val="visible"/>
                                      </p:to>
                                    </p:set>
                                    <p:anim calcmode="lin" valueType="num">
                                      <p:cBhvr additive="base">
                                        <p:cTn id="77" dur="500" fill="hold"/>
                                        <p:tgtEl>
                                          <p:spTgt spid="29"/>
                                        </p:tgtEl>
                                        <p:attrNameLst>
                                          <p:attrName>ppt_x</p:attrName>
                                        </p:attrNameLst>
                                      </p:cBhvr>
                                      <p:tavLst>
                                        <p:tav tm="0">
                                          <p:val>
                                            <p:strVal val="0-#ppt_w/2"/>
                                          </p:val>
                                        </p:tav>
                                        <p:tav tm="100000">
                                          <p:val>
                                            <p:strVal val="#ppt_x"/>
                                          </p:val>
                                        </p:tav>
                                      </p:tavLst>
                                    </p:anim>
                                    <p:anim calcmode="lin" valueType="num">
                                      <p:cBhvr additive="base">
                                        <p:cTn id="78" dur="500" fill="hold"/>
                                        <p:tgtEl>
                                          <p:spTgt spid="2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autoUpdateAnimBg="0"/>
      <p:bldP spid="36" grpId="0" animBg="1" autoUpdateAnimBg="0"/>
      <p:bldP spid="39" grpId="0" animBg="1" autoUpdateAnimBg="0"/>
      <p:bldP spid="3" grpId="0" animBg="1"/>
      <p:bldP spid="29"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9"/>
          <p:cNvSpPr>
            <a:spLocks noChangeArrowheads="1"/>
          </p:cNvSpPr>
          <p:nvPr/>
        </p:nvSpPr>
        <p:spPr bwMode="auto">
          <a:xfrm>
            <a:off x="107504" y="260648"/>
            <a:ext cx="8686800" cy="2438400"/>
          </a:xfrm>
          <a:prstGeom prst="rect">
            <a:avLst/>
          </a:prstGeom>
          <a:solidFill>
            <a:srgbClr val="FFFFE1"/>
          </a:solidFill>
          <a:ln w="9525">
            <a:solidFill>
              <a:schemeClr val="bg2"/>
            </a:solidFill>
            <a:miter lim="800000"/>
            <a:headEnd/>
            <a:tailEnd/>
          </a:ln>
          <a:effectLst>
            <a:outerShdw blurRad="63500" dist="107763" dir="2700000" algn="ctr" rotWithShape="0">
              <a:schemeClr val="bg2">
                <a:alpha val="74998"/>
              </a:schemeClr>
            </a:outerShdw>
          </a:effectLst>
        </p:spPr>
        <p:txBody>
          <a:bodyPr wrap="none" anchor="ctr"/>
          <a:lstStyle/>
          <a:p>
            <a:endParaRPr lang="ja-JP" altLang="en-US"/>
          </a:p>
        </p:txBody>
      </p:sp>
      <p:pic>
        <p:nvPicPr>
          <p:cNvPr id="3" name="Picture 41"/>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64906" y="1175048"/>
            <a:ext cx="4502150" cy="12271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accent2"/>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sp>
        <p:nvSpPr>
          <p:cNvPr id="4" name="Rectangle 42"/>
          <p:cNvSpPr>
            <a:spLocks noChangeArrowheads="1"/>
          </p:cNvSpPr>
          <p:nvPr/>
        </p:nvSpPr>
        <p:spPr bwMode="auto">
          <a:xfrm>
            <a:off x="3841385" y="870409"/>
            <a:ext cx="1461913" cy="36676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accent2"/>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0487" tIns="44450" rIns="90487" bIns="44450">
            <a:spAutoFit/>
          </a:bodyPr>
          <a:lstStyle/>
          <a:p>
            <a:pPr defTabSz="762000"/>
            <a:r>
              <a:rPr lang="en-US" altLang="ja-JP" sz="1800" b="1" i="1"/>
              <a:t>Stress waves</a:t>
            </a:r>
            <a:endParaRPr lang="en-US" altLang="ja-JP" sz="1800" b="1" i="1">
              <a:solidFill>
                <a:srgbClr val="FFC5CF"/>
              </a:solidFill>
            </a:endParaRPr>
          </a:p>
        </p:txBody>
      </p:sp>
      <p:sp>
        <p:nvSpPr>
          <p:cNvPr id="5" name="Rectangle 43"/>
          <p:cNvSpPr>
            <a:spLocks noChangeArrowheads="1"/>
          </p:cNvSpPr>
          <p:nvPr/>
        </p:nvSpPr>
        <p:spPr bwMode="auto">
          <a:xfrm>
            <a:off x="640904" y="946609"/>
            <a:ext cx="2207384" cy="36676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accent2"/>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0487" tIns="44450" rIns="90487" bIns="44450">
            <a:spAutoFit/>
          </a:bodyPr>
          <a:lstStyle/>
          <a:p>
            <a:pPr defTabSz="762000"/>
            <a:r>
              <a:rPr lang="en-US" altLang="ja-JP" sz="1800" b="1" i="1"/>
              <a:t>Proton beam (5MW)</a:t>
            </a:r>
            <a:endParaRPr lang="en-US" altLang="ja-JP" b="1" i="1">
              <a:solidFill>
                <a:schemeClr val="accent2"/>
              </a:solidFill>
            </a:endParaRPr>
          </a:p>
        </p:txBody>
      </p:sp>
      <p:sp>
        <p:nvSpPr>
          <p:cNvPr id="6" name="Rectangle 44"/>
          <p:cNvSpPr>
            <a:spLocks noChangeArrowheads="1"/>
          </p:cNvSpPr>
          <p:nvPr/>
        </p:nvSpPr>
        <p:spPr bwMode="auto">
          <a:xfrm>
            <a:off x="1174414" y="1251410"/>
            <a:ext cx="486811" cy="335989"/>
          </a:xfrm>
          <a:prstGeom prst="rect">
            <a:avLst/>
          </a:prstGeom>
          <a:noFill/>
          <a:ln w="12700">
            <a:solidFill>
              <a:schemeClr val="bg1"/>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0487" tIns="44450" rIns="90487" bIns="44450">
            <a:spAutoFit/>
          </a:bodyPr>
          <a:lstStyle/>
          <a:p>
            <a:pPr defTabSz="762000"/>
            <a:r>
              <a:rPr lang="en-US" altLang="ja-JP" sz="1600" b="1"/>
              <a:t>1</a:t>
            </a:r>
            <a:r>
              <a:rPr lang="en-US" altLang="ja-JP" sz="1600" b="1">
                <a:latin typeface="Symbol" charset="0"/>
              </a:rPr>
              <a:t></a:t>
            </a:r>
            <a:r>
              <a:rPr lang="en-US" altLang="ja-JP" sz="1600" b="1"/>
              <a:t>s</a:t>
            </a:r>
          </a:p>
        </p:txBody>
      </p:sp>
      <p:sp>
        <p:nvSpPr>
          <p:cNvPr id="7" name="Line 45"/>
          <p:cNvSpPr>
            <a:spLocks noChangeShapeType="1"/>
          </p:cNvSpPr>
          <p:nvPr/>
        </p:nvSpPr>
        <p:spPr bwMode="auto">
          <a:xfrm>
            <a:off x="1250504" y="1556048"/>
            <a:ext cx="484188"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8" name="Line 46"/>
          <p:cNvSpPr>
            <a:spLocks noChangeShapeType="1"/>
          </p:cNvSpPr>
          <p:nvPr/>
        </p:nvSpPr>
        <p:spPr bwMode="auto">
          <a:xfrm>
            <a:off x="2012504" y="1556048"/>
            <a:ext cx="352425" cy="0"/>
          </a:xfrm>
          <a:prstGeom prst="line">
            <a:avLst/>
          </a:prstGeom>
          <a:noFill/>
          <a:ln w="28575">
            <a:solidFill>
              <a:schemeClr val="tx1"/>
            </a:solidFill>
            <a:round/>
            <a:headEnd type="triangle" w="med" len="me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9" name="Rectangle 47"/>
          <p:cNvSpPr>
            <a:spLocks noChangeArrowheads="1"/>
          </p:cNvSpPr>
          <p:nvPr/>
        </p:nvSpPr>
        <p:spPr bwMode="auto">
          <a:xfrm>
            <a:off x="5593919" y="1860852"/>
            <a:ext cx="945257" cy="33598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accent2"/>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0487" tIns="44450" rIns="90487" bIns="44450">
            <a:spAutoFit/>
          </a:bodyPr>
          <a:lstStyle/>
          <a:p>
            <a:pPr defTabSz="762000"/>
            <a:r>
              <a:rPr lang="en-US" altLang="ja-JP" sz="1600" b="1" i="1"/>
              <a:t>Mercury</a:t>
            </a:r>
            <a:endParaRPr lang="en-US" altLang="ja-JP" b="1" i="1">
              <a:solidFill>
                <a:schemeClr val="bg1"/>
              </a:solidFill>
            </a:endParaRPr>
          </a:p>
        </p:txBody>
      </p:sp>
      <p:sp>
        <p:nvSpPr>
          <p:cNvPr id="10" name="Rectangle 48"/>
          <p:cNvSpPr>
            <a:spLocks noChangeArrowheads="1"/>
          </p:cNvSpPr>
          <p:nvPr/>
        </p:nvSpPr>
        <p:spPr bwMode="auto">
          <a:xfrm>
            <a:off x="5365424" y="2242009"/>
            <a:ext cx="2020183" cy="39754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accent2"/>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0487" tIns="44450" rIns="90487" bIns="44450">
            <a:spAutoFit/>
          </a:bodyPr>
          <a:lstStyle/>
          <a:p>
            <a:pPr defTabSz="762000"/>
            <a:r>
              <a:rPr lang="en-US" altLang="ja-JP" sz="2000" b="1" i="1"/>
              <a:t>Target container</a:t>
            </a:r>
            <a:endParaRPr lang="en-US" altLang="ja-JP" b="1" i="1">
              <a:solidFill>
                <a:schemeClr val="accent2"/>
              </a:solidFill>
            </a:endParaRPr>
          </a:p>
        </p:txBody>
      </p:sp>
      <p:sp>
        <p:nvSpPr>
          <p:cNvPr id="11" name="Oval 49"/>
          <p:cNvSpPr>
            <a:spLocks noChangeArrowheads="1"/>
          </p:cNvSpPr>
          <p:nvPr/>
        </p:nvSpPr>
        <p:spPr bwMode="auto">
          <a:xfrm>
            <a:off x="5898705" y="1099010"/>
            <a:ext cx="858838" cy="314325"/>
          </a:xfrm>
          <a:prstGeom prst="ellipse">
            <a:avLst/>
          </a:prstGeom>
          <a:noFill/>
          <a:ln w="38100">
            <a:solidFill>
              <a:schemeClr val="accent2"/>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12" name="Text Box 50"/>
          <p:cNvSpPr txBox="1">
            <a:spLocks noChangeArrowheads="1"/>
          </p:cNvSpPr>
          <p:nvPr/>
        </p:nvSpPr>
        <p:spPr bwMode="auto">
          <a:xfrm>
            <a:off x="6813104" y="946449"/>
            <a:ext cx="1304464" cy="58477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accent2"/>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lvl1pPr defTabSz="762000">
              <a:defRPr kumimoji="1" sz="2400">
                <a:solidFill>
                  <a:schemeClr val="tx1"/>
                </a:solidFill>
                <a:latin typeface="Times" charset="0"/>
                <a:ea typeface="Osaka" charset="0"/>
                <a:cs typeface="Osaka" charset="0"/>
              </a:defRPr>
            </a:lvl1pPr>
            <a:lvl2pPr marL="571500" defTabSz="762000">
              <a:defRPr kumimoji="1" sz="2400">
                <a:solidFill>
                  <a:schemeClr val="tx1"/>
                </a:solidFill>
                <a:latin typeface="Times" charset="0"/>
                <a:ea typeface="Osaka" charset="0"/>
                <a:cs typeface="Osaka" charset="0"/>
              </a:defRPr>
            </a:lvl2pPr>
            <a:lvl3pPr marL="1143000" defTabSz="762000">
              <a:defRPr kumimoji="1" sz="2400">
                <a:solidFill>
                  <a:schemeClr val="tx1"/>
                </a:solidFill>
                <a:latin typeface="Times" charset="0"/>
                <a:ea typeface="Osaka" charset="0"/>
                <a:cs typeface="Osaka" charset="0"/>
              </a:defRPr>
            </a:lvl3pPr>
            <a:lvl4pPr marL="1714500" defTabSz="762000">
              <a:defRPr kumimoji="1" sz="2400">
                <a:solidFill>
                  <a:schemeClr val="tx1"/>
                </a:solidFill>
                <a:latin typeface="Times" charset="0"/>
                <a:ea typeface="Osaka" charset="0"/>
                <a:cs typeface="Osaka" charset="0"/>
              </a:defRPr>
            </a:lvl4pPr>
            <a:lvl5pPr marL="2286000" defTabSz="762000">
              <a:defRPr kumimoji="1" sz="2400">
                <a:solidFill>
                  <a:schemeClr val="tx1"/>
                </a:solidFill>
                <a:latin typeface="Times" charset="0"/>
                <a:ea typeface="Osaka" charset="0"/>
                <a:cs typeface="Osaka" charset="0"/>
              </a:defRPr>
            </a:lvl5pPr>
            <a:lvl6pPr marL="2743200" defTabSz="762000" fontAlgn="base">
              <a:spcBef>
                <a:spcPct val="0"/>
              </a:spcBef>
              <a:spcAft>
                <a:spcPct val="0"/>
              </a:spcAft>
              <a:defRPr kumimoji="1" sz="2400">
                <a:solidFill>
                  <a:schemeClr val="tx1"/>
                </a:solidFill>
                <a:latin typeface="Times" charset="0"/>
                <a:ea typeface="Osaka" charset="0"/>
                <a:cs typeface="Osaka" charset="0"/>
              </a:defRPr>
            </a:lvl6pPr>
            <a:lvl7pPr marL="3200400" defTabSz="762000" fontAlgn="base">
              <a:spcBef>
                <a:spcPct val="0"/>
              </a:spcBef>
              <a:spcAft>
                <a:spcPct val="0"/>
              </a:spcAft>
              <a:defRPr kumimoji="1" sz="2400">
                <a:solidFill>
                  <a:schemeClr val="tx1"/>
                </a:solidFill>
                <a:latin typeface="Times" charset="0"/>
                <a:ea typeface="Osaka" charset="0"/>
                <a:cs typeface="Osaka" charset="0"/>
              </a:defRPr>
            </a:lvl7pPr>
            <a:lvl8pPr marL="3657600" defTabSz="762000" fontAlgn="base">
              <a:spcBef>
                <a:spcPct val="0"/>
              </a:spcBef>
              <a:spcAft>
                <a:spcPct val="0"/>
              </a:spcAft>
              <a:defRPr kumimoji="1" sz="2400">
                <a:solidFill>
                  <a:schemeClr val="tx1"/>
                </a:solidFill>
                <a:latin typeface="Times" charset="0"/>
                <a:ea typeface="Osaka" charset="0"/>
                <a:cs typeface="Osaka" charset="0"/>
              </a:defRPr>
            </a:lvl8pPr>
            <a:lvl9pPr marL="4114800" defTabSz="762000" fontAlgn="base">
              <a:spcBef>
                <a:spcPct val="0"/>
              </a:spcBef>
              <a:spcAft>
                <a:spcPct val="0"/>
              </a:spcAft>
              <a:defRPr kumimoji="1" sz="2400">
                <a:solidFill>
                  <a:schemeClr val="tx1"/>
                </a:solidFill>
                <a:latin typeface="Times" charset="0"/>
                <a:ea typeface="Osaka" charset="0"/>
                <a:cs typeface="Osaka" charset="0"/>
              </a:defRPr>
            </a:lvl9pPr>
          </a:lstStyle>
          <a:p>
            <a:r>
              <a:rPr lang="en-US" altLang="ja-JP" sz="1600" b="1" i="1">
                <a:latin typeface="Times New Roman" charset="0"/>
              </a:rPr>
              <a:t>Materials </a:t>
            </a:r>
          </a:p>
          <a:p>
            <a:r>
              <a:rPr lang="en-US" altLang="ja-JP" sz="1600" b="1" i="1">
                <a:latin typeface="Times New Roman" charset="0"/>
              </a:rPr>
              <a:t>compatibility</a:t>
            </a:r>
            <a:endParaRPr lang="en-US" altLang="ja-JP">
              <a:solidFill>
                <a:schemeClr val="accent2"/>
              </a:solidFill>
              <a:latin typeface="Osaka" charset="0"/>
            </a:endParaRPr>
          </a:p>
        </p:txBody>
      </p:sp>
      <p:sp>
        <p:nvSpPr>
          <p:cNvPr id="13" name="Text Box 51"/>
          <p:cNvSpPr txBox="1">
            <a:spLocks noChangeArrowheads="1"/>
          </p:cNvSpPr>
          <p:nvPr/>
        </p:nvSpPr>
        <p:spPr bwMode="auto">
          <a:xfrm>
            <a:off x="4527103" y="1479849"/>
            <a:ext cx="1267762"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accent2"/>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lvl1pPr defTabSz="762000">
              <a:defRPr kumimoji="1" sz="2400">
                <a:solidFill>
                  <a:schemeClr val="tx1"/>
                </a:solidFill>
                <a:latin typeface="Times" charset="0"/>
                <a:ea typeface="Osaka" charset="0"/>
                <a:cs typeface="Osaka" charset="0"/>
              </a:defRPr>
            </a:lvl1pPr>
            <a:lvl2pPr marL="571500" defTabSz="762000">
              <a:defRPr kumimoji="1" sz="2400">
                <a:solidFill>
                  <a:schemeClr val="tx1"/>
                </a:solidFill>
                <a:latin typeface="Times" charset="0"/>
                <a:ea typeface="Osaka" charset="0"/>
                <a:cs typeface="Osaka" charset="0"/>
              </a:defRPr>
            </a:lvl2pPr>
            <a:lvl3pPr marL="1143000" defTabSz="762000">
              <a:defRPr kumimoji="1" sz="2400">
                <a:solidFill>
                  <a:schemeClr val="tx1"/>
                </a:solidFill>
                <a:latin typeface="Times" charset="0"/>
                <a:ea typeface="Osaka" charset="0"/>
                <a:cs typeface="Osaka" charset="0"/>
              </a:defRPr>
            </a:lvl3pPr>
            <a:lvl4pPr marL="1714500" defTabSz="762000">
              <a:defRPr kumimoji="1" sz="2400">
                <a:solidFill>
                  <a:schemeClr val="tx1"/>
                </a:solidFill>
                <a:latin typeface="Times" charset="0"/>
                <a:ea typeface="Osaka" charset="0"/>
                <a:cs typeface="Osaka" charset="0"/>
              </a:defRPr>
            </a:lvl4pPr>
            <a:lvl5pPr marL="2286000" defTabSz="762000">
              <a:defRPr kumimoji="1" sz="2400">
                <a:solidFill>
                  <a:schemeClr val="tx1"/>
                </a:solidFill>
                <a:latin typeface="Times" charset="0"/>
                <a:ea typeface="Osaka" charset="0"/>
                <a:cs typeface="Osaka" charset="0"/>
              </a:defRPr>
            </a:lvl5pPr>
            <a:lvl6pPr marL="2743200" defTabSz="762000" fontAlgn="base">
              <a:spcBef>
                <a:spcPct val="0"/>
              </a:spcBef>
              <a:spcAft>
                <a:spcPct val="0"/>
              </a:spcAft>
              <a:defRPr kumimoji="1" sz="2400">
                <a:solidFill>
                  <a:schemeClr val="tx1"/>
                </a:solidFill>
                <a:latin typeface="Times" charset="0"/>
                <a:ea typeface="Osaka" charset="0"/>
                <a:cs typeface="Osaka" charset="0"/>
              </a:defRPr>
            </a:lvl6pPr>
            <a:lvl7pPr marL="3200400" defTabSz="762000" fontAlgn="base">
              <a:spcBef>
                <a:spcPct val="0"/>
              </a:spcBef>
              <a:spcAft>
                <a:spcPct val="0"/>
              </a:spcAft>
              <a:defRPr kumimoji="1" sz="2400">
                <a:solidFill>
                  <a:schemeClr val="tx1"/>
                </a:solidFill>
                <a:latin typeface="Times" charset="0"/>
                <a:ea typeface="Osaka" charset="0"/>
                <a:cs typeface="Osaka" charset="0"/>
              </a:defRPr>
            </a:lvl7pPr>
            <a:lvl8pPr marL="3657600" defTabSz="762000" fontAlgn="base">
              <a:spcBef>
                <a:spcPct val="0"/>
              </a:spcBef>
              <a:spcAft>
                <a:spcPct val="0"/>
              </a:spcAft>
              <a:defRPr kumimoji="1" sz="2400">
                <a:solidFill>
                  <a:schemeClr val="tx1"/>
                </a:solidFill>
                <a:latin typeface="Times" charset="0"/>
                <a:ea typeface="Osaka" charset="0"/>
                <a:cs typeface="Osaka" charset="0"/>
              </a:defRPr>
            </a:lvl8pPr>
            <a:lvl9pPr marL="4114800" defTabSz="762000" fontAlgn="base">
              <a:spcBef>
                <a:spcPct val="0"/>
              </a:spcBef>
              <a:spcAft>
                <a:spcPct val="0"/>
              </a:spcAft>
              <a:defRPr kumimoji="1" sz="2400">
                <a:solidFill>
                  <a:schemeClr val="tx1"/>
                </a:solidFill>
                <a:latin typeface="Times" charset="0"/>
                <a:ea typeface="Osaka" charset="0"/>
                <a:cs typeface="Osaka" charset="0"/>
              </a:defRPr>
            </a:lvl9pPr>
          </a:lstStyle>
          <a:p>
            <a:r>
              <a:rPr lang="en-US" altLang="ja-JP" sz="1800" b="1" i="1">
                <a:latin typeface="Times New Roman" charset="0"/>
              </a:rPr>
              <a:t>Irradiation</a:t>
            </a:r>
            <a:endParaRPr lang="en-US" altLang="ja-JP">
              <a:latin typeface="Osaka" charset="0"/>
            </a:endParaRPr>
          </a:p>
        </p:txBody>
      </p:sp>
      <p:sp>
        <p:nvSpPr>
          <p:cNvPr id="14" name="AutoShape 52"/>
          <p:cNvSpPr>
            <a:spLocks noChangeArrowheads="1"/>
          </p:cNvSpPr>
          <p:nvPr/>
        </p:nvSpPr>
        <p:spPr bwMode="auto">
          <a:xfrm>
            <a:off x="5198617" y="1354436"/>
            <a:ext cx="131762" cy="188912"/>
          </a:xfrm>
          <a:prstGeom prst="upArrow">
            <a:avLst>
              <a:gd name="adj1" fmla="val 50000"/>
              <a:gd name="adj2" fmla="val 75669"/>
            </a:avLst>
          </a:prstGeom>
          <a:solidFill>
            <a:schemeClr val="accent2"/>
          </a:solidFill>
          <a:ln w="12700">
            <a:solidFill>
              <a:schemeClr val="accent2"/>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15" name="Rectangle 54"/>
          <p:cNvSpPr>
            <a:spLocks noChangeArrowheads="1"/>
          </p:cNvSpPr>
          <p:nvPr/>
        </p:nvSpPr>
        <p:spPr bwMode="auto">
          <a:xfrm>
            <a:off x="1737867" y="1403648"/>
            <a:ext cx="252412" cy="381000"/>
          </a:xfrm>
          <a:prstGeom prst="rect">
            <a:avLst/>
          </a:prstGeom>
          <a:noFill/>
          <a:ln w="38100">
            <a:solidFill>
              <a:srgbClr val="00CC00"/>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lgn="ctr"/>
            <a:endParaRPr lang="ja-JP" altLang="en-US">
              <a:solidFill>
                <a:schemeClr val="accent2"/>
              </a:solidFill>
            </a:endParaRPr>
          </a:p>
        </p:txBody>
      </p:sp>
      <p:sp>
        <p:nvSpPr>
          <p:cNvPr id="16" name="Rectangle 55"/>
          <p:cNvSpPr>
            <a:spLocks noChangeArrowheads="1"/>
          </p:cNvSpPr>
          <p:nvPr/>
        </p:nvSpPr>
        <p:spPr bwMode="auto">
          <a:xfrm>
            <a:off x="1653729" y="1708448"/>
            <a:ext cx="419100" cy="228600"/>
          </a:xfrm>
          <a:prstGeom prst="rect">
            <a:avLst/>
          </a:prstGeom>
          <a:solidFill>
            <a:srgbClr val="FFFFE1"/>
          </a:solidFill>
          <a:ln w="9525">
            <a:solidFill>
              <a:schemeClr val="bg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17" name="Line 56"/>
          <p:cNvSpPr>
            <a:spLocks noChangeShapeType="1"/>
          </p:cNvSpPr>
          <p:nvPr/>
        </p:nvSpPr>
        <p:spPr bwMode="auto">
          <a:xfrm flipH="1">
            <a:off x="1402931" y="1708448"/>
            <a:ext cx="334963" cy="0"/>
          </a:xfrm>
          <a:prstGeom prst="line">
            <a:avLst/>
          </a:prstGeom>
          <a:noFill/>
          <a:ln w="38100">
            <a:solidFill>
              <a:srgbClr val="00CC0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18" name="Line 57"/>
          <p:cNvSpPr>
            <a:spLocks noChangeShapeType="1"/>
          </p:cNvSpPr>
          <p:nvPr/>
        </p:nvSpPr>
        <p:spPr bwMode="auto">
          <a:xfrm>
            <a:off x="1990360" y="1708448"/>
            <a:ext cx="250825" cy="0"/>
          </a:xfrm>
          <a:prstGeom prst="line">
            <a:avLst/>
          </a:prstGeom>
          <a:noFill/>
          <a:ln w="38100">
            <a:solidFill>
              <a:srgbClr val="00CC0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19" name="Text Box 60"/>
          <p:cNvSpPr txBox="1">
            <a:spLocks noChangeArrowheads="1"/>
          </p:cNvSpPr>
          <p:nvPr/>
        </p:nvSpPr>
        <p:spPr bwMode="auto">
          <a:xfrm>
            <a:off x="107504" y="260648"/>
            <a:ext cx="6083980" cy="58477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r>
              <a:rPr lang="en-US" altLang="ja-JP" sz="3200" b="1" i="1" u="sng">
                <a:solidFill>
                  <a:schemeClr val="accent2"/>
                </a:solidFill>
                <a:effectLst>
                  <a:outerShdw blurRad="38100" dist="38100" dir="2700000" algn="tl">
                    <a:srgbClr val="DDDDDD"/>
                  </a:outerShdw>
                </a:effectLst>
              </a:rPr>
              <a:t>Impact problem on mercury target</a:t>
            </a:r>
            <a:r>
              <a:rPr lang="en-US" altLang="ja-JP" u="sng"/>
              <a:t> </a:t>
            </a:r>
          </a:p>
        </p:txBody>
      </p:sp>
      <p:sp>
        <p:nvSpPr>
          <p:cNvPr id="20" name="Rectangle 61"/>
          <p:cNvSpPr>
            <a:spLocks noChangeArrowheads="1"/>
          </p:cNvSpPr>
          <p:nvPr/>
        </p:nvSpPr>
        <p:spPr bwMode="auto">
          <a:xfrm>
            <a:off x="183704" y="2927648"/>
            <a:ext cx="8686800" cy="3810000"/>
          </a:xfrm>
          <a:prstGeom prst="rect">
            <a:avLst/>
          </a:prstGeom>
          <a:solidFill>
            <a:srgbClr val="E8FCFE"/>
          </a:solidFill>
          <a:ln w="9525">
            <a:solidFill>
              <a:schemeClr val="accent2"/>
            </a:solidFill>
            <a:miter lim="800000"/>
            <a:headEnd/>
            <a:tailEnd/>
          </a:ln>
          <a:effectLst>
            <a:outerShdw blurRad="63500" dist="107763" dir="2700000" algn="ctr" rotWithShape="0">
              <a:schemeClr val="bg2">
                <a:alpha val="74998"/>
              </a:schemeClr>
            </a:outerShdw>
          </a:effectLst>
        </p:spPr>
        <p:txBody>
          <a:bodyPr wrap="none" anchor="ctr"/>
          <a:lstStyle/>
          <a:p>
            <a:pPr algn="ctr"/>
            <a:endParaRPr lang="ja-JP" altLang="en-US"/>
          </a:p>
        </p:txBody>
      </p:sp>
      <p:pic>
        <p:nvPicPr>
          <p:cNvPr id="21" name="Picture 6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48200" y="2286000"/>
            <a:ext cx="5257800" cy="3276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22" name="Group 63"/>
          <p:cNvGrpSpPr>
            <a:grpSpLocks/>
          </p:cNvGrpSpPr>
          <p:nvPr/>
        </p:nvGrpSpPr>
        <p:grpSpPr bwMode="auto">
          <a:xfrm>
            <a:off x="945704" y="3994448"/>
            <a:ext cx="2832446" cy="2667000"/>
            <a:chOff x="3312" y="2256"/>
            <a:chExt cx="1825" cy="1710"/>
          </a:xfrm>
        </p:grpSpPr>
        <p:pic>
          <p:nvPicPr>
            <p:cNvPr id="23" name="Picture 6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46" y="2542"/>
              <a:ext cx="1733" cy="142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sp>
          <p:nvSpPr>
            <p:cNvPr id="24" name="Text Box 65"/>
            <p:cNvSpPr txBox="1">
              <a:spLocks noChangeArrowheads="1"/>
            </p:cNvSpPr>
            <p:nvPr/>
          </p:nvSpPr>
          <p:spPr bwMode="auto">
            <a:xfrm>
              <a:off x="3312" y="2256"/>
              <a:ext cx="1825" cy="25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lvl1pPr defTabSz="762000">
                <a:defRPr kumimoji="1" sz="2400">
                  <a:solidFill>
                    <a:schemeClr val="tx1"/>
                  </a:solidFill>
                  <a:latin typeface="Times" charset="0"/>
                  <a:ea typeface="Osaka" charset="0"/>
                  <a:cs typeface="Osaka" charset="0"/>
                </a:defRPr>
              </a:lvl1pPr>
              <a:lvl2pPr marL="571500" defTabSz="762000">
                <a:defRPr kumimoji="1" sz="2400">
                  <a:solidFill>
                    <a:schemeClr val="tx1"/>
                  </a:solidFill>
                  <a:latin typeface="Times" charset="0"/>
                  <a:ea typeface="Osaka" charset="0"/>
                  <a:cs typeface="Osaka" charset="0"/>
                </a:defRPr>
              </a:lvl2pPr>
              <a:lvl3pPr marL="1143000" defTabSz="762000">
                <a:defRPr kumimoji="1" sz="2400">
                  <a:solidFill>
                    <a:schemeClr val="tx1"/>
                  </a:solidFill>
                  <a:latin typeface="Times" charset="0"/>
                  <a:ea typeface="Osaka" charset="0"/>
                  <a:cs typeface="Osaka" charset="0"/>
                </a:defRPr>
              </a:lvl3pPr>
              <a:lvl4pPr marL="1714500" defTabSz="762000">
                <a:defRPr kumimoji="1" sz="2400">
                  <a:solidFill>
                    <a:schemeClr val="tx1"/>
                  </a:solidFill>
                  <a:latin typeface="Times" charset="0"/>
                  <a:ea typeface="Osaka" charset="0"/>
                  <a:cs typeface="Osaka" charset="0"/>
                </a:defRPr>
              </a:lvl4pPr>
              <a:lvl5pPr marL="2286000" defTabSz="762000">
                <a:defRPr kumimoji="1" sz="2400">
                  <a:solidFill>
                    <a:schemeClr val="tx1"/>
                  </a:solidFill>
                  <a:latin typeface="Times" charset="0"/>
                  <a:ea typeface="Osaka" charset="0"/>
                  <a:cs typeface="Osaka" charset="0"/>
                </a:defRPr>
              </a:lvl5pPr>
              <a:lvl6pPr marL="2743200" defTabSz="762000" fontAlgn="base">
                <a:spcBef>
                  <a:spcPct val="0"/>
                </a:spcBef>
                <a:spcAft>
                  <a:spcPct val="0"/>
                </a:spcAft>
                <a:defRPr kumimoji="1" sz="2400">
                  <a:solidFill>
                    <a:schemeClr val="tx1"/>
                  </a:solidFill>
                  <a:latin typeface="Times" charset="0"/>
                  <a:ea typeface="Osaka" charset="0"/>
                  <a:cs typeface="Osaka" charset="0"/>
                </a:defRPr>
              </a:lvl6pPr>
              <a:lvl7pPr marL="3200400" defTabSz="762000" fontAlgn="base">
                <a:spcBef>
                  <a:spcPct val="0"/>
                </a:spcBef>
                <a:spcAft>
                  <a:spcPct val="0"/>
                </a:spcAft>
                <a:defRPr kumimoji="1" sz="2400">
                  <a:solidFill>
                    <a:schemeClr val="tx1"/>
                  </a:solidFill>
                  <a:latin typeface="Times" charset="0"/>
                  <a:ea typeface="Osaka" charset="0"/>
                  <a:cs typeface="Osaka" charset="0"/>
                </a:defRPr>
              </a:lvl7pPr>
              <a:lvl8pPr marL="3657600" defTabSz="762000" fontAlgn="base">
                <a:spcBef>
                  <a:spcPct val="0"/>
                </a:spcBef>
                <a:spcAft>
                  <a:spcPct val="0"/>
                </a:spcAft>
                <a:defRPr kumimoji="1" sz="2400">
                  <a:solidFill>
                    <a:schemeClr val="tx1"/>
                  </a:solidFill>
                  <a:latin typeface="Times" charset="0"/>
                  <a:ea typeface="Osaka" charset="0"/>
                  <a:cs typeface="Osaka" charset="0"/>
                </a:defRPr>
              </a:lvl8pPr>
              <a:lvl9pPr marL="4114800" defTabSz="762000" fontAlgn="base">
                <a:spcBef>
                  <a:spcPct val="0"/>
                </a:spcBef>
                <a:spcAft>
                  <a:spcPct val="0"/>
                </a:spcAft>
                <a:defRPr kumimoji="1" sz="2400">
                  <a:solidFill>
                    <a:schemeClr val="tx1"/>
                  </a:solidFill>
                  <a:latin typeface="Times" charset="0"/>
                  <a:ea typeface="Osaka" charset="0"/>
                  <a:cs typeface="Osaka" charset="0"/>
                </a:defRPr>
              </a:lvl9pPr>
            </a:lstStyle>
            <a:p>
              <a:r>
                <a:rPr lang="en-US" altLang="ja-JP" sz="2000" b="1" i="1">
                  <a:solidFill>
                    <a:srgbClr val="000AEB"/>
                  </a:solidFill>
                  <a:latin typeface="Times New Roman" charset="0"/>
                </a:rPr>
                <a:t>Laser Doppler technique</a:t>
              </a:r>
              <a:endParaRPr lang="en-US" altLang="ja-JP">
                <a:latin typeface="Osaka" charset="0"/>
              </a:endParaRPr>
            </a:p>
          </p:txBody>
        </p:sp>
      </p:grpSp>
      <p:sp>
        <p:nvSpPr>
          <p:cNvPr id="25" name="Text Box 66"/>
          <p:cNvSpPr txBox="1">
            <a:spLocks noChangeArrowheads="1"/>
          </p:cNvSpPr>
          <p:nvPr/>
        </p:nvSpPr>
        <p:spPr bwMode="auto">
          <a:xfrm>
            <a:off x="259904" y="2927648"/>
            <a:ext cx="3429000" cy="5794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r>
              <a:rPr lang="en-US" altLang="ja-JP" sz="3200" b="1" i="1" u="sng">
                <a:solidFill>
                  <a:schemeClr val="accent2"/>
                </a:solidFill>
                <a:effectLst>
                  <a:outerShdw blurRad="38100" dist="38100" dir="2700000" algn="tl">
                    <a:srgbClr val="DDDDDD"/>
                  </a:outerShdw>
                </a:effectLst>
              </a:rPr>
              <a:t>AGS experiment</a:t>
            </a:r>
            <a:endParaRPr lang="en-US" altLang="ja-JP"/>
          </a:p>
        </p:txBody>
      </p:sp>
      <p:sp>
        <p:nvSpPr>
          <p:cNvPr id="26" name="Text Box 68"/>
          <p:cNvSpPr txBox="1">
            <a:spLocks noChangeArrowheads="1"/>
          </p:cNvSpPr>
          <p:nvPr/>
        </p:nvSpPr>
        <p:spPr bwMode="auto">
          <a:xfrm>
            <a:off x="336104" y="3537248"/>
            <a:ext cx="3926926" cy="33855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r>
              <a:rPr lang="en-US" altLang="ja-JP" sz="1600" b="1" i="1">
                <a:solidFill>
                  <a:schemeClr val="accent2"/>
                </a:solidFill>
              </a:rPr>
              <a:t>Injected proton beam : 24 GeV, 10</a:t>
            </a:r>
            <a:r>
              <a:rPr lang="en-US" altLang="ja-JP" sz="1600" b="1" i="1" baseline="30000">
                <a:solidFill>
                  <a:schemeClr val="accent2"/>
                </a:solidFill>
              </a:rPr>
              <a:t>12</a:t>
            </a:r>
            <a:r>
              <a:rPr lang="en-US" altLang="ja-JP" sz="1600" b="1" i="1">
                <a:solidFill>
                  <a:schemeClr val="accent2"/>
                </a:solidFill>
              </a:rPr>
              <a:t> n, 40 ns</a:t>
            </a:r>
            <a:endParaRPr lang="en-US" altLang="ja-JP"/>
          </a:p>
        </p:txBody>
      </p:sp>
      <p:sp>
        <p:nvSpPr>
          <p:cNvPr id="27" name="Line 69"/>
          <p:cNvSpPr>
            <a:spLocks noChangeShapeType="1"/>
          </p:cNvSpPr>
          <p:nvPr/>
        </p:nvSpPr>
        <p:spPr bwMode="auto">
          <a:xfrm flipV="1">
            <a:off x="3003104" y="4756448"/>
            <a:ext cx="1524000" cy="685800"/>
          </a:xfrm>
          <a:prstGeom prst="line">
            <a:avLst/>
          </a:prstGeom>
          <a:noFill/>
          <a:ln w="76200">
            <a:solidFill>
              <a:srgbClr val="FF5050"/>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28" name="Text Box 70"/>
          <p:cNvSpPr txBox="1">
            <a:spLocks noChangeArrowheads="1"/>
          </p:cNvSpPr>
          <p:nvPr/>
        </p:nvSpPr>
        <p:spPr bwMode="auto">
          <a:xfrm>
            <a:off x="3917504" y="5615915"/>
            <a:ext cx="4953000" cy="116955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r>
              <a:rPr lang="en-US" altLang="ja-JP" sz="1400" dirty="0"/>
              <a:t>The stress propagation up to 100 </a:t>
            </a:r>
            <a:r>
              <a:rPr lang="en-US" altLang="ja-JP" sz="1400" dirty="0" err="1"/>
              <a:t>ms</a:t>
            </a:r>
            <a:r>
              <a:rPr lang="en-US" altLang="ja-JP" sz="1400" dirty="0"/>
              <a:t> is adequately described by the calculation. After 100 </a:t>
            </a:r>
            <a:r>
              <a:rPr lang="en-US" altLang="ja-JP" sz="1400" dirty="0" err="1"/>
              <a:t>ms</a:t>
            </a:r>
            <a:r>
              <a:rPr lang="en-US" altLang="ja-JP" sz="1400" dirty="0"/>
              <a:t>, in the calculation the velocity rapidly increases with superimposed high frequencies components, and in the experiment the velocity fluctuates comparatively slowly. </a:t>
            </a:r>
            <a:endParaRPr lang="en-US" altLang="ja-JP" dirty="0"/>
          </a:p>
        </p:txBody>
      </p:sp>
      <p:sp>
        <p:nvSpPr>
          <p:cNvPr id="29" name="Text Box 71"/>
          <p:cNvSpPr txBox="1">
            <a:spLocks noChangeArrowheads="1"/>
          </p:cNvSpPr>
          <p:nvPr/>
        </p:nvSpPr>
        <p:spPr bwMode="auto">
          <a:xfrm>
            <a:off x="8565785" y="108248"/>
            <a:ext cx="288661" cy="33855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r>
              <a:rPr lang="en-US" altLang="ja-JP" sz="1600"/>
              <a:t>4</a:t>
            </a:r>
            <a:endParaRPr lang="en-US" altLang="ja-JP"/>
          </a:p>
        </p:txBody>
      </p:sp>
    </p:spTree>
    <p:extLst>
      <p:ext uri="{BB962C8B-B14F-4D97-AF65-F5344CB8AC3E}">
        <p14:creationId xmlns:p14="http://schemas.microsoft.com/office/powerpoint/2010/main" val="175380182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 name="Text Box 7"/>
          <p:cNvSpPr txBox="1">
            <a:spLocks noChangeArrowheads="1"/>
          </p:cNvSpPr>
          <p:nvPr/>
        </p:nvSpPr>
        <p:spPr bwMode="auto">
          <a:xfrm>
            <a:off x="598713" y="0"/>
            <a:ext cx="8568952" cy="107721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spAutoFit/>
          </a:bodyPr>
          <a:lstStyle/>
          <a:p>
            <a:pPr defTabSz="914400" fontAlgn="base">
              <a:spcBef>
                <a:spcPct val="0"/>
              </a:spcBef>
              <a:spcAft>
                <a:spcPct val="0"/>
              </a:spcAft>
            </a:pPr>
            <a:r>
              <a:rPr lang="en-US" altLang="ja-JP" sz="3600" b="1" i="1" u="sng" dirty="0">
                <a:solidFill>
                  <a:srgbClr val="E8FCFE"/>
                </a:solidFill>
                <a:effectLst>
                  <a:outerShdw blurRad="38100" dist="38100" dir="2700000" algn="tl">
                    <a:srgbClr val="DDDDDD"/>
                  </a:outerShdw>
                </a:effectLst>
                <a:latin typeface="Arial" charset="0"/>
                <a:ea typeface="ＭＳ Ｐゴシック" charset="0"/>
                <a:cs typeface="ＭＳ Ｐゴシック" charset="0"/>
              </a:rPr>
              <a:t>Experiment by using SHPB tech. </a:t>
            </a:r>
          </a:p>
          <a:p>
            <a:pPr defTabSz="914400" fontAlgn="base">
              <a:spcBef>
                <a:spcPct val="0"/>
              </a:spcBef>
              <a:spcAft>
                <a:spcPct val="0"/>
              </a:spcAft>
            </a:pPr>
            <a:r>
              <a:rPr lang="en-US" altLang="ja-JP" sz="2800" b="1" i="1" dirty="0">
                <a:solidFill>
                  <a:srgbClr val="E8FCFE"/>
                </a:solidFill>
                <a:effectLst>
                  <a:outerShdw blurRad="38100" dist="38100" dir="2700000" algn="tl">
                    <a:srgbClr val="DDDDDD"/>
                  </a:outerShdw>
                </a:effectLst>
                <a:latin typeface="Arial" charset="0"/>
                <a:ea typeface="ＭＳ Ｐゴシック" charset="0"/>
                <a:cs typeface="ＭＳ Ｐゴシック" charset="0"/>
              </a:rPr>
              <a:t>          </a:t>
            </a:r>
            <a:r>
              <a:rPr lang="en-US" altLang="ja-JP" sz="2800" b="1" i="1" u="sng" dirty="0">
                <a:solidFill>
                  <a:srgbClr val="E8FCFE"/>
                </a:solidFill>
                <a:effectLst>
                  <a:outerShdw blurRad="38100" dist="38100" dir="2700000" algn="tl">
                    <a:srgbClr val="DDDDDD"/>
                  </a:outerShdw>
                </a:effectLst>
                <a:latin typeface="Arial" charset="0"/>
                <a:ea typeface="ＭＳ Ｐゴシック" charset="0"/>
                <a:cs typeface="ＭＳ Ｐゴシック" charset="0"/>
              </a:rPr>
              <a:t>to evaluate dynamic behavior of mercury</a:t>
            </a:r>
            <a:endParaRPr lang="en-US" altLang="ja-JP" sz="2800" u="sng" dirty="0">
              <a:solidFill>
                <a:srgbClr val="E8FCFE"/>
              </a:solidFill>
              <a:effectLst>
                <a:outerShdw blurRad="38100" dist="38100" dir="2700000" algn="tl">
                  <a:srgbClr val="DDDDDD"/>
                </a:outerShdw>
              </a:effectLst>
              <a:latin typeface="Arial" charset="0"/>
              <a:ea typeface="ＭＳ Ｐゴシック" charset="0"/>
              <a:cs typeface="ＭＳ Ｐゴシック" charset="0"/>
            </a:endParaRPr>
          </a:p>
        </p:txBody>
      </p:sp>
      <p:graphicFrame>
        <p:nvGraphicFramePr>
          <p:cNvPr id="18" name="Object 9"/>
          <p:cNvGraphicFramePr>
            <a:graphicFrameLocks noChangeAspect="1"/>
          </p:cNvGraphicFramePr>
          <p:nvPr>
            <p:extLst>
              <p:ext uri="{D42A27DB-BD31-4B8C-83A1-F6EECF244321}">
                <p14:modId xmlns:p14="http://schemas.microsoft.com/office/powerpoint/2010/main" val="3266017589"/>
              </p:ext>
            </p:extLst>
          </p:nvPr>
        </p:nvGraphicFramePr>
        <p:xfrm>
          <a:off x="971601" y="4149080"/>
          <a:ext cx="3384376" cy="2538282"/>
        </p:xfrm>
        <a:graphic>
          <a:graphicData uri="http://schemas.openxmlformats.org/presentationml/2006/ole">
            <mc:AlternateContent xmlns:mc="http://schemas.openxmlformats.org/markup-compatibility/2006">
              <mc:Choice xmlns:v="urn:schemas-microsoft-com:vml" Requires="v">
                <p:oleObj spid="_x0000_s7375" name="Photo Editor Photo" r:id="rId4" imgW="9752381" imgH="7314286" progId="MSPhotoEd.3">
                  <p:embed/>
                </p:oleObj>
              </mc:Choice>
              <mc:Fallback>
                <p:oleObj name="Photo Editor Photo" r:id="rId4" imgW="9752381" imgH="7314286" progId="MSPhotoEd.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71601" y="4149080"/>
                        <a:ext cx="3384376" cy="2538282"/>
                      </a:xfrm>
                      <a:prstGeom prst="rect">
                        <a:avLst/>
                      </a:prstGeom>
                      <a:noFill/>
                      <a:ln>
                        <a:noFill/>
                      </a:ln>
                      <a:effectLst/>
                    </p:spPr>
                  </p:pic>
                </p:oleObj>
              </mc:Fallback>
            </mc:AlternateContent>
          </a:graphicData>
        </a:graphic>
      </p:graphicFrame>
      <p:grpSp>
        <p:nvGrpSpPr>
          <p:cNvPr id="19" name="Group 36"/>
          <p:cNvGrpSpPr>
            <a:grpSpLocks/>
          </p:cNvGrpSpPr>
          <p:nvPr/>
        </p:nvGrpSpPr>
        <p:grpSpPr bwMode="auto">
          <a:xfrm>
            <a:off x="755576" y="1196914"/>
            <a:ext cx="7719392" cy="2798539"/>
            <a:chOff x="297" y="358"/>
            <a:chExt cx="5232" cy="1946"/>
          </a:xfrm>
        </p:grpSpPr>
        <p:sp>
          <p:nvSpPr>
            <p:cNvPr id="20" name="Rectangle 4"/>
            <p:cNvSpPr>
              <a:spLocks noChangeArrowheads="1"/>
            </p:cNvSpPr>
            <p:nvPr/>
          </p:nvSpPr>
          <p:spPr bwMode="auto">
            <a:xfrm>
              <a:off x="297" y="358"/>
              <a:ext cx="5232" cy="1946"/>
            </a:xfrm>
            <a:prstGeom prst="rect">
              <a:avLst/>
            </a:prstGeom>
            <a:solidFill>
              <a:srgbClr val="E8FCFE"/>
            </a:solidFill>
            <a:ln w="76200">
              <a:solidFill>
                <a:schemeClr val="accent1"/>
              </a:solidFill>
              <a:miter lim="800000"/>
              <a:headEnd/>
              <a:tailEnd/>
            </a:ln>
            <a:effectLst>
              <a:outerShdw blurRad="63500" dist="107763" dir="2700000" algn="ctr" rotWithShape="0">
                <a:schemeClr val="bg2">
                  <a:alpha val="74998"/>
                </a:schemeClr>
              </a:outerShdw>
            </a:effectLst>
          </p:spPr>
          <p:txBody>
            <a:bodyPr wrap="none" anchor="ctr"/>
            <a:lstStyle/>
            <a:p>
              <a:pPr defTabSz="914400" fontAlgn="base">
                <a:spcBef>
                  <a:spcPct val="0"/>
                </a:spcBef>
                <a:spcAft>
                  <a:spcPct val="0"/>
                </a:spcAft>
              </a:pPr>
              <a:endParaRPr lang="ja-JP" altLang="en-US" sz="2400">
                <a:solidFill>
                  <a:srgbClr val="000000"/>
                </a:solidFill>
                <a:latin typeface="Arial" charset="0"/>
                <a:ea typeface="ＭＳ Ｐゴシック" charset="0"/>
                <a:cs typeface="ＭＳ Ｐゴシック" charset="0"/>
              </a:endParaRPr>
            </a:p>
          </p:txBody>
        </p:sp>
        <p:graphicFrame>
          <p:nvGraphicFramePr>
            <p:cNvPr id="21" name="Object 5"/>
            <p:cNvGraphicFramePr>
              <a:graphicFrameLocks noChangeAspect="1"/>
            </p:cNvGraphicFramePr>
            <p:nvPr>
              <p:extLst>
                <p:ext uri="{D42A27DB-BD31-4B8C-83A1-F6EECF244321}">
                  <p14:modId xmlns:p14="http://schemas.microsoft.com/office/powerpoint/2010/main" val="2201009942"/>
                </p:ext>
              </p:extLst>
            </p:nvPr>
          </p:nvGraphicFramePr>
          <p:xfrm>
            <a:off x="666" y="450"/>
            <a:ext cx="4531" cy="1556"/>
          </p:xfrm>
          <a:graphic>
            <a:graphicData uri="http://schemas.openxmlformats.org/presentationml/2006/ole">
              <mc:AlternateContent xmlns:mc="http://schemas.openxmlformats.org/markup-compatibility/2006">
                <mc:Choice xmlns:v="urn:schemas-microsoft-com:vml" Requires="v">
                  <p:oleObj spid="_x0000_s7376" r:id="rId6" imgW="7324579" imgH="2893256" progId="">
                    <p:embed/>
                  </p:oleObj>
                </mc:Choice>
                <mc:Fallback>
                  <p:oleObj r:id="rId6" imgW="7324579" imgH="2893256" progId="">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66" y="450"/>
                          <a:ext cx="4531" cy="1556"/>
                        </a:xfrm>
                        <a:prstGeom prst="rect">
                          <a:avLst/>
                        </a:prstGeom>
                        <a:solidFill>
                          <a:srgbClr val="E8FCFE"/>
                        </a:solidFill>
                        <a:ln>
                          <a:noFill/>
                        </a:ln>
                        <a:extLst>
                          <a:ext uri="{91240B29-F687-4f45-9708-019B960494DF}">
                            <a14:hiddenLine xmlns:a14="http://schemas.microsoft.com/office/drawing/2010/main" xmlns="" w="9525">
                              <a:solidFill>
                                <a:srgbClr val="000000"/>
                              </a:solidFill>
                              <a:miter lim="800000"/>
                              <a:headEnd/>
                              <a:tailEnd/>
                            </a14:hiddenLine>
                          </a:ext>
                        </a:extLst>
                      </p:spPr>
                    </p:pic>
                  </p:oleObj>
                </mc:Fallback>
              </mc:AlternateContent>
            </a:graphicData>
          </a:graphic>
        </p:graphicFrame>
        <p:sp>
          <p:nvSpPr>
            <p:cNvPr id="22" name="Text Box 29"/>
            <p:cNvSpPr txBox="1">
              <a:spLocks noChangeArrowheads="1"/>
            </p:cNvSpPr>
            <p:nvPr/>
          </p:nvSpPr>
          <p:spPr bwMode="auto">
            <a:xfrm>
              <a:off x="883" y="1960"/>
              <a:ext cx="4399" cy="278"/>
            </a:xfrm>
            <a:prstGeom prst="rect">
              <a:avLst/>
            </a:prstGeom>
            <a:solidFill>
              <a:srgbClr val="E8FCFE"/>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spAutoFit/>
            </a:bodyPr>
            <a:lstStyle/>
            <a:p>
              <a:pPr defTabSz="914400" fontAlgn="base">
                <a:spcBef>
                  <a:spcPct val="0"/>
                </a:spcBef>
                <a:spcAft>
                  <a:spcPct val="0"/>
                </a:spcAft>
              </a:pPr>
              <a:r>
                <a:rPr lang="en-US" altLang="ja-JP" sz="2000" b="1" dirty="0">
                  <a:solidFill>
                    <a:srgbClr val="151781"/>
                  </a:solidFill>
                  <a:latin typeface="Arial" charset="0"/>
                  <a:ea typeface="ＭＳ Ｐゴシック" charset="0"/>
                  <a:cs typeface="ＭＳ Ｐゴシック" charset="0"/>
                </a:rPr>
                <a:t>Modified split Hopkinson pressure bar apparatus </a:t>
              </a:r>
            </a:p>
          </p:txBody>
        </p:sp>
      </p:grpSp>
      <p:sp>
        <p:nvSpPr>
          <p:cNvPr id="23" name="Text Box 30"/>
          <p:cNvSpPr txBox="1">
            <a:spLocks noChangeArrowheads="1"/>
          </p:cNvSpPr>
          <p:nvPr/>
        </p:nvSpPr>
        <p:spPr bwMode="auto">
          <a:xfrm>
            <a:off x="1907704" y="6237312"/>
            <a:ext cx="2287806" cy="33855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defTabSz="914400" fontAlgn="base">
              <a:spcBef>
                <a:spcPct val="0"/>
              </a:spcBef>
              <a:spcAft>
                <a:spcPct val="0"/>
              </a:spcAft>
            </a:pPr>
            <a:r>
              <a:rPr lang="en-US" altLang="ja-JP" sz="1600" b="1" dirty="0">
                <a:solidFill>
                  <a:srgbClr val="0000FF"/>
                </a:solidFill>
                <a:latin typeface="Arial" charset="0"/>
                <a:ea typeface="ＭＳ Ｐゴシック" charset="0"/>
                <a:cs typeface="ＭＳ Ｐゴシック" charset="0"/>
              </a:rPr>
              <a:t>Chamber for mercury</a:t>
            </a:r>
            <a:endParaRPr lang="en-US" altLang="ja-JP" sz="2400" dirty="0">
              <a:solidFill>
                <a:srgbClr val="0000FF"/>
              </a:solidFill>
              <a:latin typeface="Arial" charset="0"/>
              <a:ea typeface="ＭＳ Ｐゴシック" charset="0"/>
              <a:cs typeface="ＭＳ Ｐゴシック" charset="0"/>
            </a:endParaRPr>
          </a:p>
        </p:txBody>
      </p:sp>
      <p:grpSp>
        <p:nvGrpSpPr>
          <p:cNvPr id="25" name="Group 38"/>
          <p:cNvGrpSpPr>
            <a:grpSpLocks/>
          </p:cNvGrpSpPr>
          <p:nvPr/>
        </p:nvGrpSpPr>
        <p:grpSpPr bwMode="auto">
          <a:xfrm>
            <a:off x="5076057" y="4149080"/>
            <a:ext cx="3384376" cy="2520280"/>
            <a:chOff x="4080" y="2736"/>
            <a:chExt cx="1440" cy="1130"/>
          </a:xfrm>
        </p:grpSpPr>
        <p:pic>
          <p:nvPicPr>
            <p:cNvPr id="26" name="Picture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080" y="2736"/>
              <a:ext cx="1440" cy="113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sp>
          <p:nvSpPr>
            <p:cNvPr id="27" name="Line 33"/>
            <p:cNvSpPr>
              <a:spLocks noChangeShapeType="1"/>
            </p:cNvSpPr>
            <p:nvPr/>
          </p:nvSpPr>
          <p:spPr bwMode="auto">
            <a:xfrm>
              <a:off x="4172" y="3575"/>
              <a:ext cx="288" cy="0"/>
            </a:xfrm>
            <a:prstGeom prst="line">
              <a:avLst/>
            </a:prstGeom>
            <a:noFill/>
            <a:ln w="2857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defTabSz="914400" fontAlgn="base">
                <a:spcBef>
                  <a:spcPct val="0"/>
                </a:spcBef>
                <a:spcAft>
                  <a:spcPct val="0"/>
                </a:spcAft>
              </a:pPr>
              <a:endParaRPr lang="ja-JP" altLang="en-US" sz="2400">
                <a:solidFill>
                  <a:srgbClr val="000000"/>
                </a:solidFill>
                <a:latin typeface="Arial" charset="0"/>
                <a:ea typeface="ＭＳ Ｐゴシック" charset="0"/>
                <a:cs typeface="ＭＳ Ｐゴシック" charset="0"/>
              </a:endParaRPr>
            </a:p>
          </p:txBody>
        </p:sp>
        <p:sp>
          <p:nvSpPr>
            <p:cNvPr id="28" name="Text Box 34"/>
            <p:cNvSpPr txBox="1">
              <a:spLocks noChangeArrowheads="1"/>
            </p:cNvSpPr>
            <p:nvPr/>
          </p:nvSpPr>
          <p:spPr bwMode="auto">
            <a:xfrm>
              <a:off x="4141" y="3382"/>
              <a:ext cx="328" cy="1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defTabSz="914400" fontAlgn="base">
                <a:spcBef>
                  <a:spcPct val="0"/>
                </a:spcBef>
                <a:spcAft>
                  <a:spcPct val="0"/>
                </a:spcAft>
              </a:pPr>
              <a:r>
                <a:rPr lang="en-US" altLang="ja-JP" sz="1400" b="1" i="1" dirty="0">
                  <a:solidFill>
                    <a:srgbClr val="000000"/>
                  </a:solidFill>
                  <a:latin typeface="Arial" charset="0"/>
                  <a:ea typeface="ＭＳ Ｐゴシック" charset="0"/>
                  <a:cs typeface="ＭＳ Ｐゴシック" charset="0"/>
                </a:rPr>
                <a:t>10 mm</a:t>
              </a:r>
              <a:endParaRPr lang="en-US" altLang="ja-JP" sz="2400" dirty="0">
                <a:solidFill>
                  <a:srgbClr val="000000"/>
                </a:solidFill>
                <a:latin typeface="Arial" charset="0"/>
                <a:ea typeface="ＭＳ Ｐゴシック" charset="0"/>
                <a:cs typeface="ＭＳ Ｐゴシック" charset="0"/>
              </a:endParaRPr>
            </a:p>
          </p:txBody>
        </p:sp>
      </p:grpSp>
      <p:sp>
        <p:nvSpPr>
          <p:cNvPr id="31" name="Text Box 32"/>
          <p:cNvSpPr txBox="1">
            <a:spLocks noChangeArrowheads="1"/>
          </p:cNvSpPr>
          <p:nvPr/>
        </p:nvSpPr>
        <p:spPr bwMode="auto">
          <a:xfrm>
            <a:off x="5220073" y="6093296"/>
            <a:ext cx="3312368" cy="58477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spAutoFit/>
          </a:bodyPr>
          <a:lstStyle/>
          <a:p>
            <a:pPr defTabSz="914400" fontAlgn="base">
              <a:spcBef>
                <a:spcPct val="0"/>
              </a:spcBef>
              <a:spcAft>
                <a:spcPct val="0"/>
              </a:spcAft>
            </a:pPr>
            <a:r>
              <a:rPr lang="en-US" altLang="ja-JP" sz="1600" b="1" dirty="0">
                <a:solidFill>
                  <a:srgbClr val="0000FF"/>
                </a:solidFill>
                <a:latin typeface="Arial" charset="0"/>
                <a:ea typeface="ＭＳ Ｐゴシック" charset="0"/>
                <a:cs typeface="ＭＳ Ｐゴシック" charset="0"/>
              </a:rPr>
              <a:t>Specimen for impact erosion fixed to the both end of bars</a:t>
            </a:r>
            <a:endParaRPr lang="en-US" altLang="ja-JP" sz="1600" b="1" i="1" dirty="0">
              <a:solidFill>
                <a:srgbClr val="0000FF"/>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131861551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4" name="Text Box 2"/>
          <p:cNvSpPr txBox="1">
            <a:spLocks noChangeArrowheads="1"/>
          </p:cNvSpPr>
          <p:nvPr/>
        </p:nvSpPr>
        <p:spPr bwMode="auto">
          <a:xfrm>
            <a:off x="685800" y="162"/>
            <a:ext cx="7929116" cy="64633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lvl1pPr defTabSz="762000">
              <a:defRPr kumimoji="1" sz="2400">
                <a:solidFill>
                  <a:schemeClr val="tx1"/>
                </a:solidFill>
                <a:latin typeface="Times" charset="0"/>
                <a:ea typeface="Osaka" charset="0"/>
                <a:cs typeface="Osaka" charset="0"/>
              </a:defRPr>
            </a:lvl1pPr>
            <a:lvl2pPr marL="571500" defTabSz="762000">
              <a:defRPr kumimoji="1" sz="2400">
                <a:solidFill>
                  <a:schemeClr val="tx1"/>
                </a:solidFill>
                <a:latin typeface="Times" charset="0"/>
                <a:ea typeface="Osaka" charset="0"/>
                <a:cs typeface="Osaka" charset="0"/>
              </a:defRPr>
            </a:lvl2pPr>
            <a:lvl3pPr marL="1143000" defTabSz="762000">
              <a:defRPr kumimoji="1" sz="2400">
                <a:solidFill>
                  <a:schemeClr val="tx1"/>
                </a:solidFill>
                <a:latin typeface="Times" charset="0"/>
                <a:ea typeface="Osaka" charset="0"/>
                <a:cs typeface="Osaka" charset="0"/>
              </a:defRPr>
            </a:lvl3pPr>
            <a:lvl4pPr marL="1714500" defTabSz="762000">
              <a:defRPr kumimoji="1" sz="2400">
                <a:solidFill>
                  <a:schemeClr val="tx1"/>
                </a:solidFill>
                <a:latin typeface="Times" charset="0"/>
                <a:ea typeface="Osaka" charset="0"/>
                <a:cs typeface="Osaka" charset="0"/>
              </a:defRPr>
            </a:lvl4pPr>
            <a:lvl5pPr marL="2286000" defTabSz="762000">
              <a:defRPr kumimoji="1" sz="2400">
                <a:solidFill>
                  <a:schemeClr val="tx1"/>
                </a:solidFill>
                <a:latin typeface="Times" charset="0"/>
                <a:ea typeface="Osaka" charset="0"/>
                <a:cs typeface="Osaka" charset="0"/>
              </a:defRPr>
            </a:lvl5pPr>
            <a:lvl6pPr marL="2743200" defTabSz="762000" fontAlgn="base">
              <a:spcBef>
                <a:spcPct val="0"/>
              </a:spcBef>
              <a:spcAft>
                <a:spcPct val="0"/>
              </a:spcAft>
              <a:defRPr kumimoji="1" sz="2400">
                <a:solidFill>
                  <a:schemeClr val="tx1"/>
                </a:solidFill>
                <a:latin typeface="Times" charset="0"/>
                <a:ea typeface="Osaka" charset="0"/>
                <a:cs typeface="Osaka" charset="0"/>
              </a:defRPr>
            </a:lvl6pPr>
            <a:lvl7pPr marL="3200400" defTabSz="762000" fontAlgn="base">
              <a:spcBef>
                <a:spcPct val="0"/>
              </a:spcBef>
              <a:spcAft>
                <a:spcPct val="0"/>
              </a:spcAft>
              <a:defRPr kumimoji="1" sz="2400">
                <a:solidFill>
                  <a:schemeClr val="tx1"/>
                </a:solidFill>
                <a:latin typeface="Times" charset="0"/>
                <a:ea typeface="Osaka" charset="0"/>
                <a:cs typeface="Osaka" charset="0"/>
              </a:defRPr>
            </a:lvl7pPr>
            <a:lvl8pPr marL="3657600" defTabSz="762000" fontAlgn="base">
              <a:spcBef>
                <a:spcPct val="0"/>
              </a:spcBef>
              <a:spcAft>
                <a:spcPct val="0"/>
              </a:spcAft>
              <a:defRPr kumimoji="1" sz="2400">
                <a:solidFill>
                  <a:schemeClr val="tx1"/>
                </a:solidFill>
                <a:latin typeface="Times" charset="0"/>
                <a:ea typeface="Osaka" charset="0"/>
                <a:cs typeface="Osaka" charset="0"/>
              </a:defRPr>
            </a:lvl8pPr>
            <a:lvl9pPr marL="4114800" defTabSz="762000" fontAlgn="base">
              <a:spcBef>
                <a:spcPct val="0"/>
              </a:spcBef>
              <a:spcAft>
                <a:spcPct val="0"/>
              </a:spcAft>
              <a:defRPr kumimoji="1" sz="2400">
                <a:solidFill>
                  <a:schemeClr val="tx1"/>
                </a:solidFill>
                <a:latin typeface="Times" charset="0"/>
                <a:ea typeface="Osaka" charset="0"/>
                <a:cs typeface="Osaka" charset="0"/>
              </a:defRPr>
            </a:lvl9pPr>
          </a:lstStyle>
          <a:p>
            <a:pPr fontAlgn="base">
              <a:spcBef>
                <a:spcPct val="0"/>
              </a:spcBef>
              <a:spcAft>
                <a:spcPct val="0"/>
              </a:spcAft>
            </a:pPr>
            <a:r>
              <a:rPr lang="en-US" altLang="ja-JP" sz="3600" b="1" i="1" u="sng" dirty="0">
                <a:solidFill>
                  <a:srgbClr val="E8FCFE"/>
                </a:solidFill>
                <a:effectLst>
                  <a:outerShdw blurRad="38100" dist="38100" dir="2700000" algn="tl">
                    <a:srgbClr val="DDDDDD"/>
                  </a:outerShdw>
                </a:effectLst>
                <a:latin typeface="Times New Roman" charset="0"/>
              </a:rPr>
              <a:t>Materials dependency of impact erosion</a:t>
            </a:r>
            <a:r>
              <a:rPr lang="en-US" altLang="ja-JP" sz="3600" b="1" i="1" dirty="0">
                <a:solidFill>
                  <a:srgbClr val="E8FCFE"/>
                </a:solidFill>
                <a:effectLst>
                  <a:outerShdw blurRad="38100" dist="38100" dir="2700000" algn="tl">
                    <a:srgbClr val="DDDDDD"/>
                  </a:outerShdw>
                </a:effectLst>
                <a:latin typeface="Times New Roman" charset="0"/>
              </a:rPr>
              <a:t> </a:t>
            </a:r>
            <a:endParaRPr lang="en-US" altLang="ja-JP" dirty="0">
              <a:solidFill>
                <a:srgbClr val="E8FCFE"/>
              </a:solidFill>
              <a:effectLst>
                <a:outerShdw blurRad="38100" dist="38100" dir="2700000" algn="tl">
                  <a:srgbClr val="DDDDDD"/>
                </a:outerShdw>
              </a:effectLst>
              <a:latin typeface="Osaka" charset="0"/>
            </a:endParaRPr>
          </a:p>
        </p:txBody>
      </p:sp>
      <p:sp>
        <p:nvSpPr>
          <p:cNvPr id="135" name="Rectangle 3"/>
          <p:cNvSpPr>
            <a:spLocks noChangeArrowheads="1"/>
          </p:cNvSpPr>
          <p:nvPr/>
        </p:nvSpPr>
        <p:spPr bwMode="auto">
          <a:xfrm>
            <a:off x="2743200" y="1066800"/>
            <a:ext cx="3886200" cy="4191000"/>
          </a:xfrm>
          <a:prstGeom prst="rect">
            <a:avLst/>
          </a:prstGeom>
          <a:solidFill>
            <a:srgbClr val="FFFFCC"/>
          </a:solidFill>
          <a:ln w="12700">
            <a:solidFill>
              <a:schemeClr val="tx1"/>
            </a:solidFill>
            <a:miter lim="800000"/>
            <a:headEnd/>
            <a:tailEnd/>
          </a:ln>
          <a:effectLst>
            <a:outerShdw blurRad="63500" dist="107763" dir="2700000" algn="ctr" rotWithShape="0">
              <a:schemeClr val="bg2">
                <a:alpha val="74998"/>
              </a:schemeClr>
            </a:outerShdw>
          </a:effectLst>
        </p:spPr>
        <p:txBody>
          <a:bodyPr wrap="none" anchor="ctr"/>
          <a:lstStyle/>
          <a:p>
            <a:pPr algn="ctr" defTabSz="762000" fontAlgn="base">
              <a:spcBef>
                <a:spcPct val="0"/>
              </a:spcBef>
              <a:spcAft>
                <a:spcPct val="0"/>
              </a:spcAft>
            </a:pPr>
            <a:endParaRPr lang="ja-JP" altLang="en-US" sz="2400">
              <a:solidFill>
                <a:srgbClr val="000000"/>
              </a:solidFill>
              <a:latin typeface="Osaka" charset="0"/>
              <a:ea typeface="ＭＳ Ｐゴシック" charset="0"/>
              <a:cs typeface="ＭＳ Ｐゴシック" charset="0"/>
            </a:endParaRPr>
          </a:p>
        </p:txBody>
      </p:sp>
      <p:sp>
        <p:nvSpPr>
          <p:cNvPr id="136" name="Text Box 4"/>
          <p:cNvSpPr txBox="1">
            <a:spLocks noChangeArrowheads="1"/>
          </p:cNvSpPr>
          <p:nvPr/>
        </p:nvSpPr>
        <p:spPr bwMode="auto">
          <a:xfrm>
            <a:off x="1050925" y="5745325"/>
            <a:ext cx="184666" cy="46166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lvl1pPr defTabSz="762000">
              <a:defRPr kumimoji="1" sz="2400">
                <a:solidFill>
                  <a:schemeClr val="tx1"/>
                </a:solidFill>
                <a:latin typeface="Times" charset="0"/>
                <a:ea typeface="Osaka" charset="0"/>
                <a:cs typeface="Osaka" charset="0"/>
              </a:defRPr>
            </a:lvl1pPr>
            <a:lvl2pPr marL="571500" defTabSz="762000">
              <a:defRPr kumimoji="1" sz="2400">
                <a:solidFill>
                  <a:schemeClr val="tx1"/>
                </a:solidFill>
                <a:latin typeface="Times" charset="0"/>
                <a:ea typeface="Osaka" charset="0"/>
                <a:cs typeface="Osaka" charset="0"/>
              </a:defRPr>
            </a:lvl2pPr>
            <a:lvl3pPr marL="1143000" defTabSz="762000">
              <a:defRPr kumimoji="1" sz="2400">
                <a:solidFill>
                  <a:schemeClr val="tx1"/>
                </a:solidFill>
                <a:latin typeface="Times" charset="0"/>
                <a:ea typeface="Osaka" charset="0"/>
                <a:cs typeface="Osaka" charset="0"/>
              </a:defRPr>
            </a:lvl3pPr>
            <a:lvl4pPr marL="1714500" defTabSz="762000">
              <a:defRPr kumimoji="1" sz="2400">
                <a:solidFill>
                  <a:schemeClr val="tx1"/>
                </a:solidFill>
                <a:latin typeface="Times" charset="0"/>
                <a:ea typeface="Osaka" charset="0"/>
                <a:cs typeface="Osaka" charset="0"/>
              </a:defRPr>
            </a:lvl4pPr>
            <a:lvl5pPr marL="2286000" defTabSz="762000">
              <a:defRPr kumimoji="1" sz="2400">
                <a:solidFill>
                  <a:schemeClr val="tx1"/>
                </a:solidFill>
                <a:latin typeface="Times" charset="0"/>
                <a:ea typeface="Osaka" charset="0"/>
                <a:cs typeface="Osaka" charset="0"/>
              </a:defRPr>
            </a:lvl5pPr>
            <a:lvl6pPr marL="2743200" defTabSz="762000" fontAlgn="base">
              <a:spcBef>
                <a:spcPct val="0"/>
              </a:spcBef>
              <a:spcAft>
                <a:spcPct val="0"/>
              </a:spcAft>
              <a:defRPr kumimoji="1" sz="2400">
                <a:solidFill>
                  <a:schemeClr val="tx1"/>
                </a:solidFill>
                <a:latin typeface="Times" charset="0"/>
                <a:ea typeface="Osaka" charset="0"/>
                <a:cs typeface="Osaka" charset="0"/>
              </a:defRPr>
            </a:lvl6pPr>
            <a:lvl7pPr marL="3200400" defTabSz="762000" fontAlgn="base">
              <a:spcBef>
                <a:spcPct val="0"/>
              </a:spcBef>
              <a:spcAft>
                <a:spcPct val="0"/>
              </a:spcAft>
              <a:defRPr kumimoji="1" sz="2400">
                <a:solidFill>
                  <a:schemeClr val="tx1"/>
                </a:solidFill>
                <a:latin typeface="Times" charset="0"/>
                <a:ea typeface="Osaka" charset="0"/>
                <a:cs typeface="Osaka" charset="0"/>
              </a:defRPr>
            </a:lvl7pPr>
            <a:lvl8pPr marL="3657600" defTabSz="762000" fontAlgn="base">
              <a:spcBef>
                <a:spcPct val="0"/>
              </a:spcBef>
              <a:spcAft>
                <a:spcPct val="0"/>
              </a:spcAft>
              <a:defRPr kumimoji="1" sz="2400">
                <a:solidFill>
                  <a:schemeClr val="tx1"/>
                </a:solidFill>
                <a:latin typeface="Times" charset="0"/>
                <a:ea typeface="Osaka" charset="0"/>
                <a:cs typeface="Osaka" charset="0"/>
              </a:defRPr>
            </a:lvl8pPr>
            <a:lvl9pPr marL="4114800" defTabSz="762000" fontAlgn="base">
              <a:spcBef>
                <a:spcPct val="0"/>
              </a:spcBef>
              <a:spcAft>
                <a:spcPct val="0"/>
              </a:spcAft>
              <a:defRPr kumimoji="1" sz="2400">
                <a:solidFill>
                  <a:schemeClr val="tx1"/>
                </a:solidFill>
                <a:latin typeface="Times" charset="0"/>
                <a:ea typeface="Osaka" charset="0"/>
                <a:cs typeface="Osaka" charset="0"/>
              </a:defRPr>
            </a:lvl9pPr>
          </a:lstStyle>
          <a:p>
            <a:pPr fontAlgn="base">
              <a:spcBef>
                <a:spcPct val="0"/>
              </a:spcBef>
              <a:spcAft>
                <a:spcPct val="0"/>
              </a:spcAft>
            </a:pPr>
            <a:endParaRPr lang="ja-JP" altLang="en-US">
              <a:solidFill>
                <a:srgbClr val="000000"/>
              </a:solidFill>
              <a:latin typeface="Osaka" charset="0"/>
            </a:endParaRPr>
          </a:p>
        </p:txBody>
      </p:sp>
      <p:pic>
        <p:nvPicPr>
          <p:cNvPr id="137"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43200" y="914400"/>
            <a:ext cx="3962400" cy="426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sp>
        <p:nvSpPr>
          <p:cNvPr id="138" name="Oval 6"/>
          <p:cNvSpPr>
            <a:spLocks noChangeArrowheads="1"/>
          </p:cNvSpPr>
          <p:nvPr/>
        </p:nvSpPr>
        <p:spPr bwMode="auto">
          <a:xfrm rot="17135016">
            <a:off x="3276600" y="4038600"/>
            <a:ext cx="762000" cy="304800"/>
          </a:xfrm>
          <a:prstGeom prst="ellipse">
            <a:avLst/>
          </a:prstGeom>
          <a:noFill/>
          <a:ln w="19050">
            <a:solidFill>
              <a:srgbClr val="FF0000"/>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defTabSz="914400" fontAlgn="base">
              <a:spcBef>
                <a:spcPct val="0"/>
              </a:spcBef>
              <a:spcAft>
                <a:spcPct val="0"/>
              </a:spcAft>
            </a:pPr>
            <a:endParaRPr lang="ja-JP" altLang="en-US" sz="2400">
              <a:solidFill>
                <a:srgbClr val="000000"/>
              </a:solidFill>
              <a:latin typeface="Arial" charset="0"/>
              <a:ea typeface="ＭＳ Ｐゴシック" charset="0"/>
              <a:cs typeface="ＭＳ Ｐゴシック" charset="0"/>
            </a:endParaRPr>
          </a:p>
        </p:txBody>
      </p:sp>
      <p:sp>
        <p:nvSpPr>
          <p:cNvPr id="139" name="Oval 7"/>
          <p:cNvSpPr>
            <a:spLocks noChangeArrowheads="1"/>
          </p:cNvSpPr>
          <p:nvPr/>
        </p:nvSpPr>
        <p:spPr bwMode="auto">
          <a:xfrm rot="19010437">
            <a:off x="3505200" y="4038600"/>
            <a:ext cx="762000" cy="228600"/>
          </a:xfrm>
          <a:prstGeom prst="ellipse">
            <a:avLst/>
          </a:prstGeom>
          <a:noFill/>
          <a:ln w="19050">
            <a:solidFill>
              <a:schemeClr val="tx1"/>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defTabSz="914400" fontAlgn="base">
              <a:spcBef>
                <a:spcPct val="0"/>
              </a:spcBef>
              <a:spcAft>
                <a:spcPct val="0"/>
              </a:spcAft>
            </a:pPr>
            <a:endParaRPr lang="ja-JP" altLang="en-US" sz="2400">
              <a:solidFill>
                <a:srgbClr val="000000"/>
              </a:solidFill>
              <a:latin typeface="Arial" charset="0"/>
              <a:ea typeface="ＭＳ Ｐゴシック" charset="0"/>
              <a:cs typeface="ＭＳ Ｐゴシック" charset="0"/>
            </a:endParaRPr>
          </a:p>
        </p:txBody>
      </p:sp>
      <p:sp>
        <p:nvSpPr>
          <p:cNvPr id="140" name="Text Box 8"/>
          <p:cNvSpPr txBox="1">
            <a:spLocks noChangeArrowheads="1"/>
          </p:cNvSpPr>
          <p:nvPr/>
        </p:nvSpPr>
        <p:spPr bwMode="auto">
          <a:xfrm>
            <a:off x="2057481" y="5410362"/>
            <a:ext cx="6054863" cy="46166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lvl1pPr defTabSz="762000">
              <a:defRPr kumimoji="1" sz="2400">
                <a:solidFill>
                  <a:schemeClr val="tx1"/>
                </a:solidFill>
                <a:latin typeface="Times" charset="0"/>
                <a:ea typeface="Osaka" charset="0"/>
                <a:cs typeface="Osaka" charset="0"/>
              </a:defRPr>
            </a:lvl1pPr>
            <a:lvl2pPr marL="571500" defTabSz="762000">
              <a:defRPr kumimoji="1" sz="2400">
                <a:solidFill>
                  <a:schemeClr val="tx1"/>
                </a:solidFill>
                <a:latin typeface="Times" charset="0"/>
                <a:ea typeface="Osaka" charset="0"/>
                <a:cs typeface="Osaka" charset="0"/>
              </a:defRPr>
            </a:lvl2pPr>
            <a:lvl3pPr marL="1143000" defTabSz="762000">
              <a:defRPr kumimoji="1" sz="2400">
                <a:solidFill>
                  <a:schemeClr val="tx1"/>
                </a:solidFill>
                <a:latin typeface="Times" charset="0"/>
                <a:ea typeface="Osaka" charset="0"/>
                <a:cs typeface="Osaka" charset="0"/>
              </a:defRPr>
            </a:lvl3pPr>
            <a:lvl4pPr marL="1714500" defTabSz="762000">
              <a:defRPr kumimoji="1" sz="2400">
                <a:solidFill>
                  <a:schemeClr val="tx1"/>
                </a:solidFill>
                <a:latin typeface="Times" charset="0"/>
                <a:ea typeface="Osaka" charset="0"/>
                <a:cs typeface="Osaka" charset="0"/>
              </a:defRPr>
            </a:lvl4pPr>
            <a:lvl5pPr marL="2286000" defTabSz="762000">
              <a:defRPr kumimoji="1" sz="2400">
                <a:solidFill>
                  <a:schemeClr val="tx1"/>
                </a:solidFill>
                <a:latin typeface="Times" charset="0"/>
                <a:ea typeface="Osaka" charset="0"/>
                <a:cs typeface="Osaka" charset="0"/>
              </a:defRPr>
            </a:lvl5pPr>
            <a:lvl6pPr marL="2743200" defTabSz="762000" fontAlgn="base">
              <a:spcBef>
                <a:spcPct val="0"/>
              </a:spcBef>
              <a:spcAft>
                <a:spcPct val="0"/>
              </a:spcAft>
              <a:defRPr kumimoji="1" sz="2400">
                <a:solidFill>
                  <a:schemeClr val="tx1"/>
                </a:solidFill>
                <a:latin typeface="Times" charset="0"/>
                <a:ea typeface="Osaka" charset="0"/>
                <a:cs typeface="Osaka" charset="0"/>
              </a:defRPr>
            </a:lvl6pPr>
            <a:lvl7pPr marL="3200400" defTabSz="762000" fontAlgn="base">
              <a:spcBef>
                <a:spcPct val="0"/>
              </a:spcBef>
              <a:spcAft>
                <a:spcPct val="0"/>
              </a:spcAft>
              <a:defRPr kumimoji="1" sz="2400">
                <a:solidFill>
                  <a:schemeClr val="tx1"/>
                </a:solidFill>
                <a:latin typeface="Times" charset="0"/>
                <a:ea typeface="Osaka" charset="0"/>
                <a:cs typeface="Osaka" charset="0"/>
              </a:defRPr>
            </a:lvl7pPr>
            <a:lvl8pPr marL="3657600" defTabSz="762000" fontAlgn="base">
              <a:spcBef>
                <a:spcPct val="0"/>
              </a:spcBef>
              <a:spcAft>
                <a:spcPct val="0"/>
              </a:spcAft>
              <a:defRPr kumimoji="1" sz="2400">
                <a:solidFill>
                  <a:schemeClr val="tx1"/>
                </a:solidFill>
                <a:latin typeface="Times" charset="0"/>
                <a:ea typeface="Osaka" charset="0"/>
                <a:cs typeface="Osaka" charset="0"/>
              </a:defRPr>
            </a:lvl8pPr>
            <a:lvl9pPr marL="4114800" defTabSz="762000" fontAlgn="base">
              <a:spcBef>
                <a:spcPct val="0"/>
              </a:spcBef>
              <a:spcAft>
                <a:spcPct val="0"/>
              </a:spcAft>
              <a:defRPr kumimoji="1" sz="2400">
                <a:solidFill>
                  <a:schemeClr val="tx1"/>
                </a:solidFill>
                <a:latin typeface="Times" charset="0"/>
                <a:ea typeface="Osaka" charset="0"/>
                <a:cs typeface="Osaka" charset="0"/>
              </a:defRPr>
            </a:lvl9pPr>
          </a:lstStyle>
          <a:p>
            <a:pPr fontAlgn="base">
              <a:spcBef>
                <a:spcPct val="0"/>
              </a:spcBef>
              <a:spcAft>
                <a:spcPct val="0"/>
              </a:spcAft>
            </a:pPr>
            <a:r>
              <a:rPr lang="en-US" altLang="ja-JP" b="1" i="1" dirty="0">
                <a:solidFill>
                  <a:srgbClr val="E8FCFE"/>
                </a:solidFill>
                <a:effectLst>
                  <a:outerShdw blurRad="38100" dist="38100" dir="2700000" algn="tl">
                    <a:srgbClr val="DDDDDD"/>
                  </a:outerShdw>
                </a:effectLst>
                <a:latin typeface="Times New Roman" charset="0"/>
              </a:rPr>
              <a:t>Surface degradation after 10 impacts imposed</a:t>
            </a:r>
            <a:endParaRPr lang="en-US" altLang="ja-JP" dirty="0">
              <a:solidFill>
                <a:srgbClr val="E8FCFE"/>
              </a:solidFill>
              <a:latin typeface="Osaka" charset="0"/>
            </a:endParaRPr>
          </a:p>
        </p:txBody>
      </p:sp>
      <p:pic>
        <p:nvPicPr>
          <p:cNvPr id="141"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58001" y="919165"/>
            <a:ext cx="2128838" cy="199548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sp>
        <p:nvSpPr>
          <p:cNvPr id="142" name="Rectangle 10"/>
          <p:cNvSpPr>
            <a:spLocks noChangeArrowheads="1"/>
          </p:cNvSpPr>
          <p:nvPr/>
        </p:nvSpPr>
        <p:spPr bwMode="auto">
          <a:xfrm>
            <a:off x="3429000" y="1524000"/>
            <a:ext cx="1371600" cy="1524000"/>
          </a:xfrm>
          <a:prstGeom prst="rect">
            <a:avLst/>
          </a:prstGeom>
          <a:solidFill>
            <a:srgbClr val="FFFFCC"/>
          </a:solidFill>
          <a:ln>
            <a:noFill/>
          </a:ln>
          <a:effectLst/>
          <a:extLst>
            <a:ext uri="{91240B29-F687-4f45-9708-019B960494DF}">
              <a14:hiddenLine xmlns:a14="http://schemas.microsoft.com/office/drawing/2010/main" xmlns="" w="12700">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lgn="ctr" defTabSz="762000" fontAlgn="base">
              <a:spcBef>
                <a:spcPct val="0"/>
              </a:spcBef>
              <a:spcAft>
                <a:spcPct val="0"/>
              </a:spcAft>
            </a:pPr>
            <a:endParaRPr lang="ja-JP" altLang="en-US" sz="2400">
              <a:solidFill>
                <a:srgbClr val="000000"/>
              </a:solidFill>
              <a:latin typeface="Osaka" charset="0"/>
              <a:ea typeface="ＭＳ Ｐゴシック" charset="0"/>
              <a:cs typeface="ＭＳ Ｐゴシック" charset="0"/>
            </a:endParaRPr>
          </a:p>
        </p:txBody>
      </p:sp>
      <p:sp>
        <p:nvSpPr>
          <p:cNvPr id="143" name="Text Box 11"/>
          <p:cNvSpPr txBox="1">
            <a:spLocks noChangeArrowheads="1"/>
          </p:cNvSpPr>
          <p:nvPr/>
        </p:nvSpPr>
        <p:spPr bwMode="auto">
          <a:xfrm>
            <a:off x="7451725" y="4983325"/>
            <a:ext cx="184666" cy="46166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lvl1pPr defTabSz="762000">
              <a:defRPr kumimoji="1" sz="2400">
                <a:solidFill>
                  <a:schemeClr val="tx1"/>
                </a:solidFill>
                <a:latin typeface="Times" charset="0"/>
                <a:ea typeface="Osaka" charset="0"/>
                <a:cs typeface="Osaka" charset="0"/>
              </a:defRPr>
            </a:lvl1pPr>
            <a:lvl2pPr marL="571500" defTabSz="762000">
              <a:defRPr kumimoji="1" sz="2400">
                <a:solidFill>
                  <a:schemeClr val="tx1"/>
                </a:solidFill>
                <a:latin typeface="Times" charset="0"/>
                <a:ea typeface="Osaka" charset="0"/>
                <a:cs typeface="Osaka" charset="0"/>
              </a:defRPr>
            </a:lvl2pPr>
            <a:lvl3pPr marL="1143000" defTabSz="762000">
              <a:defRPr kumimoji="1" sz="2400">
                <a:solidFill>
                  <a:schemeClr val="tx1"/>
                </a:solidFill>
                <a:latin typeface="Times" charset="0"/>
                <a:ea typeface="Osaka" charset="0"/>
                <a:cs typeface="Osaka" charset="0"/>
              </a:defRPr>
            </a:lvl3pPr>
            <a:lvl4pPr marL="1714500" defTabSz="762000">
              <a:defRPr kumimoji="1" sz="2400">
                <a:solidFill>
                  <a:schemeClr val="tx1"/>
                </a:solidFill>
                <a:latin typeface="Times" charset="0"/>
                <a:ea typeface="Osaka" charset="0"/>
                <a:cs typeface="Osaka" charset="0"/>
              </a:defRPr>
            </a:lvl4pPr>
            <a:lvl5pPr marL="2286000" defTabSz="762000">
              <a:defRPr kumimoji="1" sz="2400">
                <a:solidFill>
                  <a:schemeClr val="tx1"/>
                </a:solidFill>
                <a:latin typeface="Times" charset="0"/>
                <a:ea typeface="Osaka" charset="0"/>
                <a:cs typeface="Osaka" charset="0"/>
              </a:defRPr>
            </a:lvl5pPr>
            <a:lvl6pPr marL="2743200" defTabSz="762000" fontAlgn="base">
              <a:spcBef>
                <a:spcPct val="0"/>
              </a:spcBef>
              <a:spcAft>
                <a:spcPct val="0"/>
              </a:spcAft>
              <a:defRPr kumimoji="1" sz="2400">
                <a:solidFill>
                  <a:schemeClr val="tx1"/>
                </a:solidFill>
                <a:latin typeface="Times" charset="0"/>
                <a:ea typeface="Osaka" charset="0"/>
                <a:cs typeface="Osaka" charset="0"/>
              </a:defRPr>
            </a:lvl6pPr>
            <a:lvl7pPr marL="3200400" defTabSz="762000" fontAlgn="base">
              <a:spcBef>
                <a:spcPct val="0"/>
              </a:spcBef>
              <a:spcAft>
                <a:spcPct val="0"/>
              </a:spcAft>
              <a:defRPr kumimoji="1" sz="2400">
                <a:solidFill>
                  <a:schemeClr val="tx1"/>
                </a:solidFill>
                <a:latin typeface="Times" charset="0"/>
                <a:ea typeface="Osaka" charset="0"/>
                <a:cs typeface="Osaka" charset="0"/>
              </a:defRPr>
            </a:lvl7pPr>
            <a:lvl8pPr marL="3657600" defTabSz="762000" fontAlgn="base">
              <a:spcBef>
                <a:spcPct val="0"/>
              </a:spcBef>
              <a:spcAft>
                <a:spcPct val="0"/>
              </a:spcAft>
              <a:defRPr kumimoji="1" sz="2400">
                <a:solidFill>
                  <a:schemeClr val="tx1"/>
                </a:solidFill>
                <a:latin typeface="Times" charset="0"/>
                <a:ea typeface="Osaka" charset="0"/>
                <a:cs typeface="Osaka" charset="0"/>
              </a:defRPr>
            </a:lvl8pPr>
            <a:lvl9pPr marL="4114800" defTabSz="762000" fontAlgn="base">
              <a:spcBef>
                <a:spcPct val="0"/>
              </a:spcBef>
              <a:spcAft>
                <a:spcPct val="0"/>
              </a:spcAft>
              <a:defRPr kumimoji="1" sz="2400">
                <a:solidFill>
                  <a:schemeClr val="tx1"/>
                </a:solidFill>
                <a:latin typeface="Times" charset="0"/>
                <a:ea typeface="Osaka" charset="0"/>
                <a:cs typeface="Osaka" charset="0"/>
              </a:defRPr>
            </a:lvl9pPr>
          </a:lstStyle>
          <a:p>
            <a:pPr fontAlgn="base">
              <a:spcBef>
                <a:spcPct val="0"/>
              </a:spcBef>
              <a:spcAft>
                <a:spcPct val="0"/>
              </a:spcAft>
            </a:pPr>
            <a:endParaRPr lang="ja-JP" altLang="en-US">
              <a:solidFill>
                <a:srgbClr val="000000"/>
              </a:solidFill>
              <a:latin typeface="Osaka" charset="0"/>
            </a:endParaRPr>
          </a:p>
        </p:txBody>
      </p:sp>
      <p:sp>
        <p:nvSpPr>
          <p:cNvPr id="144" name="Text Box 12"/>
          <p:cNvSpPr txBox="1">
            <a:spLocks noChangeArrowheads="1"/>
          </p:cNvSpPr>
          <p:nvPr/>
        </p:nvSpPr>
        <p:spPr bwMode="auto">
          <a:xfrm>
            <a:off x="3657680" y="1600201"/>
            <a:ext cx="1456381" cy="58477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lvl1pPr defTabSz="762000">
              <a:defRPr kumimoji="1" sz="2400">
                <a:solidFill>
                  <a:schemeClr val="tx1"/>
                </a:solidFill>
                <a:latin typeface="Times" charset="0"/>
                <a:ea typeface="Osaka" charset="0"/>
                <a:cs typeface="Osaka" charset="0"/>
              </a:defRPr>
            </a:lvl1pPr>
            <a:lvl2pPr marL="571500" defTabSz="762000">
              <a:defRPr kumimoji="1" sz="2400">
                <a:solidFill>
                  <a:schemeClr val="tx1"/>
                </a:solidFill>
                <a:latin typeface="Times" charset="0"/>
                <a:ea typeface="Osaka" charset="0"/>
                <a:cs typeface="Osaka" charset="0"/>
              </a:defRPr>
            </a:lvl2pPr>
            <a:lvl3pPr marL="1143000" defTabSz="762000">
              <a:defRPr kumimoji="1" sz="2400">
                <a:solidFill>
                  <a:schemeClr val="tx1"/>
                </a:solidFill>
                <a:latin typeface="Times" charset="0"/>
                <a:ea typeface="Osaka" charset="0"/>
                <a:cs typeface="Osaka" charset="0"/>
              </a:defRPr>
            </a:lvl3pPr>
            <a:lvl4pPr marL="1714500" defTabSz="762000">
              <a:defRPr kumimoji="1" sz="2400">
                <a:solidFill>
                  <a:schemeClr val="tx1"/>
                </a:solidFill>
                <a:latin typeface="Times" charset="0"/>
                <a:ea typeface="Osaka" charset="0"/>
                <a:cs typeface="Osaka" charset="0"/>
              </a:defRPr>
            </a:lvl4pPr>
            <a:lvl5pPr marL="2286000" defTabSz="762000">
              <a:defRPr kumimoji="1" sz="2400">
                <a:solidFill>
                  <a:schemeClr val="tx1"/>
                </a:solidFill>
                <a:latin typeface="Times" charset="0"/>
                <a:ea typeface="Osaka" charset="0"/>
                <a:cs typeface="Osaka" charset="0"/>
              </a:defRPr>
            </a:lvl5pPr>
            <a:lvl6pPr marL="2743200" defTabSz="762000" fontAlgn="base">
              <a:spcBef>
                <a:spcPct val="0"/>
              </a:spcBef>
              <a:spcAft>
                <a:spcPct val="0"/>
              </a:spcAft>
              <a:defRPr kumimoji="1" sz="2400">
                <a:solidFill>
                  <a:schemeClr val="tx1"/>
                </a:solidFill>
                <a:latin typeface="Times" charset="0"/>
                <a:ea typeface="Osaka" charset="0"/>
                <a:cs typeface="Osaka" charset="0"/>
              </a:defRPr>
            </a:lvl6pPr>
            <a:lvl7pPr marL="3200400" defTabSz="762000" fontAlgn="base">
              <a:spcBef>
                <a:spcPct val="0"/>
              </a:spcBef>
              <a:spcAft>
                <a:spcPct val="0"/>
              </a:spcAft>
              <a:defRPr kumimoji="1" sz="2400">
                <a:solidFill>
                  <a:schemeClr val="tx1"/>
                </a:solidFill>
                <a:latin typeface="Times" charset="0"/>
                <a:ea typeface="Osaka" charset="0"/>
                <a:cs typeface="Osaka" charset="0"/>
              </a:defRPr>
            </a:lvl7pPr>
            <a:lvl8pPr marL="3657600" defTabSz="762000" fontAlgn="base">
              <a:spcBef>
                <a:spcPct val="0"/>
              </a:spcBef>
              <a:spcAft>
                <a:spcPct val="0"/>
              </a:spcAft>
              <a:defRPr kumimoji="1" sz="2400">
                <a:solidFill>
                  <a:schemeClr val="tx1"/>
                </a:solidFill>
                <a:latin typeface="Times" charset="0"/>
                <a:ea typeface="Osaka" charset="0"/>
                <a:cs typeface="Osaka" charset="0"/>
              </a:defRPr>
            </a:lvl8pPr>
            <a:lvl9pPr marL="4114800" defTabSz="762000" fontAlgn="base">
              <a:spcBef>
                <a:spcPct val="0"/>
              </a:spcBef>
              <a:spcAft>
                <a:spcPct val="0"/>
              </a:spcAft>
              <a:defRPr kumimoji="1" sz="2400">
                <a:solidFill>
                  <a:schemeClr val="tx1"/>
                </a:solidFill>
                <a:latin typeface="Times" charset="0"/>
                <a:ea typeface="Osaka" charset="0"/>
                <a:cs typeface="Osaka" charset="0"/>
              </a:defRPr>
            </a:lvl9pPr>
          </a:lstStyle>
          <a:p>
            <a:pPr fontAlgn="base">
              <a:spcBef>
                <a:spcPct val="0"/>
              </a:spcBef>
              <a:spcAft>
                <a:spcPct val="0"/>
              </a:spcAft>
            </a:pPr>
            <a:r>
              <a:rPr lang="en-US" altLang="ja-JP" sz="1600" b="1" i="1">
                <a:solidFill>
                  <a:srgbClr val="000000"/>
                </a:solidFill>
                <a:latin typeface="Times New Roman" charset="0"/>
              </a:rPr>
              <a:t>Open : Input</a:t>
            </a:r>
          </a:p>
          <a:p>
            <a:pPr fontAlgn="base">
              <a:spcBef>
                <a:spcPct val="0"/>
              </a:spcBef>
              <a:spcAft>
                <a:spcPct val="0"/>
              </a:spcAft>
            </a:pPr>
            <a:r>
              <a:rPr lang="en-US" altLang="ja-JP" sz="1600" b="1" i="1">
                <a:solidFill>
                  <a:srgbClr val="000000"/>
                </a:solidFill>
                <a:latin typeface="Times New Roman" charset="0"/>
              </a:rPr>
              <a:t>Close : Output</a:t>
            </a:r>
            <a:endParaRPr lang="en-US" altLang="ja-JP" sz="1800">
              <a:solidFill>
                <a:srgbClr val="000000"/>
              </a:solidFill>
              <a:latin typeface="Osaka" charset="0"/>
            </a:endParaRPr>
          </a:p>
        </p:txBody>
      </p:sp>
      <p:pic>
        <p:nvPicPr>
          <p:cNvPr id="145" name="Picture 1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58000" y="3429000"/>
            <a:ext cx="2116138" cy="19256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pic>
        <p:nvPicPr>
          <p:cNvPr id="146" name="Picture 1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2400" y="914403"/>
            <a:ext cx="2362200" cy="19669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pic>
        <p:nvPicPr>
          <p:cNvPr id="147" name="Picture 1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2400" y="3429000"/>
            <a:ext cx="2362200" cy="1955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sp>
        <p:nvSpPr>
          <p:cNvPr id="148" name="Rectangle 16"/>
          <p:cNvSpPr>
            <a:spLocks noChangeArrowheads="1"/>
          </p:cNvSpPr>
          <p:nvPr/>
        </p:nvSpPr>
        <p:spPr bwMode="auto">
          <a:xfrm>
            <a:off x="381000" y="5029201"/>
            <a:ext cx="932132"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defTabSz="762000" fontAlgn="base">
              <a:spcBef>
                <a:spcPct val="0"/>
              </a:spcBef>
              <a:spcAft>
                <a:spcPct val="0"/>
              </a:spcAft>
            </a:pPr>
            <a:r>
              <a:rPr lang="en-US" altLang="ja-JP" b="1" i="1">
                <a:solidFill>
                  <a:srgbClr val="000000"/>
                </a:solidFill>
                <a:latin typeface="Arial" charset="0"/>
                <a:ea typeface="ＭＳ Ｐゴシック" charset="0"/>
                <a:cs typeface="ＭＳ Ｐゴシック" charset="0"/>
              </a:rPr>
              <a:t>316SS</a:t>
            </a:r>
            <a:endParaRPr lang="en-US" altLang="ja-JP" sz="2400" b="1" i="1">
              <a:solidFill>
                <a:srgbClr val="FFFFCC"/>
              </a:solidFill>
              <a:latin typeface="Arial" charset="0"/>
              <a:ea typeface="ＭＳ Ｐゴシック" charset="0"/>
              <a:cs typeface="ＭＳ Ｐゴシック" charset="0"/>
            </a:endParaRPr>
          </a:p>
        </p:txBody>
      </p:sp>
      <p:sp>
        <p:nvSpPr>
          <p:cNvPr id="149" name="Rectangle 17"/>
          <p:cNvSpPr>
            <a:spLocks noChangeArrowheads="1"/>
          </p:cNvSpPr>
          <p:nvPr/>
        </p:nvSpPr>
        <p:spPr bwMode="auto">
          <a:xfrm>
            <a:off x="8001000" y="2514601"/>
            <a:ext cx="921226"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defTabSz="762000" fontAlgn="base">
              <a:spcBef>
                <a:spcPct val="0"/>
              </a:spcBef>
              <a:spcAft>
                <a:spcPct val="0"/>
              </a:spcAft>
            </a:pPr>
            <a:r>
              <a:rPr lang="en-US" altLang="ja-JP" b="1" i="1">
                <a:solidFill>
                  <a:srgbClr val="000000"/>
                </a:solidFill>
                <a:latin typeface="Arial" charset="0"/>
                <a:ea typeface="ＭＳ Ｐゴシック" charset="0"/>
                <a:cs typeface="ＭＳ Ｐゴシック" charset="0"/>
              </a:rPr>
              <a:t>A6061</a:t>
            </a:r>
            <a:endParaRPr lang="en-US" altLang="ja-JP" sz="2400" b="1" i="1">
              <a:solidFill>
                <a:srgbClr val="FFFFCC"/>
              </a:solidFill>
              <a:latin typeface="Arial" charset="0"/>
              <a:ea typeface="ＭＳ Ｐゴシック" charset="0"/>
              <a:cs typeface="ＭＳ Ｐゴシック" charset="0"/>
            </a:endParaRPr>
          </a:p>
        </p:txBody>
      </p:sp>
      <p:sp>
        <p:nvSpPr>
          <p:cNvPr id="150" name="Rectangle 18"/>
          <p:cNvSpPr>
            <a:spLocks noChangeArrowheads="1"/>
          </p:cNvSpPr>
          <p:nvPr/>
        </p:nvSpPr>
        <p:spPr bwMode="auto">
          <a:xfrm>
            <a:off x="228718" y="2438401"/>
            <a:ext cx="1432231"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defTabSz="762000" fontAlgn="base">
              <a:spcBef>
                <a:spcPct val="0"/>
              </a:spcBef>
              <a:spcAft>
                <a:spcPct val="0"/>
              </a:spcAft>
            </a:pPr>
            <a:r>
              <a:rPr lang="en-US" altLang="ja-JP" b="1" i="1">
                <a:solidFill>
                  <a:srgbClr val="000000"/>
                </a:solidFill>
                <a:latin typeface="Arial" charset="0"/>
                <a:ea typeface="ＭＳ Ｐゴシック" charset="0"/>
                <a:cs typeface="ＭＳ Ｐゴシック" charset="0"/>
              </a:rPr>
              <a:t>Inconel600</a:t>
            </a:r>
            <a:endParaRPr lang="en-US" altLang="ja-JP" sz="2400" b="1" i="1">
              <a:solidFill>
                <a:srgbClr val="FFFFCC"/>
              </a:solidFill>
              <a:latin typeface="Arial" charset="0"/>
              <a:ea typeface="ＭＳ Ｐゴシック" charset="0"/>
              <a:cs typeface="ＭＳ Ｐゴシック" charset="0"/>
            </a:endParaRPr>
          </a:p>
        </p:txBody>
      </p:sp>
      <p:sp>
        <p:nvSpPr>
          <p:cNvPr id="151" name="Rectangle 19"/>
          <p:cNvSpPr>
            <a:spLocks noChangeArrowheads="1"/>
          </p:cNvSpPr>
          <p:nvPr/>
        </p:nvSpPr>
        <p:spPr bwMode="auto">
          <a:xfrm>
            <a:off x="7086600" y="4953001"/>
            <a:ext cx="1880934"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defTabSz="762000" fontAlgn="base">
              <a:spcBef>
                <a:spcPct val="0"/>
              </a:spcBef>
              <a:spcAft>
                <a:spcPct val="0"/>
              </a:spcAft>
            </a:pPr>
            <a:r>
              <a:rPr lang="en-US" altLang="ja-JP" b="1" i="1">
                <a:solidFill>
                  <a:srgbClr val="000000"/>
                </a:solidFill>
                <a:latin typeface="Arial" charset="0"/>
                <a:ea typeface="ＭＳ Ｐゴシック" charset="0"/>
                <a:cs typeface="ＭＳ Ｐゴシック" charset="0"/>
              </a:rPr>
              <a:t>Maraging Steel</a:t>
            </a:r>
            <a:endParaRPr lang="en-US" altLang="ja-JP" sz="2400" b="1" i="1">
              <a:solidFill>
                <a:srgbClr val="FFFFCC"/>
              </a:solidFill>
              <a:latin typeface="Arial" charset="0"/>
              <a:ea typeface="ＭＳ Ｐゴシック" charset="0"/>
              <a:cs typeface="ＭＳ Ｐゴシック" charset="0"/>
            </a:endParaRPr>
          </a:p>
        </p:txBody>
      </p:sp>
      <p:sp>
        <p:nvSpPr>
          <p:cNvPr id="152" name="Oval 20"/>
          <p:cNvSpPr>
            <a:spLocks noChangeArrowheads="1"/>
          </p:cNvSpPr>
          <p:nvPr/>
        </p:nvSpPr>
        <p:spPr bwMode="auto">
          <a:xfrm rot="19334834">
            <a:off x="3733800" y="2667000"/>
            <a:ext cx="2514600" cy="381000"/>
          </a:xfrm>
          <a:prstGeom prst="ellipse">
            <a:avLst/>
          </a:prstGeom>
          <a:noFill/>
          <a:ln w="19050">
            <a:solidFill>
              <a:schemeClr val="accent2"/>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defTabSz="914400" fontAlgn="base">
              <a:spcBef>
                <a:spcPct val="0"/>
              </a:spcBef>
              <a:spcAft>
                <a:spcPct val="0"/>
              </a:spcAft>
            </a:pPr>
            <a:endParaRPr lang="ja-JP" altLang="en-US" sz="2400">
              <a:solidFill>
                <a:srgbClr val="000000"/>
              </a:solidFill>
              <a:latin typeface="Arial" charset="0"/>
              <a:ea typeface="ＭＳ Ｐゴシック" charset="0"/>
              <a:cs typeface="ＭＳ Ｐゴシック" charset="0"/>
            </a:endParaRPr>
          </a:p>
        </p:txBody>
      </p:sp>
      <p:sp>
        <p:nvSpPr>
          <p:cNvPr id="153" name="Oval 21"/>
          <p:cNvSpPr>
            <a:spLocks noChangeArrowheads="1"/>
          </p:cNvSpPr>
          <p:nvPr/>
        </p:nvSpPr>
        <p:spPr bwMode="auto">
          <a:xfrm rot="17589413">
            <a:off x="3562350" y="3676650"/>
            <a:ext cx="762000" cy="266700"/>
          </a:xfrm>
          <a:prstGeom prst="ellipse">
            <a:avLst/>
          </a:prstGeom>
          <a:noFill/>
          <a:ln w="19050">
            <a:solidFill>
              <a:schemeClr val="accent1"/>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defTabSz="914400" fontAlgn="base">
              <a:spcBef>
                <a:spcPct val="0"/>
              </a:spcBef>
              <a:spcAft>
                <a:spcPct val="0"/>
              </a:spcAft>
            </a:pPr>
            <a:endParaRPr lang="ja-JP" altLang="en-US" sz="2400">
              <a:solidFill>
                <a:srgbClr val="000000"/>
              </a:solidFill>
              <a:latin typeface="Arial" charset="0"/>
              <a:ea typeface="ＭＳ Ｐゴシック" charset="0"/>
              <a:cs typeface="ＭＳ Ｐゴシック" charset="0"/>
            </a:endParaRPr>
          </a:p>
        </p:txBody>
      </p:sp>
      <p:sp>
        <p:nvSpPr>
          <p:cNvPr id="154" name="Rectangle 22"/>
          <p:cNvSpPr>
            <a:spLocks noChangeArrowheads="1"/>
          </p:cNvSpPr>
          <p:nvPr/>
        </p:nvSpPr>
        <p:spPr bwMode="auto">
          <a:xfrm>
            <a:off x="5486481" y="2590961"/>
            <a:ext cx="761907" cy="30777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defTabSz="762000" fontAlgn="base">
              <a:spcBef>
                <a:spcPct val="0"/>
              </a:spcBef>
              <a:spcAft>
                <a:spcPct val="0"/>
              </a:spcAft>
            </a:pPr>
            <a:r>
              <a:rPr lang="en-US" altLang="ja-JP" sz="1400" b="1" i="1">
                <a:solidFill>
                  <a:srgbClr val="333399"/>
                </a:solidFill>
                <a:latin typeface="Arial" charset="0"/>
                <a:ea typeface="ＭＳ Ｐゴシック" charset="0"/>
                <a:cs typeface="ＭＳ Ｐゴシック" charset="0"/>
              </a:rPr>
              <a:t>A6061</a:t>
            </a:r>
            <a:endParaRPr lang="en-US" altLang="ja-JP" sz="2400" b="1" i="1">
              <a:solidFill>
                <a:srgbClr val="FFFFCC"/>
              </a:solidFill>
              <a:latin typeface="Arial" charset="0"/>
              <a:ea typeface="ＭＳ Ｐゴシック" charset="0"/>
              <a:cs typeface="ＭＳ Ｐゴシック" charset="0"/>
            </a:endParaRPr>
          </a:p>
        </p:txBody>
      </p:sp>
      <p:sp>
        <p:nvSpPr>
          <p:cNvPr id="155" name="Rectangle 23"/>
          <p:cNvSpPr>
            <a:spLocks noChangeArrowheads="1"/>
          </p:cNvSpPr>
          <p:nvPr/>
        </p:nvSpPr>
        <p:spPr bwMode="auto">
          <a:xfrm>
            <a:off x="3276680" y="3581406"/>
            <a:ext cx="767237" cy="30777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defTabSz="762000" fontAlgn="base">
              <a:spcBef>
                <a:spcPct val="0"/>
              </a:spcBef>
              <a:spcAft>
                <a:spcPct val="0"/>
              </a:spcAft>
            </a:pPr>
            <a:r>
              <a:rPr lang="en-US" altLang="ja-JP" sz="1400" b="1" i="1">
                <a:solidFill>
                  <a:srgbClr val="FF0000"/>
                </a:solidFill>
                <a:latin typeface="Arial" charset="0"/>
                <a:ea typeface="ＭＳ Ｐゴシック" charset="0"/>
                <a:cs typeface="ＭＳ Ｐゴシック" charset="0"/>
              </a:rPr>
              <a:t>316SS</a:t>
            </a:r>
            <a:endParaRPr lang="en-US" altLang="ja-JP" sz="2400" b="1" i="1">
              <a:solidFill>
                <a:srgbClr val="FFFFCC"/>
              </a:solidFill>
              <a:latin typeface="Arial" charset="0"/>
              <a:ea typeface="ＭＳ Ｐゴシック" charset="0"/>
              <a:cs typeface="ＭＳ Ｐゴシック" charset="0"/>
            </a:endParaRPr>
          </a:p>
        </p:txBody>
      </p:sp>
      <p:sp>
        <p:nvSpPr>
          <p:cNvPr id="156" name="Rectangle 24"/>
          <p:cNvSpPr>
            <a:spLocks noChangeArrowheads="1"/>
          </p:cNvSpPr>
          <p:nvPr/>
        </p:nvSpPr>
        <p:spPr bwMode="auto">
          <a:xfrm>
            <a:off x="3962400" y="4087974"/>
            <a:ext cx="1505194" cy="30777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defTabSz="762000" fontAlgn="base">
              <a:spcBef>
                <a:spcPct val="0"/>
              </a:spcBef>
              <a:spcAft>
                <a:spcPct val="0"/>
              </a:spcAft>
            </a:pPr>
            <a:r>
              <a:rPr lang="en-US" altLang="ja-JP" sz="1400" b="1" i="1">
                <a:solidFill>
                  <a:srgbClr val="000000"/>
                </a:solidFill>
                <a:latin typeface="Arial" charset="0"/>
                <a:ea typeface="ＭＳ Ｐゴシック" charset="0"/>
                <a:cs typeface="ＭＳ Ｐゴシック" charset="0"/>
              </a:rPr>
              <a:t>Maraging Steel</a:t>
            </a:r>
            <a:endParaRPr lang="en-US" altLang="ja-JP" sz="2400" b="1" i="1">
              <a:solidFill>
                <a:srgbClr val="FFFFCC"/>
              </a:solidFill>
              <a:latin typeface="Arial" charset="0"/>
              <a:ea typeface="ＭＳ Ｐゴシック" charset="0"/>
              <a:cs typeface="ＭＳ Ｐゴシック" charset="0"/>
            </a:endParaRPr>
          </a:p>
        </p:txBody>
      </p:sp>
      <p:sp>
        <p:nvSpPr>
          <p:cNvPr id="157" name="Rectangle 25"/>
          <p:cNvSpPr>
            <a:spLocks noChangeArrowheads="1"/>
          </p:cNvSpPr>
          <p:nvPr/>
        </p:nvSpPr>
        <p:spPr bwMode="auto">
          <a:xfrm>
            <a:off x="3276681" y="3048161"/>
            <a:ext cx="1156203" cy="30777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accent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defTabSz="762000" fontAlgn="base">
              <a:spcBef>
                <a:spcPct val="0"/>
              </a:spcBef>
              <a:spcAft>
                <a:spcPct val="0"/>
              </a:spcAft>
            </a:pPr>
            <a:r>
              <a:rPr lang="en-US" altLang="ja-JP" sz="1400" b="1" i="1">
                <a:solidFill>
                  <a:srgbClr val="BBE0E3"/>
                </a:solidFill>
                <a:latin typeface="Arial" charset="0"/>
                <a:ea typeface="ＭＳ Ｐゴシック" charset="0"/>
                <a:cs typeface="ＭＳ Ｐゴシック" charset="0"/>
              </a:rPr>
              <a:t>Inconel600</a:t>
            </a:r>
            <a:endParaRPr lang="en-US" altLang="ja-JP" sz="2400" b="1" i="1">
              <a:solidFill>
                <a:srgbClr val="FFFFCC"/>
              </a:solidFill>
              <a:latin typeface="Arial" charset="0"/>
              <a:ea typeface="ＭＳ Ｐゴシック" charset="0"/>
              <a:cs typeface="ＭＳ Ｐゴシック" charset="0"/>
            </a:endParaRPr>
          </a:p>
        </p:txBody>
      </p:sp>
      <p:sp>
        <p:nvSpPr>
          <p:cNvPr id="158" name="Text Box 27"/>
          <p:cNvSpPr txBox="1">
            <a:spLocks noChangeArrowheads="1"/>
          </p:cNvSpPr>
          <p:nvPr/>
        </p:nvSpPr>
        <p:spPr bwMode="auto">
          <a:xfrm>
            <a:off x="107504" y="5877272"/>
            <a:ext cx="8839200" cy="8255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spAutoFit/>
          </a:bodyPr>
          <a:lstStyle/>
          <a:p>
            <a:pPr defTabSz="914400" fontAlgn="base">
              <a:spcBef>
                <a:spcPct val="0"/>
              </a:spcBef>
              <a:spcAft>
                <a:spcPct val="0"/>
              </a:spcAft>
            </a:pPr>
            <a:r>
              <a:rPr lang="en-US" altLang="ja-JP" sz="1600" dirty="0">
                <a:solidFill>
                  <a:srgbClr val="E8FCFE"/>
                </a:solidFill>
                <a:latin typeface="Arial" charset="0"/>
                <a:ea typeface="ＭＳ Ｐゴシック" charset="0"/>
                <a:cs typeface="ＭＳ Ｐゴシック" charset="0"/>
              </a:rPr>
              <a:t>The collapse of the cavitation bubble imposes high compressive stress on the surface </a:t>
            </a:r>
            <a:r>
              <a:rPr lang="en-US" altLang="ja-JP" sz="1600" dirty="0" err="1">
                <a:solidFill>
                  <a:srgbClr val="E8FCFE"/>
                </a:solidFill>
                <a:latin typeface="Arial" charset="0"/>
                <a:ea typeface="ＭＳ Ｐゴシック" charset="0"/>
                <a:cs typeface="ＭＳ Ｐゴシック" charset="0"/>
              </a:rPr>
              <a:t>microarea</a:t>
            </a:r>
            <a:r>
              <a:rPr lang="en-US" altLang="ja-JP" sz="1600" dirty="0">
                <a:solidFill>
                  <a:srgbClr val="E8FCFE"/>
                </a:solidFill>
                <a:latin typeface="Arial" charset="0"/>
                <a:ea typeface="ＭＳ Ｐゴシック" charset="0"/>
                <a:cs typeface="ＭＳ Ｐゴシック" charset="0"/>
              </a:rPr>
              <a:t> due to the </a:t>
            </a:r>
            <a:r>
              <a:rPr lang="en-US" altLang="ja-JP" sz="1600" dirty="0" err="1">
                <a:solidFill>
                  <a:srgbClr val="E8FCFE"/>
                </a:solidFill>
                <a:latin typeface="Arial" charset="0"/>
                <a:ea typeface="ＭＳ Ｐゴシック" charset="0"/>
                <a:cs typeface="ＭＳ Ｐゴシック" charset="0"/>
              </a:rPr>
              <a:t>microjet</a:t>
            </a:r>
            <a:r>
              <a:rPr lang="en-US" altLang="ja-JP" sz="1600" dirty="0">
                <a:solidFill>
                  <a:srgbClr val="E8FCFE"/>
                </a:solidFill>
                <a:latin typeface="Arial" charset="0"/>
                <a:ea typeface="ＭＳ Ｐゴシック" charset="0"/>
                <a:cs typeface="ＭＳ Ｐゴシック" charset="0"/>
              </a:rPr>
              <a:t> injection and the cumulative cavitation damage causes the erosion pits. </a:t>
            </a:r>
          </a:p>
          <a:p>
            <a:pPr defTabSz="914400" fontAlgn="base">
              <a:spcBef>
                <a:spcPct val="0"/>
              </a:spcBef>
              <a:spcAft>
                <a:spcPct val="0"/>
              </a:spcAft>
            </a:pPr>
            <a:r>
              <a:rPr lang="en-US" altLang="ja-JP" sz="1600" dirty="0">
                <a:solidFill>
                  <a:srgbClr val="E8FCFE"/>
                </a:solidFill>
                <a:latin typeface="Arial" charset="0"/>
                <a:ea typeface="ＭＳ Ｐゴシック" charset="0"/>
                <a:cs typeface="ＭＳ Ｐゴシック" charset="0"/>
              </a:rPr>
              <a:t>The degradation due to the impact erosion, A6061&gt;Inconel 600&gt;</a:t>
            </a:r>
            <a:r>
              <a:rPr lang="en-US" altLang="ja-JP" sz="1600" dirty="0" err="1">
                <a:solidFill>
                  <a:srgbClr val="E8FCFE"/>
                </a:solidFill>
                <a:latin typeface="Arial" charset="0"/>
                <a:ea typeface="ＭＳ Ｐゴシック" charset="0"/>
                <a:cs typeface="ＭＳ Ｐゴシック" charset="0"/>
              </a:rPr>
              <a:t>Maraging</a:t>
            </a:r>
            <a:r>
              <a:rPr lang="en-US" altLang="ja-JP" sz="1600" dirty="0">
                <a:solidFill>
                  <a:srgbClr val="E8FCFE"/>
                </a:solidFill>
                <a:latin typeface="Arial" charset="0"/>
                <a:ea typeface="ＭＳ Ｐゴシック" charset="0"/>
                <a:cs typeface="ＭＳ Ｐゴシック" charset="0"/>
              </a:rPr>
              <a:t> Steel&gt;316SS.   </a:t>
            </a:r>
          </a:p>
        </p:txBody>
      </p:sp>
    </p:spTree>
    <p:extLst>
      <p:ext uri="{BB962C8B-B14F-4D97-AF65-F5344CB8AC3E}">
        <p14:creationId xmlns:p14="http://schemas.microsoft.com/office/powerpoint/2010/main" val="105781657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2">
                <a:gamma/>
                <a:shade val="19608"/>
                <a:invGamma/>
              </a:schemeClr>
            </a:gs>
            <a:gs pos="100000">
              <a:schemeClr val="accent2"/>
            </a:gs>
          </a:gsLst>
          <a:lin ang="5400000" scaled="1"/>
        </a:gradFill>
        <a:effectLst/>
      </p:bgPr>
    </p:bg>
    <p:spTree>
      <p:nvGrpSpPr>
        <p:cNvPr id="1" name=""/>
        <p:cNvGrpSpPr/>
        <p:nvPr/>
      </p:nvGrpSpPr>
      <p:grpSpPr>
        <a:xfrm>
          <a:off x="0" y="0"/>
          <a:ext cx="0" cy="0"/>
          <a:chOff x="0" y="0"/>
          <a:chExt cx="0" cy="0"/>
        </a:xfrm>
      </p:grpSpPr>
      <p:sp>
        <p:nvSpPr>
          <p:cNvPr id="22530" name="Text Box 4"/>
          <p:cNvSpPr txBox="1">
            <a:spLocks noChangeArrowheads="1"/>
          </p:cNvSpPr>
          <p:nvPr/>
        </p:nvSpPr>
        <p:spPr bwMode="auto">
          <a:xfrm>
            <a:off x="152400" y="0"/>
            <a:ext cx="7772400" cy="65659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kumimoji="1" sz="2400">
                <a:solidFill>
                  <a:schemeClr val="tx1"/>
                </a:solidFill>
                <a:latin typeface="Arial" charset="0"/>
                <a:ea typeface="ＭＳ Ｐゴシック" charset="0"/>
                <a:cs typeface="ＭＳ Ｐゴシック" charset="0"/>
              </a:defRPr>
            </a:lvl1pPr>
            <a:lvl2pPr marL="37931725" indent="-37474525">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eaLnBrk="0" fontAlgn="base" hangingPunct="0">
              <a:spcBef>
                <a:spcPct val="0"/>
              </a:spcBef>
              <a:spcAft>
                <a:spcPct val="0"/>
              </a:spcAft>
              <a:defRPr kumimoji="1" sz="2400">
                <a:solidFill>
                  <a:schemeClr val="tx1"/>
                </a:solidFill>
                <a:latin typeface="Arial" charset="0"/>
                <a:ea typeface="ＭＳ Ｐゴシック" charset="0"/>
              </a:defRPr>
            </a:lvl6pPr>
            <a:lvl7pPr marL="2971800" indent="-228600" eaLnBrk="0" fontAlgn="base" hangingPunct="0">
              <a:spcBef>
                <a:spcPct val="0"/>
              </a:spcBef>
              <a:spcAft>
                <a:spcPct val="0"/>
              </a:spcAft>
              <a:defRPr kumimoji="1" sz="2400">
                <a:solidFill>
                  <a:schemeClr val="tx1"/>
                </a:solidFill>
                <a:latin typeface="Arial" charset="0"/>
                <a:ea typeface="ＭＳ Ｐゴシック" charset="0"/>
              </a:defRPr>
            </a:lvl7pPr>
            <a:lvl8pPr marL="3429000" indent="-228600" eaLnBrk="0" fontAlgn="base" hangingPunct="0">
              <a:spcBef>
                <a:spcPct val="0"/>
              </a:spcBef>
              <a:spcAft>
                <a:spcPct val="0"/>
              </a:spcAft>
              <a:defRPr kumimoji="1" sz="2400">
                <a:solidFill>
                  <a:schemeClr val="tx1"/>
                </a:solidFill>
                <a:latin typeface="Arial" charset="0"/>
                <a:ea typeface="ＭＳ Ｐゴシック" charset="0"/>
              </a:defRPr>
            </a:lvl8pPr>
            <a:lvl9pPr marL="3886200" indent="-228600" eaLnBrk="0" fontAlgn="base" hangingPunct="0">
              <a:spcBef>
                <a:spcPct val="0"/>
              </a:spcBef>
              <a:spcAft>
                <a:spcPct val="0"/>
              </a:spcAft>
              <a:defRPr kumimoji="1" sz="2400">
                <a:solidFill>
                  <a:schemeClr val="tx1"/>
                </a:solidFill>
                <a:latin typeface="Arial" charset="0"/>
                <a:ea typeface="ＭＳ Ｐゴシック" charset="0"/>
              </a:defRPr>
            </a:lvl9pPr>
          </a:lstStyle>
          <a:p>
            <a:pPr defTabSz="914400" fontAlgn="base">
              <a:lnSpc>
                <a:spcPct val="80000"/>
              </a:lnSpc>
              <a:spcBef>
                <a:spcPct val="0"/>
              </a:spcBef>
              <a:spcAft>
                <a:spcPct val="0"/>
              </a:spcAft>
            </a:pPr>
            <a:r>
              <a:rPr lang="en-US" altLang="ja-JP" sz="4400" b="1" i="1" u="sng">
                <a:solidFill>
                  <a:srgbClr val="FFF526"/>
                </a:solidFill>
                <a:latin typeface="Times New Roman" charset="0"/>
                <a:ea typeface="Osaka" charset="0"/>
                <a:cs typeface="Osaka" charset="0"/>
              </a:rPr>
              <a:t>Pitting formation by MIMTIM</a:t>
            </a:r>
            <a:r>
              <a:rPr lang="en-US" altLang="ja-JP" sz="4400" b="1" i="1" u="sng">
                <a:solidFill>
                  <a:srgbClr val="000000"/>
                </a:solidFill>
                <a:latin typeface="Times New Roman" charset="0"/>
                <a:ea typeface="Osaka" charset="0"/>
                <a:cs typeface="Osaka" charset="0"/>
              </a:rPr>
              <a:t> </a:t>
            </a:r>
            <a:r>
              <a:rPr lang="en-US" altLang="ja-JP" sz="4000" b="1" i="1">
                <a:solidFill>
                  <a:srgbClr val="000000"/>
                </a:solidFill>
                <a:latin typeface="Times New Roman" charset="0"/>
                <a:ea typeface="Osaka" charset="0"/>
                <a:cs typeface="Osaka" charset="0"/>
              </a:rPr>
              <a:t> </a:t>
            </a:r>
            <a:endParaRPr lang="en-US" altLang="ja-JP" sz="2800" b="1" i="1">
              <a:solidFill>
                <a:srgbClr val="000000"/>
              </a:solidFill>
              <a:latin typeface="Times New Roman" charset="0"/>
              <a:ea typeface="Osaka" charset="0"/>
              <a:cs typeface="Osaka" charset="0"/>
            </a:endParaRPr>
          </a:p>
        </p:txBody>
      </p:sp>
      <p:sp>
        <p:nvSpPr>
          <p:cNvPr id="22531" name="Text Box 5"/>
          <p:cNvSpPr txBox="1">
            <a:spLocks noChangeArrowheads="1"/>
          </p:cNvSpPr>
          <p:nvPr/>
        </p:nvSpPr>
        <p:spPr bwMode="auto">
          <a:xfrm>
            <a:off x="942865" y="6324601"/>
            <a:ext cx="7653557"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kumimoji="1" sz="2400">
                <a:solidFill>
                  <a:schemeClr val="tx1"/>
                </a:solidFill>
                <a:latin typeface="Arial" charset="0"/>
                <a:ea typeface="ＭＳ Ｐゴシック" charset="0"/>
                <a:cs typeface="ＭＳ Ｐゴシック" charset="0"/>
              </a:defRPr>
            </a:lvl1pPr>
            <a:lvl2pPr marL="37931725" indent="-37474525">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eaLnBrk="0" fontAlgn="base" hangingPunct="0">
              <a:spcBef>
                <a:spcPct val="0"/>
              </a:spcBef>
              <a:spcAft>
                <a:spcPct val="0"/>
              </a:spcAft>
              <a:defRPr kumimoji="1" sz="2400">
                <a:solidFill>
                  <a:schemeClr val="tx1"/>
                </a:solidFill>
                <a:latin typeface="Arial" charset="0"/>
                <a:ea typeface="ＭＳ Ｐゴシック" charset="0"/>
              </a:defRPr>
            </a:lvl6pPr>
            <a:lvl7pPr marL="2971800" indent="-228600" eaLnBrk="0" fontAlgn="base" hangingPunct="0">
              <a:spcBef>
                <a:spcPct val="0"/>
              </a:spcBef>
              <a:spcAft>
                <a:spcPct val="0"/>
              </a:spcAft>
              <a:defRPr kumimoji="1" sz="2400">
                <a:solidFill>
                  <a:schemeClr val="tx1"/>
                </a:solidFill>
                <a:latin typeface="Arial" charset="0"/>
                <a:ea typeface="ＭＳ Ｐゴシック" charset="0"/>
              </a:defRPr>
            </a:lvl7pPr>
            <a:lvl8pPr marL="3429000" indent="-228600" eaLnBrk="0" fontAlgn="base" hangingPunct="0">
              <a:spcBef>
                <a:spcPct val="0"/>
              </a:spcBef>
              <a:spcAft>
                <a:spcPct val="0"/>
              </a:spcAft>
              <a:defRPr kumimoji="1" sz="2400">
                <a:solidFill>
                  <a:schemeClr val="tx1"/>
                </a:solidFill>
                <a:latin typeface="Arial" charset="0"/>
                <a:ea typeface="ＭＳ Ｐゴシック" charset="0"/>
              </a:defRPr>
            </a:lvl8pPr>
            <a:lvl9pPr marL="3886200" indent="-228600" eaLnBrk="0" fontAlgn="base" hangingPunct="0">
              <a:spcBef>
                <a:spcPct val="0"/>
              </a:spcBef>
              <a:spcAft>
                <a:spcPct val="0"/>
              </a:spcAft>
              <a:defRPr kumimoji="1" sz="2400">
                <a:solidFill>
                  <a:schemeClr val="tx1"/>
                </a:solidFill>
                <a:latin typeface="Arial" charset="0"/>
                <a:ea typeface="ＭＳ Ｐゴシック" charset="0"/>
              </a:defRPr>
            </a:lvl9pPr>
          </a:lstStyle>
          <a:p>
            <a:pPr algn="ctr" defTabSz="914400" fontAlgn="base">
              <a:lnSpc>
                <a:spcPct val="80000"/>
              </a:lnSpc>
              <a:spcBef>
                <a:spcPct val="0"/>
              </a:spcBef>
              <a:spcAft>
                <a:spcPct val="0"/>
              </a:spcAft>
            </a:pPr>
            <a:r>
              <a:rPr lang="en-US" altLang="ja-JP" b="1" i="1">
                <a:solidFill>
                  <a:srgbClr val="FFF526"/>
                </a:solidFill>
                <a:latin typeface="Times New Roman" charset="0"/>
                <a:ea typeface="Osaka" charset="0"/>
                <a:cs typeface="Osaka" charset="0"/>
              </a:rPr>
              <a:t>Pitting damage data are accumulated up to over 10 million</a:t>
            </a:r>
            <a:endParaRPr lang="en-US" altLang="ja-JP">
              <a:solidFill>
                <a:srgbClr val="000000"/>
              </a:solidFill>
              <a:latin typeface="Times" charset="0"/>
              <a:ea typeface="Osaka" charset="0"/>
              <a:cs typeface="Osaka" charset="0"/>
            </a:endParaRPr>
          </a:p>
        </p:txBody>
      </p:sp>
      <p:pic>
        <p:nvPicPr>
          <p:cNvPr id="6150" name="Picture 6"/>
          <p:cNvPicPr>
            <a:picLocks noChangeAspect="1" noChangeArrowheads="1"/>
          </p:cNvPicPr>
          <p:nvPr/>
        </p:nvPicPr>
        <p:blipFill>
          <a:blip r:embed="rId3">
            <a:lum bright="12000" contrast="6000"/>
            <a:extLst>
              <a:ext uri="{28A0092B-C50C-407E-A947-70E740481C1C}">
                <a14:useLocalDpi xmlns:a14="http://schemas.microsoft.com/office/drawing/2010/main" val="0"/>
              </a:ext>
            </a:extLst>
          </a:blip>
          <a:srcRect/>
          <a:stretch>
            <a:fillRect/>
          </a:stretch>
        </p:blipFill>
        <p:spPr bwMode="auto">
          <a:xfrm>
            <a:off x="5105400" y="1020763"/>
            <a:ext cx="2057400" cy="1484312"/>
          </a:xfrm>
          <a:prstGeom prst="rect">
            <a:avLst/>
          </a:prstGeom>
          <a:noFill/>
          <a:ln>
            <a:noFill/>
          </a:ln>
          <a:effectLst>
            <a:outerShdw blurRad="63500" dist="107763" dir="2700000" algn="ctr" rotWithShape="0">
              <a:srgbClr val="000000">
                <a:alpha val="74997"/>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151" name="Picture 7"/>
          <p:cNvPicPr>
            <a:picLocks noChangeAspect="1" noChangeArrowheads="1"/>
          </p:cNvPicPr>
          <p:nvPr/>
        </p:nvPicPr>
        <p:blipFill>
          <a:blip r:embed="rId4">
            <a:lum bright="18000" contrast="16000"/>
            <a:extLst>
              <a:ext uri="{28A0092B-C50C-407E-A947-70E740481C1C}">
                <a14:useLocalDpi xmlns:a14="http://schemas.microsoft.com/office/drawing/2010/main" val="0"/>
              </a:ext>
            </a:extLst>
          </a:blip>
          <a:srcRect/>
          <a:stretch>
            <a:fillRect/>
          </a:stretch>
        </p:blipFill>
        <p:spPr bwMode="auto">
          <a:xfrm>
            <a:off x="6248400" y="1990725"/>
            <a:ext cx="2133600" cy="1531938"/>
          </a:xfrm>
          <a:prstGeom prst="rect">
            <a:avLst/>
          </a:prstGeom>
          <a:noFill/>
          <a:ln>
            <a:noFill/>
          </a:ln>
          <a:effectLst>
            <a:outerShdw blurRad="63500" dist="107763" dir="2700000" algn="ctr" rotWithShape="0">
              <a:srgbClr val="000000">
                <a:alpha val="74997"/>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152" name="Picture 8"/>
          <p:cNvPicPr>
            <a:picLocks noChangeAspect="1" noChangeArrowheads="1"/>
          </p:cNvPicPr>
          <p:nvPr/>
        </p:nvPicPr>
        <p:blipFill>
          <a:blip r:embed="rId5">
            <a:lum bright="18000" contrast="16000"/>
            <a:extLst>
              <a:ext uri="{28A0092B-C50C-407E-A947-70E740481C1C}">
                <a14:useLocalDpi xmlns:a14="http://schemas.microsoft.com/office/drawing/2010/main" val="0"/>
              </a:ext>
            </a:extLst>
          </a:blip>
          <a:srcRect/>
          <a:stretch>
            <a:fillRect/>
          </a:stretch>
        </p:blipFill>
        <p:spPr bwMode="auto">
          <a:xfrm>
            <a:off x="6858000" y="3298825"/>
            <a:ext cx="2057400" cy="1390650"/>
          </a:xfrm>
          <a:prstGeom prst="rect">
            <a:avLst/>
          </a:prstGeom>
          <a:noFill/>
          <a:ln>
            <a:noFill/>
          </a:ln>
          <a:effectLst>
            <a:outerShdw blurRad="63500" dist="107763" dir="2700000" algn="ctr" rotWithShape="0">
              <a:srgbClr val="000000">
                <a:alpha val="74997"/>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153" name="Picture 9"/>
          <p:cNvPicPr>
            <a:picLocks noChangeAspect="1" noChangeArrowheads="1"/>
          </p:cNvPicPr>
          <p:nvPr/>
        </p:nvPicPr>
        <p:blipFill>
          <a:blip r:embed="rId6">
            <a:lum bright="20000" contrast="20000"/>
            <a:extLst>
              <a:ext uri="{28A0092B-C50C-407E-A947-70E740481C1C}">
                <a14:useLocalDpi xmlns:a14="http://schemas.microsoft.com/office/drawing/2010/main" val="0"/>
              </a:ext>
            </a:extLst>
          </a:blip>
          <a:srcRect/>
          <a:stretch>
            <a:fillRect/>
          </a:stretch>
        </p:blipFill>
        <p:spPr bwMode="auto">
          <a:xfrm>
            <a:off x="5334000" y="4572144"/>
            <a:ext cx="2438400" cy="1647825"/>
          </a:xfrm>
          <a:prstGeom prst="rect">
            <a:avLst/>
          </a:prstGeom>
          <a:noFill/>
          <a:ln>
            <a:noFill/>
          </a:ln>
          <a:effectLst>
            <a:outerShdw blurRad="63500" dist="107763" dir="2700000" algn="ctr" rotWithShape="0">
              <a:srgbClr val="000000">
                <a:alpha val="74997"/>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159" name="Picture 15"/>
          <p:cNvPicPr>
            <a:picLocks noChangeAspect="1" noChangeArrowheads="1"/>
          </p:cNvPicPr>
          <p:nvPr/>
        </p:nvPicPr>
        <p:blipFill>
          <a:blip r:embed="rId7">
            <a:lum bright="12000" contrast="6000"/>
            <a:extLst>
              <a:ext uri="{28A0092B-C50C-407E-A947-70E740481C1C}">
                <a14:useLocalDpi xmlns:a14="http://schemas.microsoft.com/office/drawing/2010/main" val="0"/>
              </a:ext>
            </a:extLst>
          </a:blip>
          <a:srcRect/>
          <a:stretch>
            <a:fillRect/>
          </a:stretch>
        </p:blipFill>
        <p:spPr bwMode="auto">
          <a:xfrm>
            <a:off x="3200400" y="685800"/>
            <a:ext cx="2057400" cy="1479550"/>
          </a:xfrm>
          <a:prstGeom prst="rect">
            <a:avLst/>
          </a:prstGeom>
          <a:noFill/>
          <a:ln>
            <a:noFill/>
          </a:ln>
          <a:effectLst>
            <a:outerShdw blurRad="63500" dist="107763" dir="2700000" algn="ctr" rotWithShape="0">
              <a:srgbClr val="000000">
                <a:alpha val="74997"/>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2537" name="Line 16"/>
          <p:cNvSpPr>
            <a:spLocks noChangeShapeType="1"/>
          </p:cNvSpPr>
          <p:nvPr/>
        </p:nvSpPr>
        <p:spPr bwMode="auto">
          <a:xfrm flipV="1">
            <a:off x="8077200" y="5791200"/>
            <a:ext cx="457200" cy="0"/>
          </a:xfrm>
          <a:prstGeom prst="line">
            <a:avLst/>
          </a:prstGeom>
          <a:noFill/>
          <a:ln w="38100">
            <a:solidFill>
              <a:srgbClr val="FFF526"/>
            </a:solidFill>
            <a:round/>
            <a:headEnd/>
            <a:tailEnd/>
          </a:ln>
          <a:extLst>
            <a:ext uri="{909E8E84-426E-40dd-AFC4-6F175D3DCCD1}">
              <a14:hiddenFill xmlns:a14="http://schemas.microsoft.com/office/drawing/2010/main" xmlns="">
                <a:noFill/>
              </a14:hiddenFill>
            </a:ext>
          </a:extLst>
        </p:spPr>
        <p:txBody>
          <a:bodyPr wrap="none" anchor="ctr"/>
          <a:lstStyle/>
          <a:p>
            <a:pPr defTabSz="914400" eaLnBrk="0" fontAlgn="base" hangingPunct="0">
              <a:spcBef>
                <a:spcPct val="0"/>
              </a:spcBef>
              <a:spcAft>
                <a:spcPct val="0"/>
              </a:spcAft>
            </a:pPr>
            <a:endParaRPr lang="ja-JP" altLang="en-US" sz="2400">
              <a:solidFill>
                <a:srgbClr val="000000"/>
              </a:solidFill>
              <a:latin typeface="Arial" charset="0"/>
              <a:ea typeface="ＭＳ Ｐゴシック" charset="0"/>
              <a:cs typeface="ＭＳ Ｐゴシック" charset="0"/>
            </a:endParaRPr>
          </a:p>
        </p:txBody>
      </p:sp>
      <p:sp>
        <p:nvSpPr>
          <p:cNvPr id="22538" name="Text Box 17"/>
          <p:cNvSpPr txBox="1">
            <a:spLocks noChangeArrowheads="1"/>
          </p:cNvSpPr>
          <p:nvPr/>
        </p:nvSpPr>
        <p:spPr bwMode="auto">
          <a:xfrm>
            <a:off x="8001072" y="5334000"/>
            <a:ext cx="1006475"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kumimoji="1" sz="2400">
                <a:solidFill>
                  <a:schemeClr val="tx1"/>
                </a:solidFill>
                <a:latin typeface="Arial" charset="0"/>
                <a:ea typeface="ＭＳ Ｐゴシック" charset="0"/>
                <a:cs typeface="ＭＳ Ｐゴシック" charset="0"/>
              </a:defRPr>
            </a:lvl1pPr>
            <a:lvl2pPr marL="37931725" indent="-37474525">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eaLnBrk="0" fontAlgn="base" hangingPunct="0">
              <a:spcBef>
                <a:spcPct val="0"/>
              </a:spcBef>
              <a:spcAft>
                <a:spcPct val="0"/>
              </a:spcAft>
              <a:defRPr kumimoji="1" sz="2400">
                <a:solidFill>
                  <a:schemeClr val="tx1"/>
                </a:solidFill>
                <a:latin typeface="Arial" charset="0"/>
                <a:ea typeface="ＭＳ Ｐゴシック" charset="0"/>
              </a:defRPr>
            </a:lvl6pPr>
            <a:lvl7pPr marL="2971800" indent="-228600" eaLnBrk="0" fontAlgn="base" hangingPunct="0">
              <a:spcBef>
                <a:spcPct val="0"/>
              </a:spcBef>
              <a:spcAft>
                <a:spcPct val="0"/>
              </a:spcAft>
              <a:defRPr kumimoji="1" sz="2400">
                <a:solidFill>
                  <a:schemeClr val="tx1"/>
                </a:solidFill>
                <a:latin typeface="Arial" charset="0"/>
                <a:ea typeface="ＭＳ Ｐゴシック" charset="0"/>
              </a:defRPr>
            </a:lvl7pPr>
            <a:lvl8pPr marL="3429000" indent="-228600" eaLnBrk="0" fontAlgn="base" hangingPunct="0">
              <a:spcBef>
                <a:spcPct val="0"/>
              </a:spcBef>
              <a:spcAft>
                <a:spcPct val="0"/>
              </a:spcAft>
              <a:defRPr kumimoji="1" sz="2400">
                <a:solidFill>
                  <a:schemeClr val="tx1"/>
                </a:solidFill>
                <a:latin typeface="Arial" charset="0"/>
                <a:ea typeface="ＭＳ Ｐゴシック" charset="0"/>
              </a:defRPr>
            </a:lvl8pPr>
            <a:lvl9pPr marL="3886200" indent="-228600" eaLnBrk="0" fontAlgn="base" hangingPunct="0">
              <a:spcBef>
                <a:spcPct val="0"/>
              </a:spcBef>
              <a:spcAft>
                <a:spcPct val="0"/>
              </a:spcAft>
              <a:defRPr kumimoji="1" sz="2400">
                <a:solidFill>
                  <a:schemeClr val="tx1"/>
                </a:solidFill>
                <a:latin typeface="Arial" charset="0"/>
                <a:ea typeface="ＭＳ Ｐゴシック" charset="0"/>
              </a:defRPr>
            </a:lvl9pPr>
          </a:lstStyle>
          <a:p>
            <a:pPr defTabSz="914400" fontAlgn="base">
              <a:spcBef>
                <a:spcPct val="0"/>
              </a:spcBef>
              <a:spcAft>
                <a:spcPct val="0"/>
              </a:spcAft>
            </a:pPr>
            <a:r>
              <a:rPr lang="en-US" altLang="ja-JP" b="1">
                <a:solidFill>
                  <a:srgbClr val="FFF526"/>
                </a:solidFill>
                <a:latin typeface="Times New Roman" charset="0"/>
                <a:ea typeface="Osaka" charset="0"/>
                <a:cs typeface="Osaka" charset="0"/>
              </a:rPr>
              <a:t>20</a:t>
            </a:r>
            <a:r>
              <a:rPr lang="en-US" altLang="ja-JP" b="1">
                <a:solidFill>
                  <a:srgbClr val="FFF526"/>
                </a:solidFill>
                <a:latin typeface="Symbol" charset="0"/>
                <a:ea typeface="Osaka" charset="0"/>
                <a:cs typeface="Osaka" charset="0"/>
              </a:rPr>
              <a:t>m</a:t>
            </a:r>
            <a:r>
              <a:rPr lang="en-US" altLang="ja-JP" b="1">
                <a:solidFill>
                  <a:srgbClr val="FFF526"/>
                </a:solidFill>
                <a:latin typeface="Times New Roman" charset="0"/>
                <a:ea typeface="Osaka" charset="0"/>
                <a:cs typeface="Osaka" charset="0"/>
              </a:rPr>
              <a:t>m</a:t>
            </a:r>
            <a:endParaRPr lang="en-US" altLang="ja-JP">
              <a:solidFill>
                <a:srgbClr val="FFF526"/>
              </a:solidFill>
              <a:latin typeface="Times New Roman" charset="0"/>
              <a:ea typeface="Osaka" charset="0"/>
              <a:cs typeface="Osaka" charset="0"/>
            </a:endParaRPr>
          </a:p>
        </p:txBody>
      </p:sp>
      <p:sp>
        <p:nvSpPr>
          <p:cNvPr id="22539" name="Text Box 18"/>
          <p:cNvSpPr txBox="1">
            <a:spLocks noChangeArrowheads="1"/>
          </p:cNvSpPr>
          <p:nvPr/>
        </p:nvSpPr>
        <p:spPr bwMode="auto">
          <a:xfrm>
            <a:off x="5257800" y="1066944"/>
            <a:ext cx="800100" cy="5556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kumimoji="1" sz="2400">
                <a:solidFill>
                  <a:schemeClr val="tx1"/>
                </a:solidFill>
                <a:latin typeface="Arial" charset="0"/>
                <a:ea typeface="ＭＳ Ｐゴシック" charset="0"/>
                <a:cs typeface="ＭＳ Ｐゴシック" charset="0"/>
              </a:defRPr>
            </a:lvl1pPr>
            <a:lvl2pPr marL="37931725" indent="-37474525">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eaLnBrk="0" fontAlgn="base" hangingPunct="0">
              <a:spcBef>
                <a:spcPct val="0"/>
              </a:spcBef>
              <a:spcAft>
                <a:spcPct val="0"/>
              </a:spcAft>
              <a:defRPr kumimoji="1" sz="2400">
                <a:solidFill>
                  <a:schemeClr val="tx1"/>
                </a:solidFill>
                <a:latin typeface="Arial" charset="0"/>
                <a:ea typeface="ＭＳ Ｐゴシック" charset="0"/>
              </a:defRPr>
            </a:lvl6pPr>
            <a:lvl7pPr marL="2971800" indent="-228600" eaLnBrk="0" fontAlgn="base" hangingPunct="0">
              <a:spcBef>
                <a:spcPct val="0"/>
              </a:spcBef>
              <a:spcAft>
                <a:spcPct val="0"/>
              </a:spcAft>
              <a:defRPr kumimoji="1" sz="2400">
                <a:solidFill>
                  <a:schemeClr val="tx1"/>
                </a:solidFill>
                <a:latin typeface="Arial" charset="0"/>
                <a:ea typeface="ＭＳ Ｐゴシック" charset="0"/>
              </a:defRPr>
            </a:lvl7pPr>
            <a:lvl8pPr marL="3429000" indent="-228600" eaLnBrk="0" fontAlgn="base" hangingPunct="0">
              <a:spcBef>
                <a:spcPct val="0"/>
              </a:spcBef>
              <a:spcAft>
                <a:spcPct val="0"/>
              </a:spcAft>
              <a:defRPr kumimoji="1" sz="2400">
                <a:solidFill>
                  <a:schemeClr val="tx1"/>
                </a:solidFill>
                <a:latin typeface="Arial" charset="0"/>
                <a:ea typeface="ＭＳ Ｐゴシック" charset="0"/>
              </a:defRPr>
            </a:lvl8pPr>
            <a:lvl9pPr marL="3886200" indent="-228600" eaLnBrk="0" fontAlgn="base" hangingPunct="0">
              <a:spcBef>
                <a:spcPct val="0"/>
              </a:spcBef>
              <a:spcAft>
                <a:spcPct val="0"/>
              </a:spcAft>
              <a:defRPr kumimoji="1" sz="2400">
                <a:solidFill>
                  <a:schemeClr val="tx1"/>
                </a:solidFill>
                <a:latin typeface="Arial" charset="0"/>
                <a:ea typeface="ＭＳ Ｐゴシック" charset="0"/>
              </a:defRPr>
            </a:lvl9pPr>
          </a:lstStyle>
          <a:p>
            <a:pPr algn="just" defTabSz="914400" fontAlgn="base">
              <a:spcBef>
                <a:spcPct val="0"/>
              </a:spcBef>
              <a:spcAft>
                <a:spcPct val="0"/>
              </a:spcAft>
            </a:pPr>
            <a:r>
              <a:rPr lang="en-US" altLang="ja-JP" b="1">
                <a:solidFill>
                  <a:srgbClr val="FFF526"/>
                </a:solidFill>
                <a:latin typeface="Times" charset="0"/>
                <a:ea typeface="平成明朝" charset="0"/>
                <a:cs typeface="平成明朝" charset="0"/>
              </a:rPr>
              <a:t>10</a:t>
            </a:r>
            <a:r>
              <a:rPr lang="en-US" altLang="ja-JP" b="1" baseline="30000">
                <a:solidFill>
                  <a:srgbClr val="FFF526"/>
                </a:solidFill>
                <a:latin typeface="Times" charset="0"/>
                <a:ea typeface="平成明朝" charset="0"/>
                <a:cs typeface="平成明朝" charset="0"/>
              </a:rPr>
              <a:t>4</a:t>
            </a:r>
            <a:endParaRPr lang="en-US" altLang="ja-JP" sz="2000">
              <a:solidFill>
                <a:srgbClr val="FFF526"/>
              </a:solidFill>
              <a:latin typeface="Times" charset="0"/>
              <a:ea typeface="平成明朝" charset="0"/>
              <a:cs typeface="平成明朝" charset="0"/>
            </a:endParaRPr>
          </a:p>
        </p:txBody>
      </p:sp>
      <p:sp>
        <p:nvSpPr>
          <p:cNvPr id="22540" name="Text Box 19"/>
          <p:cNvSpPr txBox="1">
            <a:spLocks noChangeArrowheads="1"/>
          </p:cNvSpPr>
          <p:nvPr/>
        </p:nvSpPr>
        <p:spPr bwMode="auto">
          <a:xfrm>
            <a:off x="3200400" y="685802"/>
            <a:ext cx="800100" cy="5556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kumimoji="1" sz="2400">
                <a:solidFill>
                  <a:schemeClr val="tx1"/>
                </a:solidFill>
                <a:latin typeface="Arial" charset="0"/>
                <a:ea typeface="ＭＳ Ｐゴシック" charset="0"/>
                <a:cs typeface="ＭＳ Ｐゴシック" charset="0"/>
              </a:defRPr>
            </a:lvl1pPr>
            <a:lvl2pPr marL="37931725" indent="-37474525">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eaLnBrk="0" fontAlgn="base" hangingPunct="0">
              <a:spcBef>
                <a:spcPct val="0"/>
              </a:spcBef>
              <a:spcAft>
                <a:spcPct val="0"/>
              </a:spcAft>
              <a:defRPr kumimoji="1" sz="2400">
                <a:solidFill>
                  <a:schemeClr val="tx1"/>
                </a:solidFill>
                <a:latin typeface="Arial" charset="0"/>
                <a:ea typeface="ＭＳ Ｐゴシック" charset="0"/>
              </a:defRPr>
            </a:lvl6pPr>
            <a:lvl7pPr marL="2971800" indent="-228600" eaLnBrk="0" fontAlgn="base" hangingPunct="0">
              <a:spcBef>
                <a:spcPct val="0"/>
              </a:spcBef>
              <a:spcAft>
                <a:spcPct val="0"/>
              </a:spcAft>
              <a:defRPr kumimoji="1" sz="2400">
                <a:solidFill>
                  <a:schemeClr val="tx1"/>
                </a:solidFill>
                <a:latin typeface="Arial" charset="0"/>
                <a:ea typeface="ＭＳ Ｐゴシック" charset="0"/>
              </a:defRPr>
            </a:lvl7pPr>
            <a:lvl8pPr marL="3429000" indent="-228600" eaLnBrk="0" fontAlgn="base" hangingPunct="0">
              <a:spcBef>
                <a:spcPct val="0"/>
              </a:spcBef>
              <a:spcAft>
                <a:spcPct val="0"/>
              </a:spcAft>
              <a:defRPr kumimoji="1" sz="2400">
                <a:solidFill>
                  <a:schemeClr val="tx1"/>
                </a:solidFill>
                <a:latin typeface="Arial" charset="0"/>
                <a:ea typeface="ＭＳ Ｐゴシック" charset="0"/>
              </a:defRPr>
            </a:lvl8pPr>
            <a:lvl9pPr marL="3886200" indent="-228600" eaLnBrk="0" fontAlgn="base" hangingPunct="0">
              <a:spcBef>
                <a:spcPct val="0"/>
              </a:spcBef>
              <a:spcAft>
                <a:spcPct val="0"/>
              </a:spcAft>
              <a:defRPr kumimoji="1" sz="2400">
                <a:solidFill>
                  <a:schemeClr val="tx1"/>
                </a:solidFill>
                <a:latin typeface="Arial" charset="0"/>
                <a:ea typeface="ＭＳ Ｐゴシック" charset="0"/>
              </a:defRPr>
            </a:lvl9pPr>
          </a:lstStyle>
          <a:p>
            <a:pPr algn="just" defTabSz="914400" fontAlgn="base">
              <a:spcBef>
                <a:spcPct val="0"/>
              </a:spcBef>
              <a:spcAft>
                <a:spcPct val="0"/>
              </a:spcAft>
            </a:pPr>
            <a:r>
              <a:rPr lang="en-US" altLang="ja-JP" b="1">
                <a:solidFill>
                  <a:srgbClr val="FFF526"/>
                </a:solidFill>
                <a:latin typeface="Times" charset="0"/>
                <a:ea typeface="平成明朝" charset="0"/>
                <a:cs typeface="平成明朝" charset="0"/>
              </a:rPr>
              <a:t>10</a:t>
            </a:r>
            <a:r>
              <a:rPr lang="en-US" altLang="ja-JP" b="1" baseline="30000">
                <a:solidFill>
                  <a:srgbClr val="FFF526"/>
                </a:solidFill>
                <a:latin typeface="Times" charset="0"/>
                <a:ea typeface="平成明朝" charset="0"/>
                <a:cs typeface="平成明朝" charset="0"/>
              </a:rPr>
              <a:t>3</a:t>
            </a:r>
            <a:endParaRPr lang="en-US" altLang="ja-JP" sz="2000" b="1">
              <a:solidFill>
                <a:srgbClr val="000000"/>
              </a:solidFill>
              <a:latin typeface="Times" charset="0"/>
              <a:ea typeface="平成明朝" charset="0"/>
              <a:cs typeface="平成明朝" charset="0"/>
            </a:endParaRPr>
          </a:p>
        </p:txBody>
      </p:sp>
      <p:sp>
        <p:nvSpPr>
          <p:cNvPr id="22541" name="Text Box 20"/>
          <p:cNvSpPr txBox="1">
            <a:spLocks noChangeArrowheads="1"/>
          </p:cNvSpPr>
          <p:nvPr/>
        </p:nvSpPr>
        <p:spPr bwMode="auto">
          <a:xfrm>
            <a:off x="7696200" y="2057544"/>
            <a:ext cx="800100" cy="5556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kumimoji="1" sz="2400">
                <a:solidFill>
                  <a:schemeClr val="tx1"/>
                </a:solidFill>
                <a:latin typeface="Arial" charset="0"/>
                <a:ea typeface="ＭＳ Ｐゴシック" charset="0"/>
                <a:cs typeface="ＭＳ Ｐゴシック" charset="0"/>
              </a:defRPr>
            </a:lvl1pPr>
            <a:lvl2pPr marL="37931725" indent="-37474525">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eaLnBrk="0" fontAlgn="base" hangingPunct="0">
              <a:spcBef>
                <a:spcPct val="0"/>
              </a:spcBef>
              <a:spcAft>
                <a:spcPct val="0"/>
              </a:spcAft>
              <a:defRPr kumimoji="1" sz="2400">
                <a:solidFill>
                  <a:schemeClr val="tx1"/>
                </a:solidFill>
                <a:latin typeface="Arial" charset="0"/>
                <a:ea typeface="ＭＳ Ｐゴシック" charset="0"/>
              </a:defRPr>
            </a:lvl6pPr>
            <a:lvl7pPr marL="2971800" indent="-228600" eaLnBrk="0" fontAlgn="base" hangingPunct="0">
              <a:spcBef>
                <a:spcPct val="0"/>
              </a:spcBef>
              <a:spcAft>
                <a:spcPct val="0"/>
              </a:spcAft>
              <a:defRPr kumimoji="1" sz="2400">
                <a:solidFill>
                  <a:schemeClr val="tx1"/>
                </a:solidFill>
                <a:latin typeface="Arial" charset="0"/>
                <a:ea typeface="ＭＳ Ｐゴシック" charset="0"/>
              </a:defRPr>
            </a:lvl7pPr>
            <a:lvl8pPr marL="3429000" indent="-228600" eaLnBrk="0" fontAlgn="base" hangingPunct="0">
              <a:spcBef>
                <a:spcPct val="0"/>
              </a:spcBef>
              <a:spcAft>
                <a:spcPct val="0"/>
              </a:spcAft>
              <a:defRPr kumimoji="1" sz="2400">
                <a:solidFill>
                  <a:schemeClr val="tx1"/>
                </a:solidFill>
                <a:latin typeface="Arial" charset="0"/>
                <a:ea typeface="ＭＳ Ｐゴシック" charset="0"/>
              </a:defRPr>
            </a:lvl8pPr>
            <a:lvl9pPr marL="3886200" indent="-228600" eaLnBrk="0" fontAlgn="base" hangingPunct="0">
              <a:spcBef>
                <a:spcPct val="0"/>
              </a:spcBef>
              <a:spcAft>
                <a:spcPct val="0"/>
              </a:spcAft>
              <a:defRPr kumimoji="1" sz="2400">
                <a:solidFill>
                  <a:schemeClr val="tx1"/>
                </a:solidFill>
                <a:latin typeface="Arial" charset="0"/>
                <a:ea typeface="ＭＳ Ｐゴシック" charset="0"/>
              </a:defRPr>
            </a:lvl9pPr>
          </a:lstStyle>
          <a:p>
            <a:pPr algn="just" defTabSz="914400" fontAlgn="base">
              <a:spcBef>
                <a:spcPct val="0"/>
              </a:spcBef>
              <a:spcAft>
                <a:spcPct val="0"/>
              </a:spcAft>
            </a:pPr>
            <a:r>
              <a:rPr lang="en-US" altLang="ja-JP" b="1">
                <a:solidFill>
                  <a:srgbClr val="FFF526"/>
                </a:solidFill>
                <a:latin typeface="Times" charset="0"/>
                <a:ea typeface="平成明朝" charset="0"/>
                <a:cs typeface="平成明朝" charset="0"/>
              </a:rPr>
              <a:t>10</a:t>
            </a:r>
            <a:r>
              <a:rPr lang="en-US" altLang="ja-JP" b="1" baseline="30000">
                <a:solidFill>
                  <a:srgbClr val="FFF526"/>
                </a:solidFill>
                <a:latin typeface="Times" charset="0"/>
                <a:ea typeface="平成明朝" charset="0"/>
                <a:cs typeface="平成明朝" charset="0"/>
              </a:rPr>
              <a:t>5</a:t>
            </a:r>
            <a:endParaRPr lang="en-US" altLang="ja-JP" sz="2000">
              <a:solidFill>
                <a:srgbClr val="FFF526"/>
              </a:solidFill>
              <a:latin typeface="Times" charset="0"/>
              <a:ea typeface="平成明朝" charset="0"/>
              <a:cs typeface="平成明朝" charset="0"/>
            </a:endParaRPr>
          </a:p>
        </p:txBody>
      </p:sp>
      <p:sp>
        <p:nvSpPr>
          <p:cNvPr id="22542" name="Text Box 21"/>
          <p:cNvSpPr txBox="1">
            <a:spLocks noChangeArrowheads="1"/>
          </p:cNvSpPr>
          <p:nvPr/>
        </p:nvSpPr>
        <p:spPr bwMode="auto">
          <a:xfrm>
            <a:off x="8077200" y="4191144"/>
            <a:ext cx="800100" cy="5556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kumimoji="1" sz="2400">
                <a:solidFill>
                  <a:schemeClr val="tx1"/>
                </a:solidFill>
                <a:latin typeface="Arial" charset="0"/>
                <a:ea typeface="ＭＳ Ｐゴシック" charset="0"/>
                <a:cs typeface="ＭＳ Ｐゴシック" charset="0"/>
              </a:defRPr>
            </a:lvl1pPr>
            <a:lvl2pPr marL="37931725" indent="-37474525">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eaLnBrk="0" fontAlgn="base" hangingPunct="0">
              <a:spcBef>
                <a:spcPct val="0"/>
              </a:spcBef>
              <a:spcAft>
                <a:spcPct val="0"/>
              </a:spcAft>
              <a:defRPr kumimoji="1" sz="2400">
                <a:solidFill>
                  <a:schemeClr val="tx1"/>
                </a:solidFill>
                <a:latin typeface="Arial" charset="0"/>
                <a:ea typeface="ＭＳ Ｐゴシック" charset="0"/>
              </a:defRPr>
            </a:lvl6pPr>
            <a:lvl7pPr marL="2971800" indent="-228600" eaLnBrk="0" fontAlgn="base" hangingPunct="0">
              <a:spcBef>
                <a:spcPct val="0"/>
              </a:spcBef>
              <a:spcAft>
                <a:spcPct val="0"/>
              </a:spcAft>
              <a:defRPr kumimoji="1" sz="2400">
                <a:solidFill>
                  <a:schemeClr val="tx1"/>
                </a:solidFill>
                <a:latin typeface="Arial" charset="0"/>
                <a:ea typeface="ＭＳ Ｐゴシック" charset="0"/>
              </a:defRPr>
            </a:lvl7pPr>
            <a:lvl8pPr marL="3429000" indent="-228600" eaLnBrk="0" fontAlgn="base" hangingPunct="0">
              <a:spcBef>
                <a:spcPct val="0"/>
              </a:spcBef>
              <a:spcAft>
                <a:spcPct val="0"/>
              </a:spcAft>
              <a:defRPr kumimoji="1" sz="2400">
                <a:solidFill>
                  <a:schemeClr val="tx1"/>
                </a:solidFill>
                <a:latin typeface="Arial" charset="0"/>
                <a:ea typeface="ＭＳ Ｐゴシック" charset="0"/>
              </a:defRPr>
            </a:lvl8pPr>
            <a:lvl9pPr marL="3886200" indent="-228600" eaLnBrk="0" fontAlgn="base" hangingPunct="0">
              <a:spcBef>
                <a:spcPct val="0"/>
              </a:spcBef>
              <a:spcAft>
                <a:spcPct val="0"/>
              </a:spcAft>
              <a:defRPr kumimoji="1" sz="2400">
                <a:solidFill>
                  <a:schemeClr val="tx1"/>
                </a:solidFill>
                <a:latin typeface="Arial" charset="0"/>
                <a:ea typeface="ＭＳ Ｐゴシック" charset="0"/>
              </a:defRPr>
            </a:lvl9pPr>
          </a:lstStyle>
          <a:p>
            <a:pPr algn="just" defTabSz="914400" fontAlgn="base">
              <a:spcBef>
                <a:spcPct val="0"/>
              </a:spcBef>
              <a:spcAft>
                <a:spcPct val="0"/>
              </a:spcAft>
            </a:pPr>
            <a:r>
              <a:rPr lang="en-US" altLang="ja-JP" b="1">
                <a:solidFill>
                  <a:srgbClr val="FFF526"/>
                </a:solidFill>
                <a:latin typeface="Times" charset="0"/>
                <a:ea typeface="平成明朝" charset="0"/>
                <a:cs typeface="平成明朝" charset="0"/>
              </a:rPr>
              <a:t>10</a:t>
            </a:r>
            <a:r>
              <a:rPr lang="en-US" altLang="ja-JP" b="1" baseline="30000">
                <a:solidFill>
                  <a:srgbClr val="FFF526"/>
                </a:solidFill>
                <a:latin typeface="Times" charset="0"/>
                <a:ea typeface="平成明朝" charset="0"/>
                <a:cs typeface="平成明朝" charset="0"/>
              </a:rPr>
              <a:t>6</a:t>
            </a:r>
            <a:endParaRPr lang="en-US" altLang="ja-JP" sz="2000" b="1">
              <a:solidFill>
                <a:srgbClr val="FFF526"/>
              </a:solidFill>
              <a:latin typeface="Times" charset="0"/>
              <a:ea typeface="平成明朝" charset="0"/>
              <a:cs typeface="平成明朝" charset="0"/>
            </a:endParaRPr>
          </a:p>
        </p:txBody>
      </p:sp>
      <p:sp>
        <p:nvSpPr>
          <p:cNvPr id="22543" name="Text Box 22"/>
          <p:cNvSpPr txBox="1">
            <a:spLocks noChangeArrowheads="1"/>
          </p:cNvSpPr>
          <p:nvPr/>
        </p:nvSpPr>
        <p:spPr bwMode="auto">
          <a:xfrm>
            <a:off x="6781800" y="5715144"/>
            <a:ext cx="800100" cy="5556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kumimoji="1" sz="2400">
                <a:solidFill>
                  <a:schemeClr val="tx1"/>
                </a:solidFill>
                <a:latin typeface="Arial" charset="0"/>
                <a:ea typeface="ＭＳ Ｐゴシック" charset="0"/>
                <a:cs typeface="ＭＳ Ｐゴシック" charset="0"/>
              </a:defRPr>
            </a:lvl1pPr>
            <a:lvl2pPr marL="37931725" indent="-37474525">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eaLnBrk="0" fontAlgn="base" hangingPunct="0">
              <a:spcBef>
                <a:spcPct val="0"/>
              </a:spcBef>
              <a:spcAft>
                <a:spcPct val="0"/>
              </a:spcAft>
              <a:defRPr kumimoji="1" sz="2400">
                <a:solidFill>
                  <a:schemeClr val="tx1"/>
                </a:solidFill>
                <a:latin typeface="Arial" charset="0"/>
                <a:ea typeface="ＭＳ Ｐゴシック" charset="0"/>
              </a:defRPr>
            </a:lvl6pPr>
            <a:lvl7pPr marL="2971800" indent="-228600" eaLnBrk="0" fontAlgn="base" hangingPunct="0">
              <a:spcBef>
                <a:spcPct val="0"/>
              </a:spcBef>
              <a:spcAft>
                <a:spcPct val="0"/>
              </a:spcAft>
              <a:defRPr kumimoji="1" sz="2400">
                <a:solidFill>
                  <a:schemeClr val="tx1"/>
                </a:solidFill>
                <a:latin typeface="Arial" charset="0"/>
                <a:ea typeface="ＭＳ Ｐゴシック" charset="0"/>
              </a:defRPr>
            </a:lvl7pPr>
            <a:lvl8pPr marL="3429000" indent="-228600" eaLnBrk="0" fontAlgn="base" hangingPunct="0">
              <a:spcBef>
                <a:spcPct val="0"/>
              </a:spcBef>
              <a:spcAft>
                <a:spcPct val="0"/>
              </a:spcAft>
              <a:defRPr kumimoji="1" sz="2400">
                <a:solidFill>
                  <a:schemeClr val="tx1"/>
                </a:solidFill>
                <a:latin typeface="Arial" charset="0"/>
                <a:ea typeface="ＭＳ Ｐゴシック" charset="0"/>
              </a:defRPr>
            </a:lvl8pPr>
            <a:lvl9pPr marL="3886200" indent="-228600" eaLnBrk="0" fontAlgn="base" hangingPunct="0">
              <a:spcBef>
                <a:spcPct val="0"/>
              </a:spcBef>
              <a:spcAft>
                <a:spcPct val="0"/>
              </a:spcAft>
              <a:defRPr kumimoji="1" sz="2400">
                <a:solidFill>
                  <a:schemeClr val="tx1"/>
                </a:solidFill>
                <a:latin typeface="Arial" charset="0"/>
                <a:ea typeface="ＭＳ Ｐゴシック" charset="0"/>
              </a:defRPr>
            </a:lvl9pPr>
          </a:lstStyle>
          <a:p>
            <a:pPr algn="just" defTabSz="914400" fontAlgn="base">
              <a:spcBef>
                <a:spcPct val="0"/>
              </a:spcBef>
              <a:spcAft>
                <a:spcPct val="0"/>
              </a:spcAft>
            </a:pPr>
            <a:r>
              <a:rPr lang="en-US" altLang="ja-JP" b="1">
                <a:solidFill>
                  <a:srgbClr val="FFF526"/>
                </a:solidFill>
                <a:latin typeface="Times" charset="0"/>
                <a:ea typeface="平成明朝" charset="0"/>
                <a:cs typeface="平成明朝" charset="0"/>
              </a:rPr>
              <a:t>10</a:t>
            </a:r>
            <a:r>
              <a:rPr lang="en-US" altLang="ja-JP" b="1" baseline="30000">
                <a:solidFill>
                  <a:srgbClr val="FFF526"/>
                </a:solidFill>
                <a:latin typeface="Times" charset="0"/>
                <a:ea typeface="平成明朝" charset="0"/>
                <a:cs typeface="平成明朝" charset="0"/>
              </a:rPr>
              <a:t>7</a:t>
            </a:r>
            <a:endParaRPr lang="en-US" altLang="ja-JP" sz="2000">
              <a:solidFill>
                <a:srgbClr val="FFF526"/>
              </a:solidFill>
              <a:latin typeface="Times" charset="0"/>
              <a:ea typeface="平成明朝" charset="0"/>
              <a:cs typeface="平成明朝" charset="0"/>
            </a:endParaRPr>
          </a:p>
        </p:txBody>
      </p:sp>
      <p:sp>
        <p:nvSpPr>
          <p:cNvPr id="22544" name="Text Box 23"/>
          <p:cNvSpPr txBox="1">
            <a:spLocks noChangeArrowheads="1"/>
          </p:cNvSpPr>
          <p:nvPr/>
        </p:nvSpPr>
        <p:spPr bwMode="auto">
          <a:xfrm>
            <a:off x="4038600" y="1905000"/>
            <a:ext cx="1218728"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kumimoji="1" sz="2400">
                <a:solidFill>
                  <a:schemeClr val="tx1"/>
                </a:solidFill>
                <a:latin typeface="Arial" charset="0"/>
                <a:ea typeface="ＭＳ Ｐゴシック" charset="0"/>
                <a:cs typeface="ＭＳ Ｐゴシック" charset="0"/>
              </a:defRPr>
            </a:lvl1pPr>
            <a:lvl2pPr marL="37931725" indent="-37474525">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eaLnBrk="0" fontAlgn="base" hangingPunct="0">
              <a:spcBef>
                <a:spcPct val="0"/>
              </a:spcBef>
              <a:spcAft>
                <a:spcPct val="0"/>
              </a:spcAft>
              <a:defRPr kumimoji="1" sz="2400">
                <a:solidFill>
                  <a:schemeClr val="tx1"/>
                </a:solidFill>
                <a:latin typeface="Arial" charset="0"/>
                <a:ea typeface="ＭＳ Ｐゴシック" charset="0"/>
              </a:defRPr>
            </a:lvl6pPr>
            <a:lvl7pPr marL="2971800" indent="-228600" eaLnBrk="0" fontAlgn="base" hangingPunct="0">
              <a:spcBef>
                <a:spcPct val="0"/>
              </a:spcBef>
              <a:spcAft>
                <a:spcPct val="0"/>
              </a:spcAft>
              <a:defRPr kumimoji="1" sz="2400">
                <a:solidFill>
                  <a:schemeClr val="tx1"/>
                </a:solidFill>
                <a:latin typeface="Arial" charset="0"/>
                <a:ea typeface="ＭＳ Ｐゴシック" charset="0"/>
              </a:defRPr>
            </a:lvl7pPr>
            <a:lvl8pPr marL="3429000" indent="-228600" eaLnBrk="0" fontAlgn="base" hangingPunct="0">
              <a:spcBef>
                <a:spcPct val="0"/>
              </a:spcBef>
              <a:spcAft>
                <a:spcPct val="0"/>
              </a:spcAft>
              <a:defRPr kumimoji="1" sz="2400">
                <a:solidFill>
                  <a:schemeClr val="tx1"/>
                </a:solidFill>
                <a:latin typeface="Arial" charset="0"/>
                <a:ea typeface="ＭＳ Ｐゴシック" charset="0"/>
              </a:defRPr>
            </a:lvl8pPr>
            <a:lvl9pPr marL="3886200" indent="-228600" eaLnBrk="0" fontAlgn="base" hangingPunct="0">
              <a:spcBef>
                <a:spcPct val="0"/>
              </a:spcBef>
              <a:spcAft>
                <a:spcPct val="0"/>
              </a:spcAft>
              <a:defRPr kumimoji="1" sz="2400">
                <a:solidFill>
                  <a:schemeClr val="tx1"/>
                </a:solidFill>
                <a:latin typeface="Arial" charset="0"/>
                <a:ea typeface="ＭＳ Ｐゴシック" charset="0"/>
              </a:defRPr>
            </a:lvl9pPr>
          </a:lstStyle>
          <a:p>
            <a:pPr defTabSz="914400" fontAlgn="base">
              <a:spcBef>
                <a:spcPct val="0"/>
              </a:spcBef>
              <a:spcAft>
                <a:spcPct val="0"/>
              </a:spcAft>
            </a:pPr>
            <a:r>
              <a:rPr lang="en-US" altLang="ja-JP" sz="1600" b="1" i="1">
                <a:solidFill>
                  <a:srgbClr val="E5FFFF"/>
                </a:solidFill>
                <a:latin typeface="Times" charset="0"/>
                <a:ea typeface="Osaka" charset="0"/>
                <a:cs typeface="Osaka" charset="0"/>
              </a:rPr>
              <a:t>Isolated pits</a:t>
            </a:r>
            <a:endParaRPr lang="en-US" altLang="ja-JP">
              <a:solidFill>
                <a:srgbClr val="000000"/>
              </a:solidFill>
              <a:latin typeface="Times" charset="0"/>
              <a:ea typeface="Osaka" charset="0"/>
              <a:cs typeface="Osaka" charset="0"/>
            </a:endParaRPr>
          </a:p>
        </p:txBody>
      </p:sp>
      <p:sp>
        <p:nvSpPr>
          <p:cNvPr id="22545" name="Text Box 24"/>
          <p:cNvSpPr txBox="1">
            <a:spLocks noChangeArrowheads="1"/>
          </p:cNvSpPr>
          <p:nvPr/>
        </p:nvSpPr>
        <p:spPr bwMode="auto">
          <a:xfrm>
            <a:off x="5867472" y="3657600"/>
            <a:ext cx="1412591"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kumimoji="1" sz="2400">
                <a:solidFill>
                  <a:schemeClr val="tx1"/>
                </a:solidFill>
                <a:latin typeface="Arial" charset="0"/>
                <a:ea typeface="ＭＳ Ｐゴシック" charset="0"/>
                <a:cs typeface="ＭＳ Ｐゴシック" charset="0"/>
              </a:defRPr>
            </a:lvl1pPr>
            <a:lvl2pPr marL="37931725" indent="-37474525">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eaLnBrk="0" fontAlgn="base" hangingPunct="0">
              <a:spcBef>
                <a:spcPct val="0"/>
              </a:spcBef>
              <a:spcAft>
                <a:spcPct val="0"/>
              </a:spcAft>
              <a:defRPr kumimoji="1" sz="2400">
                <a:solidFill>
                  <a:schemeClr val="tx1"/>
                </a:solidFill>
                <a:latin typeface="Arial" charset="0"/>
                <a:ea typeface="ＭＳ Ｐゴシック" charset="0"/>
              </a:defRPr>
            </a:lvl6pPr>
            <a:lvl7pPr marL="2971800" indent="-228600" eaLnBrk="0" fontAlgn="base" hangingPunct="0">
              <a:spcBef>
                <a:spcPct val="0"/>
              </a:spcBef>
              <a:spcAft>
                <a:spcPct val="0"/>
              </a:spcAft>
              <a:defRPr kumimoji="1" sz="2400">
                <a:solidFill>
                  <a:schemeClr val="tx1"/>
                </a:solidFill>
                <a:latin typeface="Arial" charset="0"/>
                <a:ea typeface="ＭＳ Ｐゴシック" charset="0"/>
              </a:defRPr>
            </a:lvl7pPr>
            <a:lvl8pPr marL="3429000" indent="-228600" eaLnBrk="0" fontAlgn="base" hangingPunct="0">
              <a:spcBef>
                <a:spcPct val="0"/>
              </a:spcBef>
              <a:spcAft>
                <a:spcPct val="0"/>
              </a:spcAft>
              <a:defRPr kumimoji="1" sz="2400">
                <a:solidFill>
                  <a:schemeClr val="tx1"/>
                </a:solidFill>
                <a:latin typeface="Arial" charset="0"/>
                <a:ea typeface="ＭＳ Ｐゴシック" charset="0"/>
              </a:defRPr>
            </a:lvl8pPr>
            <a:lvl9pPr marL="3886200" indent="-228600" eaLnBrk="0" fontAlgn="base" hangingPunct="0">
              <a:spcBef>
                <a:spcPct val="0"/>
              </a:spcBef>
              <a:spcAft>
                <a:spcPct val="0"/>
              </a:spcAft>
              <a:defRPr kumimoji="1" sz="2400">
                <a:solidFill>
                  <a:schemeClr val="tx1"/>
                </a:solidFill>
                <a:latin typeface="Arial" charset="0"/>
                <a:ea typeface="ＭＳ Ｐゴシック" charset="0"/>
              </a:defRPr>
            </a:lvl9pPr>
          </a:lstStyle>
          <a:p>
            <a:pPr defTabSz="914400" fontAlgn="base">
              <a:spcBef>
                <a:spcPct val="0"/>
              </a:spcBef>
              <a:spcAft>
                <a:spcPct val="0"/>
              </a:spcAft>
            </a:pPr>
            <a:r>
              <a:rPr lang="en-US" altLang="ja-JP" sz="1600" b="1" i="1">
                <a:solidFill>
                  <a:srgbClr val="E5FFFF"/>
                </a:solidFill>
                <a:latin typeface="Times" charset="0"/>
                <a:ea typeface="Osaka" charset="0"/>
                <a:cs typeface="Osaka" charset="0"/>
              </a:rPr>
              <a:t>Combined pits</a:t>
            </a:r>
            <a:endParaRPr lang="en-US" altLang="ja-JP">
              <a:solidFill>
                <a:srgbClr val="000000"/>
              </a:solidFill>
              <a:latin typeface="Times" charset="0"/>
              <a:ea typeface="Osaka" charset="0"/>
              <a:cs typeface="Osaka" charset="0"/>
            </a:endParaRPr>
          </a:p>
        </p:txBody>
      </p:sp>
      <p:sp>
        <p:nvSpPr>
          <p:cNvPr id="22546" name="Text Box 25"/>
          <p:cNvSpPr txBox="1">
            <a:spLocks noChangeArrowheads="1"/>
          </p:cNvSpPr>
          <p:nvPr/>
        </p:nvSpPr>
        <p:spPr bwMode="auto">
          <a:xfrm>
            <a:off x="4648229" y="5843588"/>
            <a:ext cx="1714857"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kumimoji="1" sz="2400">
                <a:solidFill>
                  <a:schemeClr val="tx1"/>
                </a:solidFill>
                <a:latin typeface="Arial" charset="0"/>
                <a:ea typeface="ＭＳ Ｐゴシック" charset="0"/>
                <a:cs typeface="ＭＳ Ｐゴシック" charset="0"/>
              </a:defRPr>
            </a:lvl1pPr>
            <a:lvl2pPr marL="37931725" indent="-37474525">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eaLnBrk="0" fontAlgn="base" hangingPunct="0">
              <a:spcBef>
                <a:spcPct val="0"/>
              </a:spcBef>
              <a:spcAft>
                <a:spcPct val="0"/>
              </a:spcAft>
              <a:defRPr kumimoji="1" sz="2400">
                <a:solidFill>
                  <a:schemeClr val="tx1"/>
                </a:solidFill>
                <a:latin typeface="Arial" charset="0"/>
                <a:ea typeface="ＭＳ Ｐゴシック" charset="0"/>
              </a:defRPr>
            </a:lvl6pPr>
            <a:lvl7pPr marL="2971800" indent="-228600" eaLnBrk="0" fontAlgn="base" hangingPunct="0">
              <a:spcBef>
                <a:spcPct val="0"/>
              </a:spcBef>
              <a:spcAft>
                <a:spcPct val="0"/>
              </a:spcAft>
              <a:defRPr kumimoji="1" sz="2400">
                <a:solidFill>
                  <a:schemeClr val="tx1"/>
                </a:solidFill>
                <a:latin typeface="Arial" charset="0"/>
                <a:ea typeface="ＭＳ Ｐゴシック" charset="0"/>
              </a:defRPr>
            </a:lvl7pPr>
            <a:lvl8pPr marL="3429000" indent="-228600" eaLnBrk="0" fontAlgn="base" hangingPunct="0">
              <a:spcBef>
                <a:spcPct val="0"/>
              </a:spcBef>
              <a:spcAft>
                <a:spcPct val="0"/>
              </a:spcAft>
              <a:defRPr kumimoji="1" sz="2400">
                <a:solidFill>
                  <a:schemeClr val="tx1"/>
                </a:solidFill>
                <a:latin typeface="Arial" charset="0"/>
                <a:ea typeface="ＭＳ Ｐゴシック" charset="0"/>
              </a:defRPr>
            </a:lvl8pPr>
            <a:lvl9pPr marL="3886200" indent="-228600" eaLnBrk="0" fontAlgn="base" hangingPunct="0">
              <a:spcBef>
                <a:spcPct val="0"/>
              </a:spcBef>
              <a:spcAft>
                <a:spcPct val="0"/>
              </a:spcAft>
              <a:defRPr kumimoji="1" sz="2400">
                <a:solidFill>
                  <a:schemeClr val="tx1"/>
                </a:solidFill>
                <a:latin typeface="Arial" charset="0"/>
                <a:ea typeface="ＭＳ Ｐゴシック" charset="0"/>
              </a:defRPr>
            </a:lvl9pPr>
          </a:lstStyle>
          <a:p>
            <a:pPr defTabSz="914400" fontAlgn="base">
              <a:spcBef>
                <a:spcPct val="0"/>
              </a:spcBef>
              <a:spcAft>
                <a:spcPct val="0"/>
              </a:spcAft>
            </a:pPr>
            <a:r>
              <a:rPr lang="en-US" altLang="ja-JP" sz="1600" b="1" i="1">
                <a:solidFill>
                  <a:srgbClr val="E5FFFF"/>
                </a:solidFill>
                <a:latin typeface="Times" charset="0"/>
                <a:ea typeface="Osaka" charset="0"/>
                <a:cs typeface="Osaka" charset="0"/>
              </a:rPr>
              <a:t>Erosion by pitting</a:t>
            </a:r>
            <a:endParaRPr lang="en-US" altLang="ja-JP">
              <a:solidFill>
                <a:srgbClr val="000000"/>
              </a:solidFill>
              <a:latin typeface="Times" charset="0"/>
              <a:ea typeface="Osaka" charset="0"/>
              <a:cs typeface="Osaka" charset="0"/>
            </a:endParaRPr>
          </a:p>
        </p:txBody>
      </p:sp>
      <p:pic>
        <p:nvPicPr>
          <p:cNvPr id="22547" name="Picture 24" descr="loop"/>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52400" y="2895600"/>
            <a:ext cx="4419600" cy="3314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157" name="Picture 13"/>
          <p:cNvPicPr>
            <a:picLocks noChangeAspect="1" noChangeArrowheads="1"/>
          </p:cNvPicPr>
          <p:nvPr/>
        </p:nvPicPr>
        <p:blipFill>
          <a:blip r:embed="rId9">
            <a:lum bright="10000" contrast="8000"/>
            <a:extLst>
              <a:ext uri="{28A0092B-C50C-407E-A947-70E740481C1C}">
                <a14:useLocalDpi xmlns:a14="http://schemas.microsoft.com/office/drawing/2010/main" val="0"/>
              </a:ext>
            </a:extLst>
          </a:blip>
          <a:srcRect/>
          <a:stretch>
            <a:fillRect/>
          </a:stretch>
        </p:blipFill>
        <p:spPr bwMode="auto">
          <a:xfrm>
            <a:off x="1066800" y="1752744"/>
            <a:ext cx="2590800" cy="1939925"/>
          </a:xfrm>
          <a:prstGeom prst="rect">
            <a:avLst/>
          </a:prstGeom>
          <a:noFill/>
          <a:ln>
            <a:noFill/>
          </a:ln>
          <a:effectLst>
            <a:outerShdw blurRad="63500" dist="107763" dir="2700000" algn="ctr" rotWithShape="0">
              <a:srgbClr val="000000">
                <a:alpha val="74997"/>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2549" name="Text Box 24"/>
          <p:cNvSpPr txBox="1">
            <a:spLocks noChangeArrowheads="1"/>
          </p:cNvSpPr>
          <p:nvPr/>
        </p:nvSpPr>
        <p:spPr bwMode="auto">
          <a:xfrm>
            <a:off x="2209801" y="1905001"/>
            <a:ext cx="945648" cy="400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kumimoji="1" sz="2400">
                <a:solidFill>
                  <a:schemeClr val="tx1"/>
                </a:solidFill>
                <a:latin typeface="Arial" charset="0"/>
                <a:ea typeface="ＭＳ Ｐゴシック" charset="0"/>
                <a:cs typeface="ＭＳ Ｐゴシック" charset="0"/>
              </a:defRPr>
            </a:lvl1pPr>
            <a:lvl2pPr marL="37931725" indent="-37474525">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eaLnBrk="0" fontAlgn="base" hangingPunct="0">
              <a:spcBef>
                <a:spcPct val="0"/>
              </a:spcBef>
              <a:spcAft>
                <a:spcPct val="0"/>
              </a:spcAft>
              <a:defRPr kumimoji="1" sz="2400">
                <a:solidFill>
                  <a:schemeClr val="tx1"/>
                </a:solidFill>
                <a:latin typeface="Arial" charset="0"/>
                <a:ea typeface="ＭＳ Ｐゴシック" charset="0"/>
              </a:defRPr>
            </a:lvl6pPr>
            <a:lvl7pPr marL="2971800" indent="-228600" eaLnBrk="0" fontAlgn="base" hangingPunct="0">
              <a:spcBef>
                <a:spcPct val="0"/>
              </a:spcBef>
              <a:spcAft>
                <a:spcPct val="0"/>
              </a:spcAft>
              <a:defRPr kumimoji="1" sz="2400">
                <a:solidFill>
                  <a:schemeClr val="tx1"/>
                </a:solidFill>
                <a:latin typeface="Arial" charset="0"/>
                <a:ea typeface="ＭＳ Ｐゴシック" charset="0"/>
              </a:defRPr>
            </a:lvl7pPr>
            <a:lvl8pPr marL="3429000" indent="-228600" eaLnBrk="0" fontAlgn="base" hangingPunct="0">
              <a:spcBef>
                <a:spcPct val="0"/>
              </a:spcBef>
              <a:spcAft>
                <a:spcPct val="0"/>
              </a:spcAft>
              <a:defRPr kumimoji="1" sz="2400">
                <a:solidFill>
                  <a:schemeClr val="tx1"/>
                </a:solidFill>
                <a:latin typeface="Arial" charset="0"/>
                <a:ea typeface="ＭＳ Ｐゴシック" charset="0"/>
              </a:defRPr>
            </a:lvl8pPr>
            <a:lvl9pPr marL="3886200" indent="-228600" eaLnBrk="0" fontAlgn="base" hangingPunct="0">
              <a:spcBef>
                <a:spcPct val="0"/>
              </a:spcBef>
              <a:spcAft>
                <a:spcPct val="0"/>
              </a:spcAft>
              <a:defRPr kumimoji="1" sz="2400">
                <a:solidFill>
                  <a:schemeClr val="tx1"/>
                </a:solidFill>
                <a:latin typeface="Arial" charset="0"/>
                <a:ea typeface="ＭＳ Ｐゴシック" charset="0"/>
              </a:defRPr>
            </a:lvl9pPr>
          </a:lstStyle>
          <a:p>
            <a:pPr defTabSz="914400" fontAlgn="base">
              <a:spcBef>
                <a:spcPct val="0"/>
              </a:spcBef>
              <a:spcAft>
                <a:spcPct val="0"/>
              </a:spcAft>
            </a:pPr>
            <a:r>
              <a:rPr lang="en-US" altLang="ja-JP" sz="2000" b="1" i="1">
                <a:solidFill>
                  <a:srgbClr val="FF0612"/>
                </a:solidFill>
                <a:latin typeface="Times" charset="0"/>
                <a:ea typeface="Osaka" charset="0"/>
                <a:cs typeface="Osaka" charset="0"/>
              </a:rPr>
              <a:t>Cracks</a:t>
            </a:r>
            <a:endParaRPr lang="en-US" altLang="ja-JP" sz="2000">
              <a:solidFill>
                <a:srgbClr val="000000"/>
              </a:solidFill>
              <a:latin typeface="Times" charset="0"/>
              <a:ea typeface="Osaka" charset="0"/>
              <a:cs typeface="Osaka" charset="0"/>
            </a:endParaRPr>
          </a:p>
        </p:txBody>
      </p:sp>
    </p:spTree>
    <p:extLst>
      <p:ext uri="{BB962C8B-B14F-4D97-AF65-F5344CB8AC3E}">
        <p14:creationId xmlns:p14="http://schemas.microsoft.com/office/powerpoint/2010/main" val="262210029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6"/>
          <p:cNvSpPr>
            <a:spLocks noChangeArrowheads="1"/>
          </p:cNvSpPr>
          <p:nvPr/>
        </p:nvSpPr>
        <p:spPr bwMode="auto">
          <a:xfrm>
            <a:off x="4932040" y="1124744"/>
            <a:ext cx="3187700" cy="27940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3" name="Rectangle 7"/>
          <p:cNvSpPr>
            <a:spLocks noChangeArrowheads="1"/>
          </p:cNvSpPr>
          <p:nvPr/>
        </p:nvSpPr>
        <p:spPr bwMode="auto">
          <a:xfrm>
            <a:off x="5840459" y="1155334"/>
            <a:ext cx="1454244" cy="40011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p>
            <a:r>
              <a:rPr lang="en-US" altLang="ja-JP" sz="2000" dirty="0">
                <a:latin typeface="ヒラギノ角ゴ Pro W6" charset="0"/>
                <a:ea typeface="ヒラギノ角ゴ Pro W6" charset="0"/>
                <a:cs typeface="ヒラギノ角ゴ Pro W6" charset="0"/>
              </a:rPr>
              <a:t>Stagnant</a:t>
            </a:r>
          </a:p>
        </p:txBody>
      </p:sp>
      <p:pic>
        <p:nvPicPr>
          <p:cNvPr id="4"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20073" y="1772978"/>
            <a:ext cx="2578100" cy="19510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5" name="Line 9"/>
          <p:cNvSpPr>
            <a:spLocks noChangeShapeType="1"/>
          </p:cNvSpPr>
          <p:nvPr/>
        </p:nvSpPr>
        <p:spPr bwMode="auto">
          <a:xfrm flipH="1">
            <a:off x="7150795" y="3532411"/>
            <a:ext cx="588962" cy="0"/>
          </a:xfrm>
          <a:prstGeom prst="line">
            <a:avLst/>
          </a:prstGeom>
          <a:noFill/>
          <a:ln w="38100">
            <a:solidFill>
              <a:schemeClr val="bg1"/>
            </a:solidFill>
            <a:round/>
            <a:headEnd/>
            <a:tailEnd/>
          </a:ln>
          <a:extLst>
            <a:ext uri="{909E8E84-426E-40dd-AFC4-6F175D3DCCD1}">
              <a14:hiddenFill xmlns:a14="http://schemas.microsoft.com/office/drawing/2010/main" xmlns="">
                <a:noFill/>
              </a14:hiddenFill>
            </a:ext>
          </a:extLst>
        </p:spPr>
        <p:txBody>
          <a:bodyPr wrap="none" anchor="ctr"/>
          <a:lstStyle/>
          <a:p>
            <a:endParaRPr lang="ja-JP" altLang="en-US"/>
          </a:p>
        </p:txBody>
      </p:sp>
      <p:sp>
        <p:nvSpPr>
          <p:cNvPr id="6" name="Rectangle 10"/>
          <p:cNvSpPr>
            <a:spLocks noChangeArrowheads="1"/>
          </p:cNvSpPr>
          <p:nvPr/>
        </p:nvSpPr>
        <p:spPr bwMode="auto">
          <a:xfrm>
            <a:off x="6926958" y="3087912"/>
            <a:ext cx="994308" cy="40011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p>
            <a:r>
              <a:rPr lang="en-US" altLang="ja-JP" sz="2000" b="1" i="1">
                <a:solidFill>
                  <a:schemeClr val="bg1"/>
                </a:solidFill>
                <a:latin typeface="Times" charset="0"/>
                <a:ea typeface="ヒラギノ角ゴ Pro W6" charset="0"/>
                <a:cs typeface="ヒラギノ角ゴ Pro W6" charset="0"/>
              </a:rPr>
              <a:t>250μm</a:t>
            </a:r>
          </a:p>
        </p:txBody>
      </p:sp>
      <p:sp>
        <p:nvSpPr>
          <p:cNvPr id="8" name="Rectangle 12"/>
          <p:cNvSpPr>
            <a:spLocks noChangeArrowheads="1"/>
          </p:cNvSpPr>
          <p:nvPr/>
        </p:nvSpPr>
        <p:spPr bwMode="auto">
          <a:xfrm>
            <a:off x="4932042" y="3933056"/>
            <a:ext cx="3168352" cy="28321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ja-JP" altLang="en-US"/>
          </a:p>
        </p:txBody>
      </p:sp>
      <p:sp>
        <p:nvSpPr>
          <p:cNvPr id="9" name="Rectangle 13"/>
          <p:cNvSpPr>
            <a:spLocks noChangeArrowheads="1"/>
          </p:cNvSpPr>
          <p:nvPr/>
        </p:nvSpPr>
        <p:spPr bwMode="auto">
          <a:xfrm>
            <a:off x="4932056" y="4017420"/>
            <a:ext cx="3170097" cy="707886"/>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p>
            <a:r>
              <a:rPr lang="en-US" altLang="ja-JP" sz="2000" dirty="0" err="1">
                <a:latin typeface="ヒラギノ角ゴ Pro W6" charset="0"/>
                <a:ea typeface="ヒラギノ角ゴ Pro W6" charset="0"/>
                <a:cs typeface="ヒラギノ角ゴ Pro W6" charset="0"/>
              </a:rPr>
              <a:t>Microbubble</a:t>
            </a:r>
            <a:r>
              <a:rPr lang="en-US" altLang="ja-JP" sz="2000" dirty="0">
                <a:latin typeface="ヒラギノ角ゴ Pro W6" charset="0"/>
                <a:ea typeface="ヒラギノ角ゴ Pro W6" charset="0"/>
                <a:cs typeface="ヒラギノ角ゴ Pro W6" charset="0"/>
              </a:rPr>
              <a:t> injection</a:t>
            </a:r>
          </a:p>
          <a:p>
            <a:r>
              <a:rPr lang="ja-JP" altLang="ja-JP" sz="2000" dirty="0">
                <a:latin typeface="ヒラギノ角ゴ Pro W6" charset="0"/>
                <a:ea typeface="ヒラギノ角ゴ Pro W6" charset="0"/>
                <a:cs typeface="ヒラギノ角ゴ Pro W6" charset="0"/>
              </a:rPr>
              <a:t>u</a:t>
            </a:r>
            <a:r>
              <a:rPr lang="en-US" altLang="ja-JP" sz="2000" dirty="0" err="1">
                <a:latin typeface="ヒラギノ角ゴ Pro W6" charset="0"/>
                <a:ea typeface="ヒラギノ角ゴ Pro W6" charset="0"/>
                <a:cs typeface="ヒラギノ角ゴ Pro W6" charset="0"/>
              </a:rPr>
              <a:t>nder</a:t>
            </a:r>
            <a:r>
              <a:rPr lang="ja-JP" altLang="en-US" sz="2000" dirty="0">
                <a:latin typeface="ヒラギノ角ゴ Pro W6" charset="0"/>
                <a:ea typeface="ヒラギノ角ゴ Pro W6" charset="0"/>
                <a:cs typeface="ヒラギノ角ゴ Pro W6" charset="0"/>
              </a:rPr>
              <a:t> </a:t>
            </a:r>
            <a:r>
              <a:rPr lang="en-US" altLang="ja-JP" sz="2000" dirty="0">
                <a:latin typeface="ヒラギノ角ゴ Pro W6" charset="0"/>
                <a:ea typeface="ヒラギノ角ゴ Pro W6" charset="0"/>
                <a:cs typeface="ヒラギノ角ゴ Pro W6" charset="0"/>
              </a:rPr>
              <a:t>flowing</a:t>
            </a:r>
            <a:r>
              <a:rPr lang="ja-JP" altLang="en-US" sz="2000" dirty="0">
                <a:latin typeface="ヒラギノ角ゴ Pro W6" charset="0"/>
                <a:ea typeface="ヒラギノ角ゴ Pro W6" charset="0"/>
                <a:cs typeface="ヒラギノ角ゴ Pro W6" charset="0"/>
              </a:rPr>
              <a:t> </a:t>
            </a:r>
            <a:endParaRPr lang="en-US" altLang="ja-JP" sz="2000" dirty="0">
              <a:latin typeface="ヒラギノ角ゴ Pro W6" charset="0"/>
              <a:ea typeface="ヒラギノ角ゴ Pro W6" charset="0"/>
              <a:cs typeface="ヒラギノ角ゴ Pro W6" charset="0"/>
            </a:endParaRPr>
          </a:p>
        </p:txBody>
      </p:sp>
      <p:pic>
        <p:nvPicPr>
          <p:cNvPr id="10" name="Picture 1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20073" y="4725306"/>
            <a:ext cx="2597150" cy="19716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pic>
        <p:nvPicPr>
          <p:cNvPr id="12" name="Picture 16" descr="loop"/>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9513" y="1700808"/>
            <a:ext cx="4253475" cy="3190106"/>
          </a:xfrm>
          <a:prstGeom prst="rect">
            <a:avLst/>
          </a:prstGeom>
          <a:noFill/>
          <a:extLst>
            <a:ext uri="{909E8E84-426E-40dd-AFC4-6F175D3DCCD1}">
              <a14:hiddenFill xmlns:a14="http://schemas.microsoft.com/office/drawing/2010/main" xmlns="">
                <a:solidFill>
                  <a:srgbClr val="FFFFFF"/>
                </a:solidFill>
              </a14:hiddenFill>
            </a:ext>
          </a:extLst>
        </p:spPr>
      </p:pic>
      <p:sp>
        <p:nvSpPr>
          <p:cNvPr id="16" name="Text Box 23"/>
          <p:cNvSpPr txBox="1">
            <a:spLocks noChangeArrowheads="1"/>
          </p:cNvSpPr>
          <p:nvPr/>
        </p:nvSpPr>
        <p:spPr bwMode="auto">
          <a:xfrm>
            <a:off x="607442" y="4495057"/>
            <a:ext cx="3522669" cy="40011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p>
            <a:r>
              <a:rPr lang="en-US" altLang="ja-JP" sz="2000" b="1">
                <a:solidFill>
                  <a:srgbClr val="FFECF2"/>
                </a:solidFill>
                <a:latin typeface="Times New Roman" charset="0"/>
                <a:ea typeface="Osaka" charset="0"/>
                <a:cs typeface="Osaka" charset="0"/>
              </a:rPr>
              <a:t>Flow : 0.3m/s+Bubble ca.0.1%</a:t>
            </a:r>
            <a:endParaRPr lang="en-US" altLang="ja-JP">
              <a:latin typeface="Times New Roman" charset="0"/>
              <a:ea typeface="Osaka" charset="0"/>
              <a:cs typeface="Osaka" charset="0"/>
            </a:endParaRPr>
          </a:p>
        </p:txBody>
      </p:sp>
      <p:sp>
        <p:nvSpPr>
          <p:cNvPr id="20" name="テキスト ボックス 19"/>
          <p:cNvSpPr txBox="1"/>
          <p:nvPr/>
        </p:nvSpPr>
        <p:spPr>
          <a:xfrm>
            <a:off x="1384" y="26080"/>
            <a:ext cx="9142616" cy="997196"/>
          </a:xfrm>
          <a:prstGeom prst="rect">
            <a:avLst/>
          </a:prstGeom>
          <a:noFill/>
        </p:spPr>
        <p:txBody>
          <a:bodyPr wrap="square" rtlCol="0">
            <a:spAutoFit/>
          </a:bodyPr>
          <a:lstStyle/>
          <a:p>
            <a:pPr algn="ctr">
              <a:lnSpc>
                <a:spcPct val="80000"/>
              </a:lnSpc>
            </a:pPr>
            <a:r>
              <a:rPr kumimoji="1" lang="en-US" altLang="ja-JP" sz="3600" b="1" i="1" dirty="0">
                <a:solidFill>
                  <a:srgbClr val="FFEA16"/>
                </a:solidFill>
                <a:latin typeface="Times New Roman"/>
                <a:cs typeface="Times New Roman"/>
              </a:rPr>
              <a:t>Experiment on the effect of micro-bubble</a:t>
            </a:r>
          </a:p>
          <a:p>
            <a:pPr algn="ctr">
              <a:lnSpc>
                <a:spcPct val="80000"/>
              </a:lnSpc>
            </a:pPr>
            <a:r>
              <a:rPr lang="en-US" altLang="ja-JP" sz="3600" b="1" i="1" dirty="0">
                <a:solidFill>
                  <a:srgbClr val="FFEA16"/>
                </a:solidFill>
                <a:latin typeface="Times New Roman"/>
                <a:cs typeface="Times New Roman"/>
              </a:rPr>
              <a:t>on </a:t>
            </a:r>
            <a:r>
              <a:rPr kumimoji="1" lang="en-US" altLang="ja-JP" sz="3600" b="1" i="1" dirty="0">
                <a:solidFill>
                  <a:srgbClr val="FFEA16"/>
                </a:solidFill>
                <a:latin typeface="Times New Roman"/>
                <a:cs typeface="Times New Roman"/>
              </a:rPr>
              <a:t>cavitation damage </a:t>
            </a:r>
            <a:endParaRPr kumimoji="1" lang="ja-JP" altLang="en-US" sz="3600" b="1" i="1" dirty="0">
              <a:solidFill>
                <a:srgbClr val="FFEA16"/>
              </a:solidFill>
              <a:latin typeface="Times New Roman"/>
              <a:cs typeface="Times New Roman"/>
            </a:endParaRPr>
          </a:p>
        </p:txBody>
      </p:sp>
      <p:sp>
        <p:nvSpPr>
          <p:cNvPr id="21" name="テキスト ボックス 20"/>
          <p:cNvSpPr txBox="1"/>
          <p:nvPr/>
        </p:nvSpPr>
        <p:spPr>
          <a:xfrm>
            <a:off x="179624" y="6165304"/>
            <a:ext cx="4858555" cy="338554"/>
          </a:xfrm>
          <a:prstGeom prst="rect">
            <a:avLst/>
          </a:prstGeom>
          <a:noFill/>
        </p:spPr>
        <p:txBody>
          <a:bodyPr wrap="none" rtlCol="0">
            <a:spAutoFit/>
          </a:bodyPr>
          <a:lstStyle/>
          <a:p>
            <a:r>
              <a:rPr kumimoji="1" lang="en-US" altLang="ja-JP" sz="1600" i="1" dirty="0" err="1">
                <a:solidFill>
                  <a:srgbClr val="FFFF00"/>
                </a:solidFill>
                <a:latin typeface="Times New Roman"/>
                <a:cs typeface="Times New Roman"/>
              </a:rPr>
              <a:t>Futakawa</a:t>
            </a:r>
            <a:r>
              <a:rPr kumimoji="1" lang="en-US" altLang="ja-JP" sz="1600" i="1" dirty="0">
                <a:solidFill>
                  <a:srgbClr val="FFFF00"/>
                </a:solidFill>
                <a:latin typeface="Times New Roman"/>
                <a:cs typeface="Times New Roman"/>
              </a:rPr>
              <a:t> et al; J. </a:t>
            </a:r>
            <a:r>
              <a:rPr kumimoji="1" lang="en-US" altLang="ja-JP" sz="1600" i="1" dirty="0" err="1">
                <a:solidFill>
                  <a:srgbClr val="FFFF00"/>
                </a:solidFill>
                <a:latin typeface="Times New Roman"/>
                <a:cs typeface="Times New Roman"/>
              </a:rPr>
              <a:t>Nucl</a:t>
            </a:r>
            <a:r>
              <a:rPr kumimoji="1" lang="en-US" altLang="ja-JP" sz="1600" i="1" dirty="0">
                <a:solidFill>
                  <a:srgbClr val="FFFF00"/>
                </a:solidFill>
                <a:latin typeface="Times New Roman"/>
                <a:cs typeface="Times New Roman"/>
              </a:rPr>
              <a:t>. </a:t>
            </a:r>
            <a:r>
              <a:rPr lang="en-US" altLang="ja-JP" sz="1600" i="1" dirty="0">
                <a:solidFill>
                  <a:srgbClr val="FFFF00"/>
                </a:solidFill>
                <a:latin typeface="Times New Roman"/>
                <a:cs typeface="Times New Roman"/>
              </a:rPr>
              <a:t>Sci. Tech. 453(2008)1041-1048</a:t>
            </a:r>
            <a:endParaRPr kumimoji="1" lang="ja-JP" altLang="en-US" sz="1600" i="1" dirty="0">
              <a:solidFill>
                <a:srgbClr val="FFFF00"/>
              </a:solidFill>
              <a:latin typeface="Times New Roman"/>
              <a:cs typeface="Times New Roman"/>
            </a:endParaRPr>
          </a:p>
        </p:txBody>
      </p:sp>
    </p:spTree>
    <p:extLst>
      <p:ext uri="{BB962C8B-B14F-4D97-AF65-F5344CB8AC3E}">
        <p14:creationId xmlns:p14="http://schemas.microsoft.com/office/powerpoint/2010/main" val="321749549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 name="Text Box 5">
            <a:extLst>
              <a:ext uri="{FF2B5EF4-FFF2-40B4-BE49-F238E27FC236}">
                <a16:creationId xmlns:a16="http://schemas.microsoft.com/office/drawing/2014/main" id="{8D3A48C5-8DDF-A141-BE9E-8B9FCAADED50}"/>
              </a:ext>
            </a:extLst>
          </p:cNvPr>
          <p:cNvSpPr txBox="1">
            <a:spLocks noChangeArrowheads="1"/>
          </p:cNvSpPr>
          <p:nvPr/>
        </p:nvSpPr>
        <p:spPr bwMode="auto">
          <a:xfrm>
            <a:off x="99546" y="181708"/>
            <a:ext cx="9142147" cy="130189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square">
            <a:spAutoFit/>
          </a:bodyPr>
          <a:lstStyle>
            <a:lvl1pPr>
              <a:defRPr kumimoji="1" sz="2400">
                <a:solidFill>
                  <a:schemeClr val="tx1"/>
                </a:solidFill>
                <a:latin typeface="Arial" panose="020B0604020202020204" pitchFamily="34" charset="0"/>
                <a:ea typeface="ＭＳ Ｐゴシック" panose="020B0600070205080204" pitchFamily="34" charset="-128"/>
              </a:defRPr>
            </a:lvl1pPr>
            <a:lvl2pPr marL="742950" indent="-285750">
              <a:defRPr kumimoji="1" sz="2400">
                <a:solidFill>
                  <a:schemeClr val="tx1"/>
                </a:solidFill>
                <a:latin typeface="Arial" panose="020B0604020202020204" pitchFamily="34" charset="0"/>
                <a:ea typeface="ＭＳ Ｐゴシック" panose="020B0600070205080204" pitchFamily="34" charset="-128"/>
              </a:defRPr>
            </a:lvl2pPr>
            <a:lvl3pPr marL="1143000" indent="-228600">
              <a:defRPr kumimoji="1" sz="2400">
                <a:solidFill>
                  <a:schemeClr val="tx1"/>
                </a:solidFill>
                <a:latin typeface="Arial" panose="020B0604020202020204" pitchFamily="34" charset="0"/>
                <a:ea typeface="ＭＳ Ｐゴシック" panose="020B0600070205080204" pitchFamily="34" charset="-128"/>
              </a:defRPr>
            </a:lvl3pPr>
            <a:lvl4pPr marL="1600200" indent="-228600">
              <a:defRPr kumimoji="1" sz="2400">
                <a:solidFill>
                  <a:schemeClr val="tx1"/>
                </a:solidFill>
                <a:latin typeface="Arial" panose="020B0604020202020204" pitchFamily="34" charset="0"/>
                <a:ea typeface="ＭＳ Ｐゴシック" panose="020B0600070205080204" pitchFamily="34" charset="-128"/>
              </a:defRPr>
            </a:lvl4pPr>
            <a:lvl5pPr marL="2057400" indent="-228600">
              <a:defRPr kumimoji="1"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ＭＳ Ｐゴシック" panose="020B0600070205080204" pitchFamily="34" charset="-128"/>
              </a:defRPr>
            </a:lvl9pPr>
          </a:lstStyle>
          <a:p>
            <a:pPr marL="0" marR="0" lvl="0" indent="0" defTabSz="914400" eaLnBrk="1" fontAlgn="auto" latinLnBrk="0" hangingPunct="1">
              <a:lnSpc>
                <a:spcPct val="110000"/>
              </a:lnSpc>
              <a:spcBef>
                <a:spcPts val="0"/>
              </a:spcBef>
              <a:spcAft>
                <a:spcPts val="0"/>
              </a:spcAft>
              <a:buClrTx/>
              <a:buSzTx/>
              <a:buFontTx/>
              <a:buNone/>
              <a:tabLst/>
              <a:defRPr/>
            </a:pPr>
            <a:r>
              <a:rPr kumimoji="1" lang="en-US" altLang="ja-JP" sz="3600" b="1" i="0" u="none" strike="noStrike" kern="0" cap="none" spc="0" normalizeH="0" baseline="0" noProof="0" dirty="0">
                <a:ln>
                  <a:noFill/>
                </a:ln>
                <a:solidFill>
                  <a:srgbClr val="FFFF00"/>
                </a:solidFill>
                <a:effectLst/>
                <a:uLnTx/>
                <a:uFillTx/>
                <a:latin typeface="Chalkduster"/>
                <a:ea typeface="ＭＳ Ｐゴシック" panose="020B0600070205080204" pitchFamily="34" charset="-128"/>
                <a:cs typeface="Chalkduster"/>
              </a:rPr>
              <a:t>Flowing effect </a:t>
            </a:r>
          </a:p>
          <a:p>
            <a:pPr marL="0" marR="0" lvl="0" indent="0" defTabSz="914400" eaLnBrk="1" fontAlgn="auto" latinLnBrk="0" hangingPunct="1">
              <a:lnSpc>
                <a:spcPct val="110000"/>
              </a:lnSpc>
              <a:spcBef>
                <a:spcPts val="0"/>
              </a:spcBef>
              <a:spcAft>
                <a:spcPts val="0"/>
              </a:spcAft>
              <a:buClrTx/>
              <a:buSzTx/>
              <a:buFontTx/>
              <a:buNone/>
              <a:tabLst/>
              <a:defRPr/>
            </a:pPr>
            <a:r>
              <a:rPr lang="en-US" altLang="ja-JP" sz="3600" b="1" kern="0" dirty="0">
                <a:solidFill>
                  <a:srgbClr val="FFFF00"/>
                </a:solidFill>
                <a:latin typeface="Chalkduster"/>
                <a:cs typeface="Chalkduster"/>
              </a:rPr>
              <a:t>   </a:t>
            </a:r>
            <a:r>
              <a:rPr kumimoji="1" lang="en-US" altLang="ja-JP" sz="3600" b="1" i="0" u="none" strike="noStrike" kern="0" cap="none" spc="0" normalizeH="0" baseline="0" noProof="0" dirty="0">
                <a:ln>
                  <a:noFill/>
                </a:ln>
                <a:solidFill>
                  <a:srgbClr val="FFFF00"/>
                </a:solidFill>
                <a:effectLst/>
                <a:uLnTx/>
                <a:uFillTx/>
                <a:latin typeface="Chalkduster"/>
                <a:ea typeface="ＭＳ Ｐゴシック" panose="020B0600070205080204" pitchFamily="34" charset="-128"/>
                <a:cs typeface="Chalkduster"/>
              </a:rPr>
              <a:t>on bubble collapsing behavior</a:t>
            </a:r>
            <a:endParaRPr kumimoji="1" lang="en-US" altLang="ja-JP" sz="3600" b="0" i="0" u="none" strike="noStrike" kern="0" cap="none" spc="0" normalizeH="0" baseline="0" noProof="0" dirty="0">
              <a:ln>
                <a:noFill/>
              </a:ln>
              <a:solidFill>
                <a:srgbClr val="FFFF00"/>
              </a:solidFill>
              <a:effectLst/>
              <a:uLnTx/>
              <a:uFillTx/>
              <a:latin typeface="Chalkduster"/>
              <a:ea typeface="ＭＳ Ｐゴシック" panose="020B0600070205080204" pitchFamily="34" charset="-128"/>
              <a:cs typeface="Chalkduster"/>
            </a:endParaRPr>
          </a:p>
        </p:txBody>
      </p:sp>
      <p:sp>
        <p:nvSpPr>
          <p:cNvPr id="19" name="Text Box 6">
            <a:extLst>
              <a:ext uri="{FF2B5EF4-FFF2-40B4-BE49-F238E27FC236}">
                <a16:creationId xmlns:a16="http://schemas.microsoft.com/office/drawing/2014/main" id="{3AC0FE14-7EF3-1240-AB00-24BB1058D9C2}"/>
              </a:ext>
            </a:extLst>
          </p:cNvPr>
          <p:cNvSpPr txBox="1">
            <a:spLocks noChangeArrowheads="1"/>
          </p:cNvSpPr>
          <p:nvPr/>
        </p:nvSpPr>
        <p:spPr bwMode="auto">
          <a:xfrm>
            <a:off x="829742" y="5584129"/>
            <a:ext cx="3570809" cy="46166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lvl1pPr>
              <a:defRPr kumimoji="1" sz="2400">
                <a:solidFill>
                  <a:schemeClr val="tx1"/>
                </a:solidFill>
                <a:latin typeface="Arial" panose="020B0604020202020204" pitchFamily="34" charset="0"/>
                <a:ea typeface="ＭＳ Ｐゴシック" panose="020B0600070205080204" pitchFamily="34" charset="-128"/>
              </a:defRPr>
            </a:lvl1pPr>
            <a:lvl2pPr marL="742950" indent="-285750">
              <a:defRPr kumimoji="1" sz="2400">
                <a:solidFill>
                  <a:schemeClr val="tx1"/>
                </a:solidFill>
                <a:latin typeface="Arial" panose="020B0604020202020204" pitchFamily="34" charset="0"/>
                <a:ea typeface="ＭＳ Ｐゴシック" panose="020B0600070205080204" pitchFamily="34" charset="-128"/>
              </a:defRPr>
            </a:lvl2pPr>
            <a:lvl3pPr marL="1143000" indent="-228600">
              <a:defRPr kumimoji="1" sz="2400">
                <a:solidFill>
                  <a:schemeClr val="tx1"/>
                </a:solidFill>
                <a:latin typeface="Arial" panose="020B0604020202020204" pitchFamily="34" charset="0"/>
                <a:ea typeface="ＭＳ Ｐゴシック" panose="020B0600070205080204" pitchFamily="34" charset="-128"/>
              </a:defRPr>
            </a:lvl3pPr>
            <a:lvl4pPr marL="1600200" indent="-228600">
              <a:defRPr kumimoji="1" sz="2400">
                <a:solidFill>
                  <a:schemeClr val="tx1"/>
                </a:solidFill>
                <a:latin typeface="Arial" panose="020B0604020202020204" pitchFamily="34" charset="0"/>
                <a:ea typeface="ＭＳ Ｐゴシック" panose="020B0600070205080204" pitchFamily="34" charset="-128"/>
              </a:defRPr>
            </a:lvl4pPr>
            <a:lvl5pPr marL="2057400" indent="-228600">
              <a:defRPr kumimoji="1"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ＭＳ Ｐゴシック" panose="020B0600070205080204" pitchFamily="34" charset="-128"/>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1" lang="en-US" altLang="ja-JP" sz="2400" b="1" i="0" u="none" strike="noStrike" kern="0" cap="none" spc="0" normalizeH="0" baseline="0" noProof="0" dirty="0">
                <a:ln>
                  <a:noFill/>
                </a:ln>
                <a:solidFill>
                  <a:srgbClr val="4BACC6">
                    <a:lumMod val="40000"/>
                    <a:lumOff val="60000"/>
                  </a:srgbClr>
                </a:solidFill>
                <a:effectLst/>
                <a:uLnTx/>
                <a:uFillTx/>
                <a:latin typeface="Arial" panose="020B0604020202020204" pitchFamily="34" charset="0"/>
                <a:ea typeface="ＭＳ Ｐゴシック" panose="020B0600070205080204" pitchFamily="34" charset="-128"/>
              </a:rPr>
              <a:t>Flowing velocity (1m/s)</a:t>
            </a:r>
            <a:r>
              <a:rPr kumimoji="1" lang="en-US" altLang="ja-JP" sz="2400" b="0" i="0" u="none" strike="noStrike" kern="0" cap="none" spc="0" normalizeH="0" baseline="0" noProof="0" dirty="0">
                <a:ln>
                  <a:noFill/>
                </a:ln>
                <a:solidFill>
                  <a:srgbClr val="4BACC6">
                    <a:lumMod val="40000"/>
                    <a:lumOff val="60000"/>
                  </a:srgbClr>
                </a:solidFill>
                <a:effectLst/>
                <a:uLnTx/>
                <a:uFillTx/>
                <a:latin typeface="Arial" panose="020B0604020202020204" pitchFamily="34" charset="0"/>
                <a:ea typeface="ＭＳ Ｐゴシック" panose="020B0600070205080204" pitchFamily="34" charset="-128"/>
              </a:rPr>
              <a:t> </a:t>
            </a:r>
          </a:p>
        </p:txBody>
      </p:sp>
      <p:sp>
        <p:nvSpPr>
          <p:cNvPr id="20" name="Text Box 7">
            <a:extLst>
              <a:ext uri="{FF2B5EF4-FFF2-40B4-BE49-F238E27FC236}">
                <a16:creationId xmlns:a16="http://schemas.microsoft.com/office/drawing/2014/main" id="{29690145-225A-DC4A-BF0E-FB1C51AAE6FC}"/>
              </a:ext>
            </a:extLst>
          </p:cNvPr>
          <p:cNvSpPr txBox="1">
            <a:spLocks noChangeArrowheads="1"/>
          </p:cNvSpPr>
          <p:nvPr/>
        </p:nvSpPr>
        <p:spPr bwMode="auto">
          <a:xfrm>
            <a:off x="5847862" y="5609565"/>
            <a:ext cx="1501282" cy="46166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lvl1pPr>
              <a:defRPr kumimoji="1" sz="2400">
                <a:solidFill>
                  <a:schemeClr val="tx1"/>
                </a:solidFill>
                <a:latin typeface="Arial" panose="020B0604020202020204" pitchFamily="34" charset="0"/>
                <a:ea typeface="ＭＳ Ｐゴシック" panose="020B0600070205080204" pitchFamily="34" charset="-128"/>
              </a:defRPr>
            </a:lvl1pPr>
            <a:lvl2pPr marL="742950" indent="-285750">
              <a:defRPr kumimoji="1" sz="2400">
                <a:solidFill>
                  <a:schemeClr val="tx1"/>
                </a:solidFill>
                <a:latin typeface="Arial" panose="020B0604020202020204" pitchFamily="34" charset="0"/>
                <a:ea typeface="ＭＳ Ｐゴシック" panose="020B0600070205080204" pitchFamily="34" charset="-128"/>
              </a:defRPr>
            </a:lvl2pPr>
            <a:lvl3pPr marL="1143000" indent="-228600">
              <a:defRPr kumimoji="1" sz="2400">
                <a:solidFill>
                  <a:schemeClr val="tx1"/>
                </a:solidFill>
                <a:latin typeface="Arial" panose="020B0604020202020204" pitchFamily="34" charset="0"/>
                <a:ea typeface="ＭＳ Ｐゴシック" panose="020B0600070205080204" pitchFamily="34" charset="-128"/>
              </a:defRPr>
            </a:lvl3pPr>
            <a:lvl4pPr marL="1600200" indent="-228600">
              <a:defRPr kumimoji="1" sz="2400">
                <a:solidFill>
                  <a:schemeClr val="tx1"/>
                </a:solidFill>
                <a:latin typeface="Arial" panose="020B0604020202020204" pitchFamily="34" charset="0"/>
                <a:ea typeface="ＭＳ Ｐゴシック" panose="020B0600070205080204" pitchFamily="34" charset="-128"/>
              </a:defRPr>
            </a:lvl4pPr>
            <a:lvl5pPr marL="2057400" indent="-228600">
              <a:defRPr kumimoji="1"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ＭＳ Ｐゴシック" panose="020B0600070205080204" pitchFamily="34" charset="-128"/>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1" lang="en-US" altLang="ja-JP" sz="2400" b="1" i="0" u="none" strike="noStrike" kern="0" cap="none" spc="0" normalizeH="0" baseline="0" noProof="0" dirty="0">
                <a:ln>
                  <a:noFill/>
                </a:ln>
                <a:solidFill>
                  <a:srgbClr val="4BACC6">
                    <a:lumMod val="40000"/>
                    <a:lumOff val="60000"/>
                  </a:srgbClr>
                </a:solidFill>
                <a:effectLst/>
                <a:uLnTx/>
                <a:uFillTx/>
                <a:latin typeface="Arial" panose="020B0604020202020204" pitchFamily="34" charset="0"/>
                <a:ea typeface="ＭＳ Ｐゴシック" panose="020B0600070205080204" pitchFamily="34" charset="-128"/>
              </a:rPr>
              <a:t>Stagnant</a:t>
            </a:r>
            <a:endParaRPr kumimoji="1" lang="en-US" altLang="ja-JP" sz="2400" b="0" i="0" u="none" strike="noStrike" kern="0" cap="none" spc="0" normalizeH="0" baseline="0" noProof="0" dirty="0">
              <a:ln>
                <a:noFill/>
              </a:ln>
              <a:solidFill>
                <a:srgbClr val="4BACC6">
                  <a:lumMod val="40000"/>
                  <a:lumOff val="60000"/>
                </a:srgbClr>
              </a:solidFill>
              <a:effectLst/>
              <a:uLnTx/>
              <a:uFillTx/>
              <a:latin typeface="Arial" panose="020B0604020202020204" pitchFamily="34" charset="0"/>
              <a:ea typeface="ＭＳ Ｐゴシック" panose="020B0600070205080204" pitchFamily="34" charset="-128"/>
            </a:endParaRPr>
          </a:p>
        </p:txBody>
      </p:sp>
      <p:pic>
        <p:nvPicPr>
          <p:cNvPr id="21" name="Online Media 1" descr="Spark_Stag19_12_34">
            <a:hlinkClick r:id="" action="ppaction://media"/>
            <a:extLst>
              <a:ext uri="{FF2B5EF4-FFF2-40B4-BE49-F238E27FC236}">
                <a16:creationId xmlns:a16="http://schemas.microsoft.com/office/drawing/2014/main" id="{F38C7836-729C-9545-8ED8-CFC2D90E68B8}"/>
              </a:ext>
            </a:extLst>
          </p:cNvPr>
          <p:cNvPicPr>
            <a:picLocks noChangeAspect="1"/>
          </p:cNvPicPr>
          <p:nvPr>
            <a:videoFile r:link="rId2"/>
            <p:extLst>
              <p:ext uri="{DAA4B4D4-6D71-4841-9C94-3DE7FCFB9230}">
                <p14:media xmlns:p14="http://schemas.microsoft.com/office/powerpoint/2010/main" r:embed="rId1"/>
              </p:ext>
            </p:extLst>
          </p:nvPr>
        </p:nvPicPr>
        <p:blipFill>
          <a:blip r:embed="rId7"/>
          <a:stretch>
            <a:fillRect/>
          </a:stretch>
        </p:blipFill>
        <p:spPr>
          <a:xfrm>
            <a:off x="4743450" y="1876958"/>
            <a:ext cx="3962400" cy="3302000"/>
          </a:xfrm>
          <a:prstGeom prst="rect">
            <a:avLst/>
          </a:prstGeom>
        </p:spPr>
      </p:pic>
      <p:pic>
        <p:nvPicPr>
          <p:cNvPr id="22" name="Online Media 2" descr="Spark_flow_19_08_30">
            <a:hlinkClick r:id="" action="ppaction://media"/>
            <a:extLst>
              <a:ext uri="{FF2B5EF4-FFF2-40B4-BE49-F238E27FC236}">
                <a16:creationId xmlns:a16="http://schemas.microsoft.com/office/drawing/2014/main" id="{015BBDDA-EA22-544D-8A6A-8FC94E3A9608}"/>
              </a:ext>
            </a:extLst>
          </p:cNvPr>
          <p:cNvPicPr>
            <a:picLocks noChangeAspect="1"/>
          </p:cNvPicPr>
          <p:nvPr>
            <a:videoFile r:link="rId4"/>
            <p:extLst>
              <p:ext uri="{DAA4B4D4-6D71-4841-9C94-3DE7FCFB9230}">
                <p14:media xmlns:p14="http://schemas.microsoft.com/office/powerpoint/2010/main" r:embed="rId3"/>
              </p:ext>
            </p:extLst>
          </p:nvPr>
        </p:nvPicPr>
        <p:blipFill>
          <a:blip r:embed="rId8"/>
          <a:stretch>
            <a:fillRect/>
          </a:stretch>
        </p:blipFill>
        <p:spPr>
          <a:xfrm>
            <a:off x="438151" y="1876958"/>
            <a:ext cx="3962400" cy="3302000"/>
          </a:xfrm>
          <a:prstGeom prst="rect">
            <a:avLst/>
          </a:prstGeom>
        </p:spPr>
      </p:pic>
    </p:spTree>
    <p:extLst>
      <p:ext uri="{BB962C8B-B14F-4D97-AF65-F5344CB8AC3E}">
        <p14:creationId xmlns:p14="http://schemas.microsoft.com/office/powerpoint/2010/main" val="15268234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7000" fill="hold"/>
                                        <p:tgtEl>
                                          <p:spTgt spid="21"/>
                                        </p:tgtEl>
                                      </p:cBhvr>
                                    </p:cmd>
                                  </p:childTnLst>
                                </p:cTn>
                              </p:par>
                            </p:childTnLst>
                          </p:cTn>
                        </p:par>
                      </p:childTnLst>
                    </p:cTn>
                  </p:par>
                  <p:par>
                    <p:cTn id="7" fill="hold">
                      <p:stCondLst>
                        <p:cond delay="indefinite"/>
                      </p:stCondLst>
                      <p:childTnLst>
                        <p:par>
                          <p:cTn id="8" fill="hold">
                            <p:stCondLst>
                              <p:cond delay="0"/>
                            </p:stCondLst>
                            <p:childTnLst>
                              <p:par>
                                <p:cTn id="9" presetID="1" presetClass="mediacall" presetSubtype="0" fill="hold" nodeType="clickEffect">
                                  <p:stCondLst>
                                    <p:cond delay="0"/>
                                  </p:stCondLst>
                                  <p:childTnLst>
                                    <p:cmd type="call" cmd="playFrom(0.0)">
                                      <p:cBhvr>
                                        <p:cTn id="10" dur="17000" fill="hold"/>
                                        <p:tgtEl>
                                          <p:spTgt spid="22"/>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11" restart="whenNotActive" fill="hold" evtFilter="cancelBubble" nodeType="interactiveSeq">
                <p:stCondLst>
                  <p:cond evt="onClick" delay="0">
                    <p:tgtEl>
                      <p:spTgt spid="21"/>
                    </p:tgtEl>
                  </p:cond>
                </p:stCondLst>
                <p:endSync evt="end" delay="0">
                  <p:rtn val="all"/>
                </p:endSync>
                <p:childTnLst>
                  <p:par>
                    <p:cTn id="12" fill="hold">
                      <p:stCondLst>
                        <p:cond delay="0"/>
                      </p:stCondLst>
                      <p:childTnLst>
                        <p:par>
                          <p:cTn id="13" fill="hold">
                            <p:stCondLst>
                              <p:cond delay="0"/>
                            </p:stCondLst>
                            <p:childTnLst>
                              <p:par>
                                <p:cTn id="14" presetID="2" presetClass="mediacall" presetSubtype="0" fill="hold" nodeType="clickEffect">
                                  <p:stCondLst>
                                    <p:cond delay="0"/>
                                  </p:stCondLst>
                                  <p:childTnLst>
                                    <p:cmd type="call" cmd="togglePause">
                                      <p:cBhvr>
                                        <p:cTn id="15" dur="1" fill="hold"/>
                                        <p:tgtEl>
                                          <p:spTgt spid="21"/>
                                        </p:tgtEl>
                                      </p:cBhvr>
                                    </p:cmd>
                                  </p:childTnLst>
                                </p:cTn>
                              </p:par>
                            </p:childTnLst>
                          </p:cTn>
                        </p:par>
                      </p:childTnLst>
                    </p:cTn>
                  </p:par>
                </p:childTnLst>
              </p:cTn>
              <p:nextCondLst>
                <p:cond evt="onClick" delay="0">
                  <p:tgtEl>
                    <p:spTgt spid="21"/>
                  </p:tgtEl>
                </p:cond>
              </p:nextCondLst>
            </p:seq>
            <p:seq concurrent="1" nextAc="seek">
              <p:cTn id="16" restart="whenNotActive" fill="hold" evtFilter="cancelBubble" nodeType="interactiveSeq">
                <p:stCondLst>
                  <p:cond evt="onClick" delay="0">
                    <p:tgtEl>
                      <p:spTgt spid="22"/>
                    </p:tgtEl>
                  </p:cond>
                </p:stCondLst>
                <p:endSync evt="end" delay="0">
                  <p:rtn val="all"/>
                </p:endSync>
                <p:childTnLst>
                  <p:par>
                    <p:cTn id="17" fill="hold">
                      <p:stCondLst>
                        <p:cond delay="0"/>
                      </p:stCondLst>
                      <p:childTnLst>
                        <p:par>
                          <p:cTn id="18" fill="hold">
                            <p:stCondLst>
                              <p:cond delay="0"/>
                            </p:stCondLst>
                            <p:childTnLst>
                              <p:par>
                                <p:cTn id="19" presetID="2" presetClass="mediacall" presetSubtype="0" fill="hold" nodeType="clickEffect">
                                  <p:stCondLst>
                                    <p:cond delay="0"/>
                                  </p:stCondLst>
                                  <p:childTnLst>
                                    <p:cmd type="call" cmd="togglePause">
                                      <p:cBhvr>
                                        <p:cTn id="20" dur="1" fill="hold"/>
                                        <p:tgtEl>
                                          <p:spTgt spid="22"/>
                                        </p:tgtEl>
                                      </p:cBhvr>
                                    </p:cmd>
                                  </p:childTnLst>
                                </p:cTn>
                              </p:par>
                            </p:childTnLst>
                          </p:cTn>
                        </p:par>
                      </p:childTnLst>
                    </p:cTn>
                  </p:par>
                </p:childTnLst>
              </p:cTn>
              <p:nextCondLst>
                <p:cond evt="onClick" delay="0">
                  <p:tgtEl>
                    <p:spTgt spid="22"/>
                  </p:tgtEl>
                </p:cond>
              </p:nextCondLst>
            </p:seq>
            <p:video>
              <p:cMediaNode vol="80000">
                <p:cTn id="21" repeatCount="indefinite" fill="hold" display="0">
                  <p:stCondLst>
                    <p:cond delay="indefinite"/>
                  </p:stCondLst>
                </p:cTn>
                <p:tgtEl>
                  <p:spTgt spid="21"/>
                </p:tgtEl>
              </p:cMediaNode>
            </p:video>
            <p:video>
              <p:cMediaNode vol="80000">
                <p:cTn id="22" repeatCount="indefinite" fill="hold" display="0">
                  <p:stCondLst>
                    <p:cond delay="indefinite"/>
                  </p:stCondLst>
                </p:cTn>
                <p:tgtEl>
                  <p:spTgt spid="22"/>
                </p:tgtEl>
              </p:cMediaNode>
            </p:video>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Online Media 1" descr="11_25_43">
            <a:hlinkClick r:id="" action="ppaction://media"/>
            <a:extLst>
              <a:ext uri="{FF2B5EF4-FFF2-40B4-BE49-F238E27FC236}">
                <a16:creationId xmlns:a16="http://schemas.microsoft.com/office/drawing/2014/main" id="{363EBFB8-0797-2C47-8290-2959D6BDBC2C}"/>
              </a:ext>
            </a:extLst>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371475" y="3296539"/>
            <a:ext cx="3962400" cy="3302000"/>
          </a:xfrm>
          <a:prstGeom prst="rect">
            <a:avLst/>
          </a:prstGeom>
        </p:spPr>
      </p:pic>
      <p:pic>
        <p:nvPicPr>
          <p:cNvPr id="9"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96721" y="3140968"/>
            <a:ext cx="4522163" cy="345757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1" name="Text Box 28"/>
          <p:cNvSpPr txBox="1">
            <a:spLocks noChangeArrowheads="1"/>
          </p:cNvSpPr>
          <p:nvPr/>
        </p:nvSpPr>
        <p:spPr bwMode="auto">
          <a:xfrm>
            <a:off x="371475" y="1092200"/>
            <a:ext cx="8772525" cy="20145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28575">
                <a:solidFill>
                  <a:srgbClr val="000000"/>
                </a:solidFill>
                <a:miter lim="800000"/>
                <a:headEnd/>
                <a:tailEnd/>
              </a14:hiddenLine>
            </a:ext>
          </a:extLst>
        </p:spPr>
        <p:txBody>
          <a:bodyPr wrap="none">
            <a:spAutoFit/>
          </a:bodyPr>
          <a:lstStyle>
            <a:lvl1pPr>
              <a:defRPr kumimoji="1" sz="2400">
                <a:solidFill>
                  <a:schemeClr val="tx1"/>
                </a:solidFill>
                <a:latin typeface="Arial" charset="0"/>
                <a:ea typeface="ＭＳ Ｐゴシック" charset="0"/>
                <a:cs typeface="ＭＳ Ｐゴシック" charset="0"/>
              </a:defRPr>
            </a:lvl1pPr>
            <a:lvl2pPr marL="37931725" indent="-37474525">
              <a:defRPr kumimoji="1" sz="2400">
                <a:solidFill>
                  <a:schemeClr val="tx1"/>
                </a:solidFill>
                <a:latin typeface="Arial" charset="0"/>
                <a:ea typeface="ＭＳ Ｐゴシック" charset="0"/>
              </a:defRPr>
            </a:lvl2pPr>
            <a:lvl3pPr>
              <a:defRPr kumimoji="1" sz="2400">
                <a:solidFill>
                  <a:schemeClr val="tx1"/>
                </a:solidFill>
                <a:latin typeface="Arial" charset="0"/>
                <a:ea typeface="ＭＳ Ｐゴシック" charset="0"/>
              </a:defRPr>
            </a:lvl3pPr>
            <a:lvl4pPr>
              <a:defRPr kumimoji="1" sz="2400">
                <a:solidFill>
                  <a:schemeClr val="tx1"/>
                </a:solidFill>
                <a:latin typeface="Arial" charset="0"/>
                <a:ea typeface="ＭＳ Ｐゴシック" charset="0"/>
              </a:defRPr>
            </a:lvl4pPr>
            <a:lvl5pPr>
              <a:defRPr kumimoji="1" sz="2400">
                <a:solidFill>
                  <a:schemeClr val="tx1"/>
                </a:solidFill>
                <a:latin typeface="Arial" charset="0"/>
                <a:ea typeface="ＭＳ Ｐゴシック" charset="0"/>
              </a:defRPr>
            </a:lvl5pPr>
            <a:lvl6pPr marL="457200" fontAlgn="base">
              <a:spcBef>
                <a:spcPct val="0"/>
              </a:spcBef>
              <a:spcAft>
                <a:spcPct val="0"/>
              </a:spcAft>
              <a:defRPr kumimoji="1" sz="2400">
                <a:solidFill>
                  <a:schemeClr val="tx1"/>
                </a:solidFill>
                <a:latin typeface="Arial" charset="0"/>
                <a:ea typeface="ＭＳ Ｐゴシック" charset="0"/>
              </a:defRPr>
            </a:lvl6pPr>
            <a:lvl7pPr marL="914400" fontAlgn="base">
              <a:spcBef>
                <a:spcPct val="0"/>
              </a:spcBef>
              <a:spcAft>
                <a:spcPct val="0"/>
              </a:spcAft>
              <a:defRPr kumimoji="1" sz="2400">
                <a:solidFill>
                  <a:schemeClr val="tx1"/>
                </a:solidFill>
                <a:latin typeface="Arial" charset="0"/>
                <a:ea typeface="ＭＳ Ｐゴシック" charset="0"/>
              </a:defRPr>
            </a:lvl7pPr>
            <a:lvl8pPr marL="1371600" fontAlgn="base">
              <a:spcBef>
                <a:spcPct val="0"/>
              </a:spcBef>
              <a:spcAft>
                <a:spcPct val="0"/>
              </a:spcAft>
              <a:defRPr kumimoji="1" sz="2400">
                <a:solidFill>
                  <a:schemeClr val="tx1"/>
                </a:solidFill>
                <a:latin typeface="Arial" charset="0"/>
                <a:ea typeface="ＭＳ Ｐゴシック" charset="0"/>
              </a:defRPr>
            </a:lvl8pPr>
            <a:lvl9pPr marL="1828800" fontAlgn="base">
              <a:spcBef>
                <a:spcPct val="0"/>
              </a:spcBef>
              <a:spcAft>
                <a:spcPct val="0"/>
              </a:spcAft>
              <a:defRPr kumimoji="1" sz="2400">
                <a:solidFill>
                  <a:schemeClr val="tx1"/>
                </a:solidFill>
                <a:latin typeface="Arial" charset="0"/>
                <a:ea typeface="ＭＳ Ｐゴシック" charset="0"/>
              </a:defRPr>
            </a:lvl9pPr>
          </a:lstStyle>
          <a:p>
            <a:pPr defTabSz="914400" fontAlgn="base">
              <a:spcBef>
                <a:spcPct val="0"/>
              </a:spcBef>
              <a:spcAft>
                <a:spcPct val="0"/>
              </a:spcAft>
            </a:pPr>
            <a:r>
              <a:rPr lang="en-US" altLang="ja-JP" sz="1800" dirty="0">
                <a:solidFill>
                  <a:srgbClr val="B1F5F7"/>
                </a:solidFill>
                <a:latin typeface="Helvetica" charset="0"/>
              </a:rPr>
              <a:t>A lot of efforts have been made to realize MW-class mercury target.</a:t>
            </a:r>
          </a:p>
          <a:p>
            <a:pPr defTabSz="914400" fontAlgn="base">
              <a:spcBef>
                <a:spcPct val="0"/>
              </a:spcBef>
              <a:spcAft>
                <a:spcPct val="0"/>
              </a:spcAft>
            </a:pPr>
            <a:r>
              <a:rPr lang="en-US" altLang="ja-JP" sz="1800" dirty="0">
                <a:solidFill>
                  <a:srgbClr val="FF0000"/>
                </a:solidFill>
                <a:latin typeface="Helvetica" charset="0"/>
              </a:rPr>
              <a:t>Bubbling is most effective tech. </a:t>
            </a:r>
            <a:r>
              <a:rPr lang="en-US" altLang="ja-JP" sz="1800" dirty="0">
                <a:solidFill>
                  <a:srgbClr val="B1F5F7"/>
                </a:solidFill>
                <a:latin typeface="Helvetica" charset="0"/>
              </a:rPr>
              <a:t>to reduce pressure waves !</a:t>
            </a:r>
          </a:p>
          <a:p>
            <a:pPr defTabSz="914400" fontAlgn="base">
              <a:spcBef>
                <a:spcPct val="0"/>
              </a:spcBef>
              <a:spcAft>
                <a:spcPct val="0"/>
              </a:spcAft>
            </a:pPr>
            <a:r>
              <a:rPr lang="en-US" altLang="ja-JP" sz="1800" dirty="0">
                <a:solidFill>
                  <a:srgbClr val="B1F5F7"/>
                </a:solidFill>
                <a:latin typeface="Helvetica" charset="0"/>
              </a:rPr>
              <a:t>Prospective bubbler ( simple &amp; robust) was found finally after several years research.</a:t>
            </a:r>
          </a:p>
          <a:p>
            <a:pPr defTabSz="914400" fontAlgn="base">
              <a:spcBef>
                <a:spcPct val="0"/>
              </a:spcBef>
              <a:spcAft>
                <a:spcPct val="0"/>
              </a:spcAft>
            </a:pPr>
            <a:r>
              <a:rPr lang="en-US" altLang="ja-JP" sz="1800" dirty="0">
                <a:solidFill>
                  <a:srgbClr val="FF0000"/>
                </a:solidFill>
                <a:latin typeface="Helvetica" charset="0"/>
              </a:rPr>
              <a:t>Experimentally and theoretically understood mitigation ph</a:t>
            </a:r>
            <a:r>
              <a:rPr lang="en-US" altLang="ja-JP" sz="1800" dirty="0">
                <a:solidFill>
                  <a:srgbClr val="B1F5F7"/>
                </a:solidFill>
                <a:latin typeface="Helvetica" charset="0"/>
              </a:rPr>
              <a:t>enomena more deeply.  </a:t>
            </a:r>
          </a:p>
          <a:p>
            <a:pPr defTabSz="914400" fontAlgn="base">
              <a:spcBef>
                <a:spcPct val="0"/>
              </a:spcBef>
              <a:spcAft>
                <a:spcPct val="0"/>
              </a:spcAft>
            </a:pPr>
            <a:r>
              <a:rPr lang="en-US" altLang="ja-JP" sz="1800" dirty="0">
                <a:solidFill>
                  <a:srgbClr val="B1F5F7"/>
                </a:solidFill>
                <a:latin typeface="Helvetica" charset="0"/>
              </a:rPr>
              <a:t>Noticed similarity of bubble-cloud dynamics in Hg and H</a:t>
            </a:r>
            <a:r>
              <a:rPr lang="en-US" altLang="ja-JP" sz="1800" baseline="-25000" dirty="0">
                <a:solidFill>
                  <a:srgbClr val="B1F5F7"/>
                </a:solidFill>
                <a:latin typeface="Helvetica" charset="0"/>
              </a:rPr>
              <a:t>2</a:t>
            </a:r>
            <a:r>
              <a:rPr lang="en-US" altLang="ja-JP" sz="1800" dirty="0">
                <a:solidFill>
                  <a:srgbClr val="B1F5F7"/>
                </a:solidFill>
                <a:latin typeface="Helvetica" charset="0"/>
              </a:rPr>
              <a:t>O</a:t>
            </a:r>
          </a:p>
          <a:p>
            <a:pPr defTabSz="914400" fontAlgn="base">
              <a:spcBef>
                <a:spcPct val="0"/>
              </a:spcBef>
              <a:spcAft>
                <a:spcPct val="0"/>
              </a:spcAft>
            </a:pPr>
            <a:r>
              <a:rPr lang="en-US" altLang="ja-JP" sz="1800" dirty="0">
                <a:solidFill>
                  <a:srgbClr val="B1F5F7"/>
                </a:solidFill>
                <a:latin typeface="Helvetica" charset="0"/>
              </a:rPr>
              <a:t>Effectiveness was demonstrated under water test with </a:t>
            </a:r>
            <a:r>
              <a:rPr lang="en-US" altLang="ja-JP" sz="1800" dirty="0">
                <a:solidFill>
                  <a:srgbClr val="FF0000"/>
                </a:solidFill>
                <a:latin typeface="Helvetica" charset="0"/>
              </a:rPr>
              <a:t>high pressure rising  rate</a:t>
            </a:r>
            <a:r>
              <a:rPr lang="en-US" altLang="ja-JP" sz="1800" dirty="0">
                <a:solidFill>
                  <a:srgbClr val="B1F5F7"/>
                </a:solidFill>
                <a:latin typeface="Helvetica" charset="0"/>
              </a:rPr>
              <a:t>.</a:t>
            </a:r>
          </a:p>
          <a:p>
            <a:pPr defTabSz="914400" fontAlgn="base">
              <a:spcBef>
                <a:spcPct val="0"/>
              </a:spcBef>
              <a:spcAft>
                <a:spcPct val="0"/>
              </a:spcAft>
            </a:pPr>
            <a:r>
              <a:rPr lang="en-US" altLang="ja-JP" sz="1800" dirty="0">
                <a:solidFill>
                  <a:srgbClr val="000000"/>
                </a:solidFill>
                <a:latin typeface="Helvetica" charset="0"/>
              </a:rPr>
              <a:t> </a:t>
            </a:r>
          </a:p>
        </p:txBody>
      </p:sp>
      <p:sp>
        <p:nvSpPr>
          <p:cNvPr id="32" name="Line 23"/>
          <p:cNvSpPr>
            <a:spLocks noChangeShapeType="1"/>
          </p:cNvSpPr>
          <p:nvPr/>
        </p:nvSpPr>
        <p:spPr bwMode="auto">
          <a:xfrm>
            <a:off x="6245225" y="3429000"/>
            <a:ext cx="0" cy="1071563"/>
          </a:xfrm>
          <a:prstGeom prst="line">
            <a:avLst/>
          </a:prstGeom>
          <a:noFill/>
          <a:ln w="38100">
            <a:solidFill>
              <a:schemeClr val="accent2"/>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anchor="ctr">
            <a:spAutoFit/>
          </a:bodyPr>
          <a:lstStyle/>
          <a:p>
            <a:pPr defTabSz="914400" fontAlgn="base">
              <a:spcBef>
                <a:spcPct val="0"/>
              </a:spcBef>
              <a:spcAft>
                <a:spcPct val="0"/>
              </a:spcAft>
            </a:pPr>
            <a:endParaRPr lang="ja-JP" altLang="en-US" sz="2400">
              <a:solidFill>
                <a:srgbClr val="000000"/>
              </a:solidFill>
              <a:latin typeface="Arial" charset="0"/>
              <a:ea typeface="ＭＳ Ｐゴシック" charset="0"/>
              <a:cs typeface="ＭＳ Ｐゴシック" charset="0"/>
            </a:endParaRPr>
          </a:p>
        </p:txBody>
      </p:sp>
      <p:sp>
        <p:nvSpPr>
          <p:cNvPr id="33" name="Text Box 24"/>
          <p:cNvSpPr txBox="1">
            <a:spLocks noChangeArrowheads="1"/>
          </p:cNvSpPr>
          <p:nvPr/>
        </p:nvSpPr>
        <p:spPr bwMode="auto">
          <a:xfrm>
            <a:off x="6248400" y="3429000"/>
            <a:ext cx="1177925" cy="336550"/>
          </a:xfrm>
          <a:prstGeom prst="rect">
            <a:avLst/>
          </a:prstGeom>
          <a:noFill/>
          <a:ln>
            <a:noFill/>
          </a:ln>
          <a:effectLst/>
          <a:extLst>
            <a:ext uri="{909E8E84-426E-40dd-AFC4-6F175D3DCCD1}">
              <a14:hiddenFill xmlns:a14="http://schemas.microsoft.com/office/drawing/2010/main" xmlns="">
                <a:solidFill>
                  <a:schemeClr val="bg1"/>
                </a:solidFill>
              </a14:hiddenFill>
            </a:ext>
            <a:ext uri="{91240B29-F687-4f45-9708-019B960494DF}">
              <a14:hiddenLine xmlns:a14="http://schemas.microsoft.com/office/drawing/2010/main" xmlns="" w="28575">
                <a:solidFill>
                  <a:srgbClr val="FF99FF"/>
                </a:solidFill>
                <a:miter lim="800000"/>
                <a:headEnd/>
                <a:tailEnd/>
              </a14:hiddenLine>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wrap="none">
            <a:spAutoFit/>
          </a:bodyPr>
          <a:lstStyle/>
          <a:p>
            <a:pPr defTabSz="914400" fontAlgn="base">
              <a:spcBef>
                <a:spcPct val="0"/>
              </a:spcBef>
              <a:spcAft>
                <a:spcPct val="0"/>
              </a:spcAft>
            </a:pPr>
            <a:r>
              <a:rPr lang="en-US" altLang="ja-JP" sz="1600" b="1">
                <a:solidFill>
                  <a:srgbClr val="CC0000"/>
                </a:solidFill>
                <a:latin typeface="Helvetica" charset="0"/>
                <a:ea typeface="ＭＳ Ｐゴシック" charset="0"/>
                <a:cs typeface="ＭＳ Ｐゴシック" charset="0"/>
              </a:rPr>
              <a:t>Reduction</a:t>
            </a:r>
            <a:endParaRPr lang="en-US" altLang="ja-JP">
              <a:solidFill>
                <a:srgbClr val="0000FF"/>
              </a:solidFill>
              <a:latin typeface="Helvetica" charset="0"/>
              <a:ea typeface="ＭＳ Ｐゴシック" charset="0"/>
              <a:cs typeface="ＭＳ Ｐゴシック" charset="0"/>
            </a:endParaRPr>
          </a:p>
        </p:txBody>
      </p:sp>
      <p:sp>
        <p:nvSpPr>
          <p:cNvPr id="34" name="Line 25"/>
          <p:cNvSpPr>
            <a:spLocks noChangeShapeType="1"/>
          </p:cNvSpPr>
          <p:nvPr/>
        </p:nvSpPr>
        <p:spPr bwMode="auto">
          <a:xfrm>
            <a:off x="5943600" y="3429000"/>
            <a:ext cx="430213" cy="0"/>
          </a:xfrm>
          <a:prstGeom prst="line">
            <a:avLst/>
          </a:prstGeom>
          <a:noFill/>
          <a:ln w="28575">
            <a:solidFill>
              <a:schemeClr val="accent2"/>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anchor="ctr">
            <a:spAutoFit/>
          </a:bodyPr>
          <a:lstStyle/>
          <a:p>
            <a:pPr defTabSz="914400" fontAlgn="base">
              <a:spcBef>
                <a:spcPct val="0"/>
              </a:spcBef>
              <a:spcAft>
                <a:spcPct val="0"/>
              </a:spcAft>
            </a:pPr>
            <a:endParaRPr lang="ja-JP" altLang="en-US" sz="2400">
              <a:solidFill>
                <a:srgbClr val="000000"/>
              </a:solidFill>
              <a:latin typeface="Arial" charset="0"/>
              <a:ea typeface="ＭＳ Ｐゴシック" charset="0"/>
              <a:cs typeface="ＭＳ Ｐゴシック" charset="0"/>
            </a:endParaRPr>
          </a:p>
        </p:txBody>
      </p:sp>
      <p:sp>
        <p:nvSpPr>
          <p:cNvPr id="36" name="Text Box 30"/>
          <p:cNvSpPr txBox="1">
            <a:spLocks noChangeArrowheads="1"/>
          </p:cNvSpPr>
          <p:nvPr/>
        </p:nvSpPr>
        <p:spPr bwMode="auto">
          <a:xfrm>
            <a:off x="2267744" y="5949280"/>
            <a:ext cx="1358900" cy="5810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28575">
                <a:solidFill>
                  <a:srgbClr val="000000"/>
                </a:solidFill>
                <a:miter lim="800000"/>
                <a:headEnd/>
                <a:tailEnd/>
              </a14:hiddenLine>
            </a:ext>
          </a:extLst>
        </p:spPr>
        <p:txBody>
          <a:bodyPr wrap="none">
            <a:spAutoFit/>
          </a:bodyPr>
          <a:lstStyle>
            <a:lvl1pPr>
              <a:defRPr kumimoji="1" sz="2400">
                <a:solidFill>
                  <a:schemeClr val="tx1"/>
                </a:solidFill>
                <a:latin typeface="Arial" charset="0"/>
                <a:ea typeface="ＭＳ Ｐゴシック" charset="0"/>
                <a:cs typeface="ＭＳ Ｐゴシック" charset="0"/>
              </a:defRPr>
            </a:lvl1pPr>
            <a:lvl2pPr marL="37931725" indent="-37474525">
              <a:defRPr kumimoji="1" sz="2400">
                <a:solidFill>
                  <a:schemeClr val="tx1"/>
                </a:solidFill>
                <a:latin typeface="Arial" charset="0"/>
                <a:ea typeface="ＭＳ Ｐゴシック" charset="0"/>
              </a:defRPr>
            </a:lvl2pPr>
            <a:lvl3pPr>
              <a:defRPr kumimoji="1" sz="2400">
                <a:solidFill>
                  <a:schemeClr val="tx1"/>
                </a:solidFill>
                <a:latin typeface="Arial" charset="0"/>
                <a:ea typeface="ＭＳ Ｐゴシック" charset="0"/>
              </a:defRPr>
            </a:lvl3pPr>
            <a:lvl4pPr>
              <a:defRPr kumimoji="1" sz="2400">
                <a:solidFill>
                  <a:schemeClr val="tx1"/>
                </a:solidFill>
                <a:latin typeface="Arial" charset="0"/>
                <a:ea typeface="ＭＳ Ｐゴシック" charset="0"/>
              </a:defRPr>
            </a:lvl4pPr>
            <a:lvl5pPr>
              <a:defRPr kumimoji="1" sz="2400">
                <a:solidFill>
                  <a:schemeClr val="tx1"/>
                </a:solidFill>
                <a:latin typeface="Arial" charset="0"/>
                <a:ea typeface="ＭＳ Ｐゴシック" charset="0"/>
              </a:defRPr>
            </a:lvl5pPr>
            <a:lvl6pPr marL="457200" fontAlgn="base">
              <a:spcBef>
                <a:spcPct val="0"/>
              </a:spcBef>
              <a:spcAft>
                <a:spcPct val="0"/>
              </a:spcAft>
              <a:defRPr kumimoji="1" sz="2400">
                <a:solidFill>
                  <a:schemeClr val="tx1"/>
                </a:solidFill>
                <a:latin typeface="Arial" charset="0"/>
                <a:ea typeface="ＭＳ Ｐゴシック" charset="0"/>
              </a:defRPr>
            </a:lvl6pPr>
            <a:lvl7pPr marL="914400" fontAlgn="base">
              <a:spcBef>
                <a:spcPct val="0"/>
              </a:spcBef>
              <a:spcAft>
                <a:spcPct val="0"/>
              </a:spcAft>
              <a:defRPr kumimoji="1" sz="2400">
                <a:solidFill>
                  <a:schemeClr val="tx1"/>
                </a:solidFill>
                <a:latin typeface="Arial" charset="0"/>
                <a:ea typeface="ＭＳ Ｐゴシック" charset="0"/>
              </a:defRPr>
            </a:lvl7pPr>
            <a:lvl8pPr marL="1371600" fontAlgn="base">
              <a:spcBef>
                <a:spcPct val="0"/>
              </a:spcBef>
              <a:spcAft>
                <a:spcPct val="0"/>
              </a:spcAft>
              <a:defRPr kumimoji="1" sz="2400">
                <a:solidFill>
                  <a:schemeClr val="tx1"/>
                </a:solidFill>
                <a:latin typeface="Arial" charset="0"/>
                <a:ea typeface="ＭＳ Ｐゴシック" charset="0"/>
              </a:defRPr>
            </a:lvl8pPr>
            <a:lvl9pPr marL="1828800" fontAlgn="base">
              <a:spcBef>
                <a:spcPct val="0"/>
              </a:spcBef>
              <a:spcAft>
                <a:spcPct val="0"/>
              </a:spcAft>
              <a:defRPr kumimoji="1" sz="2400">
                <a:solidFill>
                  <a:schemeClr val="tx1"/>
                </a:solidFill>
                <a:latin typeface="Arial" charset="0"/>
                <a:ea typeface="ＭＳ Ｐゴシック" charset="0"/>
              </a:defRPr>
            </a:lvl9pPr>
          </a:lstStyle>
          <a:p>
            <a:pPr defTabSz="914400" fontAlgn="base">
              <a:spcBef>
                <a:spcPct val="0"/>
              </a:spcBef>
              <a:spcAft>
                <a:spcPct val="0"/>
              </a:spcAft>
            </a:pPr>
            <a:r>
              <a:rPr lang="en-US" altLang="ja-JP" sz="1600" dirty="0">
                <a:solidFill>
                  <a:srgbClr val="BBE0E3"/>
                </a:solidFill>
                <a:latin typeface="Helvetica" charset="0"/>
              </a:rPr>
              <a:t>Very rapid </a:t>
            </a:r>
          </a:p>
          <a:p>
            <a:pPr defTabSz="914400" fontAlgn="base">
              <a:spcBef>
                <a:spcPct val="0"/>
              </a:spcBef>
              <a:spcAft>
                <a:spcPct val="0"/>
              </a:spcAft>
            </a:pPr>
            <a:r>
              <a:rPr lang="en-US" altLang="ja-JP" sz="1600" dirty="0">
                <a:solidFill>
                  <a:srgbClr val="BBE0E3"/>
                </a:solidFill>
                <a:latin typeface="Helvetica" charset="0"/>
              </a:rPr>
              <a:t>pressure rise</a:t>
            </a:r>
            <a:endParaRPr lang="en-US" altLang="ja-JP" sz="1800" dirty="0">
              <a:solidFill>
                <a:srgbClr val="0000FF"/>
              </a:solidFill>
              <a:latin typeface="Helvetica" charset="0"/>
            </a:endParaRPr>
          </a:p>
        </p:txBody>
      </p:sp>
      <p:sp>
        <p:nvSpPr>
          <p:cNvPr id="37" name="Text Box 29"/>
          <p:cNvSpPr txBox="1">
            <a:spLocks noChangeArrowheads="1"/>
          </p:cNvSpPr>
          <p:nvPr/>
        </p:nvSpPr>
        <p:spPr bwMode="auto">
          <a:xfrm>
            <a:off x="323528" y="3933056"/>
            <a:ext cx="996950" cy="6413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28575">
                <a:solidFill>
                  <a:srgbClr val="000000"/>
                </a:solidFill>
                <a:miter lim="800000"/>
                <a:headEnd/>
                <a:tailEnd/>
              </a14:hiddenLine>
            </a:ext>
          </a:extLst>
        </p:spPr>
        <p:txBody>
          <a:bodyPr wrap="none">
            <a:spAutoFit/>
          </a:bodyPr>
          <a:lstStyle>
            <a:lvl1pPr>
              <a:defRPr kumimoji="1" sz="2400">
                <a:solidFill>
                  <a:schemeClr val="tx1"/>
                </a:solidFill>
                <a:latin typeface="Arial" charset="0"/>
                <a:ea typeface="ＭＳ Ｐゴシック" charset="0"/>
                <a:cs typeface="ＭＳ Ｐゴシック" charset="0"/>
              </a:defRPr>
            </a:lvl1pPr>
            <a:lvl2pPr marL="37931725" indent="-37474525">
              <a:defRPr kumimoji="1" sz="2400">
                <a:solidFill>
                  <a:schemeClr val="tx1"/>
                </a:solidFill>
                <a:latin typeface="Arial" charset="0"/>
                <a:ea typeface="ＭＳ Ｐゴシック" charset="0"/>
              </a:defRPr>
            </a:lvl2pPr>
            <a:lvl3pPr>
              <a:defRPr kumimoji="1" sz="2400">
                <a:solidFill>
                  <a:schemeClr val="tx1"/>
                </a:solidFill>
                <a:latin typeface="Arial" charset="0"/>
                <a:ea typeface="ＭＳ Ｐゴシック" charset="0"/>
              </a:defRPr>
            </a:lvl3pPr>
            <a:lvl4pPr>
              <a:defRPr kumimoji="1" sz="2400">
                <a:solidFill>
                  <a:schemeClr val="tx1"/>
                </a:solidFill>
                <a:latin typeface="Arial" charset="0"/>
                <a:ea typeface="ＭＳ Ｐゴシック" charset="0"/>
              </a:defRPr>
            </a:lvl4pPr>
            <a:lvl5pPr>
              <a:defRPr kumimoji="1" sz="2400">
                <a:solidFill>
                  <a:schemeClr val="tx1"/>
                </a:solidFill>
                <a:latin typeface="Arial" charset="0"/>
                <a:ea typeface="ＭＳ Ｐゴシック" charset="0"/>
              </a:defRPr>
            </a:lvl5pPr>
            <a:lvl6pPr marL="457200" fontAlgn="base">
              <a:spcBef>
                <a:spcPct val="0"/>
              </a:spcBef>
              <a:spcAft>
                <a:spcPct val="0"/>
              </a:spcAft>
              <a:defRPr kumimoji="1" sz="2400">
                <a:solidFill>
                  <a:schemeClr val="tx1"/>
                </a:solidFill>
                <a:latin typeface="Arial" charset="0"/>
                <a:ea typeface="ＭＳ Ｐゴシック" charset="0"/>
              </a:defRPr>
            </a:lvl6pPr>
            <a:lvl7pPr marL="914400" fontAlgn="base">
              <a:spcBef>
                <a:spcPct val="0"/>
              </a:spcBef>
              <a:spcAft>
                <a:spcPct val="0"/>
              </a:spcAft>
              <a:defRPr kumimoji="1" sz="2400">
                <a:solidFill>
                  <a:schemeClr val="tx1"/>
                </a:solidFill>
                <a:latin typeface="Arial" charset="0"/>
                <a:ea typeface="ＭＳ Ｐゴシック" charset="0"/>
              </a:defRPr>
            </a:lvl7pPr>
            <a:lvl8pPr marL="1371600" fontAlgn="base">
              <a:spcBef>
                <a:spcPct val="0"/>
              </a:spcBef>
              <a:spcAft>
                <a:spcPct val="0"/>
              </a:spcAft>
              <a:defRPr kumimoji="1" sz="2400">
                <a:solidFill>
                  <a:schemeClr val="tx1"/>
                </a:solidFill>
                <a:latin typeface="Arial" charset="0"/>
                <a:ea typeface="ＭＳ Ｐゴシック" charset="0"/>
              </a:defRPr>
            </a:lvl8pPr>
            <a:lvl9pPr marL="1828800" fontAlgn="base">
              <a:spcBef>
                <a:spcPct val="0"/>
              </a:spcBef>
              <a:spcAft>
                <a:spcPct val="0"/>
              </a:spcAft>
              <a:defRPr kumimoji="1" sz="2400">
                <a:solidFill>
                  <a:schemeClr val="tx1"/>
                </a:solidFill>
                <a:latin typeface="Arial" charset="0"/>
                <a:ea typeface="ＭＳ Ｐゴシック" charset="0"/>
              </a:defRPr>
            </a:lvl9pPr>
          </a:lstStyle>
          <a:p>
            <a:pPr defTabSz="914400" fontAlgn="base">
              <a:spcBef>
                <a:spcPct val="0"/>
              </a:spcBef>
              <a:spcAft>
                <a:spcPct val="0"/>
              </a:spcAft>
            </a:pPr>
            <a:r>
              <a:rPr lang="en-US" altLang="ja-JP" sz="1800" dirty="0">
                <a:solidFill>
                  <a:srgbClr val="BBE0E3"/>
                </a:solidFill>
                <a:latin typeface="Helvetica" charset="0"/>
              </a:rPr>
              <a:t>Electric </a:t>
            </a:r>
          </a:p>
          <a:p>
            <a:pPr defTabSz="914400" fontAlgn="base">
              <a:spcBef>
                <a:spcPct val="0"/>
              </a:spcBef>
              <a:spcAft>
                <a:spcPct val="0"/>
              </a:spcAft>
            </a:pPr>
            <a:r>
              <a:rPr lang="en-US" altLang="ja-JP" sz="1800" dirty="0">
                <a:solidFill>
                  <a:srgbClr val="BBE0E3"/>
                </a:solidFill>
                <a:latin typeface="Helvetica" charset="0"/>
              </a:rPr>
              <a:t>spark</a:t>
            </a:r>
            <a:endParaRPr lang="en-US" altLang="ja-JP" sz="1800" dirty="0">
              <a:solidFill>
                <a:srgbClr val="0000FF"/>
              </a:solidFill>
              <a:latin typeface="Helvetica" charset="0"/>
            </a:endParaRPr>
          </a:p>
        </p:txBody>
      </p:sp>
      <p:sp>
        <p:nvSpPr>
          <p:cNvPr id="38" name="Text Box 59"/>
          <p:cNvSpPr txBox="1">
            <a:spLocks noChangeArrowheads="1"/>
          </p:cNvSpPr>
          <p:nvPr/>
        </p:nvSpPr>
        <p:spPr bwMode="auto">
          <a:xfrm>
            <a:off x="325938" y="172126"/>
            <a:ext cx="8541565" cy="5847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kumimoji="1" sz="2400">
                <a:solidFill>
                  <a:schemeClr val="tx1"/>
                </a:solidFill>
                <a:latin typeface="Arial" charset="0"/>
                <a:ea typeface="ＭＳ Ｐゴシック" charset="0"/>
                <a:cs typeface="ＭＳ Ｐゴシック" charset="0"/>
              </a:defRPr>
            </a:lvl1pPr>
            <a:lvl2pPr marL="37931725" indent="-37474525">
              <a:defRPr kumimoji="1" sz="2400">
                <a:solidFill>
                  <a:schemeClr val="tx1"/>
                </a:solidFill>
                <a:latin typeface="Arial" charset="0"/>
                <a:ea typeface="ＭＳ Ｐゴシック" charset="0"/>
              </a:defRPr>
            </a:lvl2pPr>
            <a:lvl3pPr>
              <a:defRPr kumimoji="1" sz="2400">
                <a:solidFill>
                  <a:schemeClr val="tx1"/>
                </a:solidFill>
                <a:latin typeface="Arial" charset="0"/>
                <a:ea typeface="ＭＳ Ｐゴシック" charset="0"/>
              </a:defRPr>
            </a:lvl3pPr>
            <a:lvl4pPr>
              <a:defRPr kumimoji="1" sz="2400">
                <a:solidFill>
                  <a:schemeClr val="tx1"/>
                </a:solidFill>
                <a:latin typeface="Arial" charset="0"/>
                <a:ea typeface="ＭＳ Ｐゴシック" charset="0"/>
              </a:defRPr>
            </a:lvl4pPr>
            <a:lvl5pPr>
              <a:defRPr kumimoji="1" sz="2400">
                <a:solidFill>
                  <a:schemeClr val="tx1"/>
                </a:solidFill>
                <a:latin typeface="Arial" charset="0"/>
                <a:ea typeface="ＭＳ Ｐゴシック" charset="0"/>
              </a:defRPr>
            </a:lvl5pPr>
            <a:lvl6pPr marL="457200" fontAlgn="base">
              <a:spcBef>
                <a:spcPct val="0"/>
              </a:spcBef>
              <a:spcAft>
                <a:spcPct val="0"/>
              </a:spcAft>
              <a:defRPr kumimoji="1" sz="2400">
                <a:solidFill>
                  <a:schemeClr val="tx1"/>
                </a:solidFill>
                <a:latin typeface="Arial" charset="0"/>
                <a:ea typeface="ＭＳ Ｐゴシック" charset="0"/>
              </a:defRPr>
            </a:lvl6pPr>
            <a:lvl7pPr marL="914400" fontAlgn="base">
              <a:spcBef>
                <a:spcPct val="0"/>
              </a:spcBef>
              <a:spcAft>
                <a:spcPct val="0"/>
              </a:spcAft>
              <a:defRPr kumimoji="1" sz="2400">
                <a:solidFill>
                  <a:schemeClr val="tx1"/>
                </a:solidFill>
                <a:latin typeface="Arial" charset="0"/>
                <a:ea typeface="ＭＳ Ｐゴシック" charset="0"/>
              </a:defRPr>
            </a:lvl7pPr>
            <a:lvl8pPr marL="1371600" fontAlgn="base">
              <a:spcBef>
                <a:spcPct val="0"/>
              </a:spcBef>
              <a:spcAft>
                <a:spcPct val="0"/>
              </a:spcAft>
              <a:defRPr kumimoji="1" sz="2400">
                <a:solidFill>
                  <a:schemeClr val="tx1"/>
                </a:solidFill>
                <a:latin typeface="Arial" charset="0"/>
                <a:ea typeface="ＭＳ Ｐゴシック" charset="0"/>
              </a:defRPr>
            </a:lvl8pPr>
            <a:lvl9pPr marL="1828800" fontAlgn="base">
              <a:spcBef>
                <a:spcPct val="0"/>
              </a:spcBef>
              <a:spcAft>
                <a:spcPct val="0"/>
              </a:spcAft>
              <a:defRPr kumimoji="1" sz="2400">
                <a:solidFill>
                  <a:schemeClr val="tx1"/>
                </a:solidFill>
                <a:latin typeface="Arial" charset="0"/>
                <a:ea typeface="ＭＳ Ｐゴシック" charset="0"/>
              </a:defRPr>
            </a:lvl9pPr>
          </a:lstStyle>
          <a:p>
            <a:pPr defTabSz="914400" fontAlgn="base">
              <a:spcBef>
                <a:spcPct val="0"/>
              </a:spcBef>
              <a:spcAft>
                <a:spcPct val="0"/>
              </a:spcAft>
            </a:pPr>
            <a:r>
              <a:rPr lang="en-US" altLang="ja-JP" sz="3200" dirty="0">
                <a:solidFill>
                  <a:srgbClr val="FFEA16"/>
                </a:solidFill>
                <a:latin typeface="Chalkduster"/>
                <a:cs typeface="Chalkduster"/>
              </a:rPr>
              <a:t>Pressure wave mitigation by bubbles</a:t>
            </a:r>
          </a:p>
        </p:txBody>
      </p:sp>
    </p:spTree>
    <p:extLst>
      <p:ext uri="{BB962C8B-B14F-4D97-AF65-F5344CB8AC3E}">
        <p14:creationId xmlns:p14="http://schemas.microsoft.com/office/powerpoint/2010/main" val="14040979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0200"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repeatCount="indefinite"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6807" name="Rectangle 7"/>
          <p:cNvSpPr>
            <a:spLocks noChangeArrowheads="1"/>
          </p:cNvSpPr>
          <p:nvPr/>
        </p:nvSpPr>
        <p:spPr bwMode="auto">
          <a:xfrm>
            <a:off x="228600" y="2514600"/>
            <a:ext cx="8763000" cy="3276600"/>
          </a:xfrm>
          <a:prstGeom prst="rect">
            <a:avLst/>
          </a:prstGeom>
          <a:solidFill>
            <a:srgbClr val="FFECF2"/>
          </a:solidFill>
          <a:ln>
            <a:noFill/>
          </a:ln>
          <a:extLst>
            <a:ext uri="{91240B29-F687-4f45-9708-019B960494DF}">
              <a14:hiddenLine xmlns:a14="http://schemas.microsoft.com/office/drawing/2010/main" xmlns="" w="9525">
                <a:solidFill>
                  <a:schemeClr val="tx1"/>
                </a:solidFill>
                <a:miter lim="800000"/>
                <a:headEnd/>
                <a:tailEnd/>
              </a14:hiddenLine>
            </a:ext>
          </a:extLst>
        </p:spPr>
        <p:txBody>
          <a:bodyPr wrap="none" anchor="ctr"/>
          <a:lstStyle/>
          <a:p>
            <a:pPr defTabSz="914400" fontAlgn="base">
              <a:spcBef>
                <a:spcPct val="0"/>
              </a:spcBef>
              <a:spcAft>
                <a:spcPct val="0"/>
              </a:spcAft>
            </a:pPr>
            <a:endParaRPr lang="ja-JP" altLang="en-US" sz="2400">
              <a:solidFill>
                <a:srgbClr val="000000"/>
              </a:solidFill>
              <a:latin typeface="Arial" charset="0"/>
              <a:ea typeface="ＭＳ Ｐゴシック" charset="0"/>
              <a:cs typeface="ＭＳ Ｐゴシック" charset="0"/>
            </a:endParaRPr>
          </a:p>
        </p:txBody>
      </p:sp>
      <p:pic>
        <p:nvPicPr>
          <p:cNvPr id="2" name="図 1" descr="図1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23928" y="2739062"/>
            <a:ext cx="833957" cy="2922186"/>
          </a:xfrm>
          <a:prstGeom prst="rect">
            <a:avLst/>
          </a:prstGeom>
        </p:spPr>
      </p:pic>
      <p:sp>
        <p:nvSpPr>
          <p:cNvPr id="76805" name="Text Box 5"/>
          <p:cNvSpPr txBox="1">
            <a:spLocks noChangeArrowheads="1"/>
          </p:cNvSpPr>
          <p:nvPr/>
        </p:nvSpPr>
        <p:spPr bwMode="auto">
          <a:xfrm>
            <a:off x="228600" y="5867400"/>
            <a:ext cx="8915400" cy="9159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defTabSz="914400" fontAlgn="base">
              <a:lnSpc>
                <a:spcPct val="90000"/>
              </a:lnSpc>
              <a:spcBef>
                <a:spcPct val="50000"/>
              </a:spcBef>
              <a:spcAft>
                <a:spcPct val="0"/>
              </a:spcAft>
            </a:pPr>
            <a:r>
              <a:rPr lang="en-US" altLang="ja-JP" sz="2000">
                <a:solidFill>
                  <a:srgbClr val="00FFFF"/>
                </a:solidFill>
                <a:latin typeface="Times New Roman" charset="0"/>
                <a:ea typeface="ＭＳ Ｐゴシック" charset="0"/>
                <a:cs typeface="ＭＳ Ｐゴシック" charset="0"/>
              </a:rPr>
              <a:t>On-beam test was carried out by using WNR facility to investigate the bubbling effect on the pressure waves caused by proton beam injection. The displacement velocity measured by a Laser Doppler Vibrometer L.D.V. was reduced by bubbling.</a:t>
            </a:r>
            <a:r>
              <a:rPr lang="en-US" altLang="ja-JP" sz="2000">
                <a:solidFill>
                  <a:srgbClr val="000000"/>
                </a:solidFill>
                <a:latin typeface="Arial" charset="0"/>
                <a:ea typeface="ＭＳ Ｐゴシック" charset="0"/>
                <a:cs typeface="ＭＳ Ｐゴシック" charset="0"/>
              </a:rPr>
              <a:t>  </a:t>
            </a:r>
          </a:p>
        </p:txBody>
      </p:sp>
      <p:sp>
        <p:nvSpPr>
          <p:cNvPr id="76806" name="Text Box 6"/>
          <p:cNvSpPr txBox="1">
            <a:spLocks noChangeArrowheads="1"/>
          </p:cNvSpPr>
          <p:nvPr/>
        </p:nvSpPr>
        <p:spPr bwMode="auto">
          <a:xfrm>
            <a:off x="101082" y="480646"/>
            <a:ext cx="5327099" cy="1112099"/>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p>
            <a:pPr algn="ctr" defTabSz="914400" fontAlgn="base">
              <a:lnSpc>
                <a:spcPct val="120000"/>
              </a:lnSpc>
              <a:spcBef>
                <a:spcPct val="0"/>
              </a:spcBef>
              <a:spcAft>
                <a:spcPct val="0"/>
              </a:spcAft>
            </a:pPr>
            <a:r>
              <a:rPr lang="en-US" altLang="ja-JP" sz="2800" b="1" dirty="0">
                <a:solidFill>
                  <a:srgbClr val="FFEA16"/>
                </a:solidFill>
                <a:latin typeface="Chalkduster"/>
                <a:ea typeface="ＭＳ Ｐゴシック" charset="0"/>
                <a:cs typeface="Chalkduster"/>
              </a:rPr>
              <a:t>Pressure wave mitigation </a:t>
            </a:r>
          </a:p>
          <a:p>
            <a:pPr algn="ctr" defTabSz="914400" fontAlgn="base">
              <a:lnSpc>
                <a:spcPct val="120000"/>
              </a:lnSpc>
              <a:spcBef>
                <a:spcPct val="0"/>
              </a:spcBef>
              <a:spcAft>
                <a:spcPct val="0"/>
              </a:spcAft>
            </a:pPr>
            <a:r>
              <a:rPr lang="en-US" altLang="ja-JP" sz="2800" b="1" dirty="0">
                <a:solidFill>
                  <a:srgbClr val="FFEA16"/>
                </a:solidFill>
                <a:latin typeface="Chalkduster"/>
                <a:ea typeface="ＭＳ Ｐゴシック" charset="0"/>
                <a:cs typeface="Chalkduster"/>
              </a:rPr>
              <a:t>confirmed in</a:t>
            </a:r>
            <a:r>
              <a:rPr lang="mr-IN" altLang="ja-JP" sz="2800" b="1" dirty="0">
                <a:solidFill>
                  <a:srgbClr val="FFEA16"/>
                </a:solidFill>
                <a:latin typeface="Chalkduster"/>
                <a:ea typeface="ＭＳ Ｐゴシック" charset="0"/>
                <a:cs typeface="Chalkduster"/>
              </a:rPr>
              <a:t>–</a:t>
            </a:r>
            <a:r>
              <a:rPr lang="en-US" altLang="ja-JP" sz="2800" b="1" dirty="0">
                <a:solidFill>
                  <a:srgbClr val="FFEA16"/>
                </a:solidFill>
                <a:latin typeface="Chalkduster"/>
                <a:ea typeface="ＭＳ Ｐゴシック" charset="0"/>
                <a:cs typeface="Chalkduster"/>
              </a:rPr>
              <a:t>beam tests</a:t>
            </a:r>
          </a:p>
        </p:txBody>
      </p:sp>
      <p:pic>
        <p:nvPicPr>
          <p:cNvPr id="76808" name="Picture 8" descr="Basic_Loop"/>
          <p:cNvPicPr>
            <a:picLocks noChangeAspect="1" noChangeArrowheads="1"/>
          </p:cNvPicPr>
          <p:nvPr/>
        </p:nvPicPr>
        <p:blipFill>
          <a:blip r:embed="rId4">
            <a:extLst>
              <a:ext uri="{28A0092B-C50C-407E-A947-70E740481C1C}">
                <a14:useLocalDpi xmlns:a14="http://schemas.microsoft.com/office/drawing/2010/main" val="0"/>
              </a:ext>
            </a:extLst>
          </a:blip>
          <a:srcRect l="25053" r="22913" b="6010"/>
          <a:stretch>
            <a:fillRect/>
          </a:stretch>
        </p:blipFill>
        <p:spPr bwMode="auto">
          <a:xfrm>
            <a:off x="533400" y="2819400"/>
            <a:ext cx="2273300" cy="2743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6809" name="Text Box 9"/>
          <p:cNvSpPr txBox="1">
            <a:spLocks noChangeArrowheads="1"/>
          </p:cNvSpPr>
          <p:nvPr/>
        </p:nvSpPr>
        <p:spPr bwMode="auto">
          <a:xfrm>
            <a:off x="533400" y="5029200"/>
            <a:ext cx="1543050" cy="5873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defTabSz="914400" fontAlgn="base">
              <a:lnSpc>
                <a:spcPct val="90000"/>
              </a:lnSpc>
              <a:spcBef>
                <a:spcPct val="0"/>
              </a:spcBef>
              <a:spcAft>
                <a:spcPct val="0"/>
              </a:spcAft>
            </a:pPr>
            <a:r>
              <a:rPr lang="en-US" altLang="ja-JP" b="1">
                <a:solidFill>
                  <a:srgbClr val="00FFFF"/>
                </a:solidFill>
                <a:latin typeface="Arial" charset="0"/>
                <a:ea typeface="ＭＳ Ｐゴシック" charset="0"/>
                <a:cs typeface="ＭＳ Ｐゴシック" charset="0"/>
              </a:rPr>
              <a:t>Hg loop </a:t>
            </a:r>
          </a:p>
          <a:p>
            <a:pPr defTabSz="914400" fontAlgn="base">
              <a:lnSpc>
                <a:spcPct val="90000"/>
              </a:lnSpc>
              <a:spcBef>
                <a:spcPct val="0"/>
              </a:spcBef>
              <a:spcAft>
                <a:spcPct val="0"/>
              </a:spcAft>
            </a:pPr>
            <a:r>
              <a:rPr lang="en-US" altLang="ja-JP" b="1">
                <a:solidFill>
                  <a:srgbClr val="00FFFF"/>
                </a:solidFill>
                <a:latin typeface="Arial" charset="0"/>
                <a:ea typeface="ＭＳ Ｐゴシック" charset="0"/>
                <a:cs typeface="ＭＳ Ｐゴシック" charset="0"/>
              </a:rPr>
              <a:t>with bubbler</a:t>
            </a:r>
            <a:endParaRPr lang="en-US" altLang="ja-JP" sz="1600">
              <a:solidFill>
                <a:srgbClr val="000000"/>
              </a:solidFill>
              <a:latin typeface="Arial" charset="0"/>
              <a:ea typeface="ＭＳ Ｐゴシック" charset="0"/>
              <a:cs typeface="ＭＳ Ｐゴシック" charset="0"/>
            </a:endParaRPr>
          </a:p>
        </p:txBody>
      </p:sp>
      <p:sp>
        <p:nvSpPr>
          <p:cNvPr id="76810" name="Text Box 10"/>
          <p:cNvSpPr txBox="1">
            <a:spLocks noChangeArrowheads="1"/>
          </p:cNvSpPr>
          <p:nvPr/>
        </p:nvSpPr>
        <p:spPr bwMode="auto">
          <a:xfrm>
            <a:off x="3048000" y="4343400"/>
            <a:ext cx="920750" cy="5302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defTabSz="914400" fontAlgn="base">
              <a:lnSpc>
                <a:spcPct val="80000"/>
              </a:lnSpc>
              <a:spcBef>
                <a:spcPct val="0"/>
              </a:spcBef>
              <a:spcAft>
                <a:spcPct val="0"/>
              </a:spcAft>
            </a:pPr>
            <a:r>
              <a:rPr lang="en-US" altLang="ja-JP" b="1">
                <a:solidFill>
                  <a:srgbClr val="333399"/>
                </a:solidFill>
                <a:latin typeface="Arial" charset="0"/>
                <a:ea typeface="ＭＳ Ｐゴシック" charset="0"/>
                <a:cs typeface="ＭＳ Ｐゴシック" charset="0"/>
              </a:rPr>
              <a:t>Proton</a:t>
            </a:r>
          </a:p>
          <a:p>
            <a:pPr defTabSz="914400" fontAlgn="base">
              <a:lnSpc>
                <a:spcPct val="80000"/>
              </a:lnSpc>
              <a:spcBef>
                <a:spcPct val="0"/>
              </a:spcBef>
              <a:spcAft>
                <a:spcPct val="0"/>
              </a:spcAft>
            </a:pPr>
            <a:r>
              <a:rPr lang="en-US" altLang="ja-JP" b="1">
                <a:solidFill>
                  <a:srgbClr val="333399"/>
                </a:solidFill>
                <a:latin typeface="Arial" charset="0"/>
                <a:ea typeface="ＭＳ Ｐゴシック" charset="0"/>
                <a:cs typeface="ＭＳ Ｐゴシック" charset="0"/>
              </a:rPr>
              <a:t> beam</a:t>
            </a:r>
            <a:endParaRPr lang="en-US" altLang="ja-JP" sz="1600">
              <a:solidFill>
                <a:srgbClr val="000000"/>
              </a:solidFill>
              <a:latin typeface="Arial" charset="0"/>
              <a:ea typeface="ＭＳ Ｐゴシック" charset="0"/>
              <a:cs typeface="ＭＳ Ｐゴシック" charset="0"/>
            </a:endParaRPr>
          </a:p>
        </p:txBody>
      </p:sp>
      <p:sp>
        <p:nvSpPr>
          <p:cNvPr id="76818" name="Line 18"/>
          <p:cNvSpPr>
            <a:spLocks noChangeShapeType="1"/>
          </p:cNvSpPr>
          <p:nvPr/>
        </p:nvSpPr>
        <p:spPr bwMode="auto">
          <a:xfrm>
            <a:off x="3733800" y="4191000"/>
            <a:ext cx="381000" cy="0"/>
          </a:xfrm>
          <a:prstGeom prst="line">
            <a:avLst/>
          </a:prstGeom>
          <a:noFill/>
          <a:ln w="57150">
            <a:solidFill>
              <a:schemeClr val="accent2"/>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defTabSz="914400" fontAlgn="base">
              <a:spcBef>
                <a:spcPct val="0"/>
              </a:spcBef>
              <a:spcAft>
                <a:spcPct val="0"/>
              </a:spcAft>
            </a:pPr>
            <a:endParaRPr lang="ja-JP" altLang="en-US" sz="2400">
              <a:solidFill>
                <a:srgbClr val="000000"/>
              </a:solidFill>
              <a:latin typeface="Arial" charset="0"/>
              <a:ea typeface="ＭＳ Ｐゴシック" charset="0"/>
              <a:cs typeface="ＭＳ Ｐゴシック" charset="0"/>
            </a:endParaRPr>
          </a:p>
        </p:txBody>
      </p:sp>
      <p:sp>
        <p:nvSpPr>
          <p:cNvPr id="76819" name="Oval 19"/>
          <p:cNvSpPr>
            <a:spLocks noChangeArrowheads="1"/>
          </p:cNvSpPr>
          <p:nvPr/>
        </p:nvSpPr>
        <p:spPr bwMode="auto">
          <a:xfrm>
            <a:off x="685800" y="3657600"/>
            <a:ext cx="533400" cy="762000"/>
          </a:xfrm>
          <a:prstGeom prst="ellipse">
            <a:avLst/>
          </a:prstGeom>
          <a:noFill/>
          <a:ln w="28575">
            <a:solidFill>
              <a:srgbClr val="00FFFF"/>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defTabSz="914400" fontAlgn="base">
              <a:spcBef>
                <a:spcPct val="0"/>
              </a:spcBef>
              <a:spcAft>
                <a:spcPct val="0"/>
              </a:spcAft>
            </a:pPr>
            <a:endParaRPr lang="ja-JP" altLang="en-US" sz="2400">
              <a:solidFill>
                <a:srgbClr val="000000"/>
              </a:solidFill>
              <a:latin typeface="Arial" charset="0"/>
              <a:ea typeface="ＭＳ Ｐゴシック" charset="0"/>
              <a:cs typeface="ＭＳ Ｐゴシック" charset="0"/>
            </a:endParaRPr>
          </a:p>
        </p:txBody>
      </p:sp>
      <p:grpSp>
        <p:nvGrpSpPr>
          <p:cNvPr id="76820" name="Group 20"/>
          <p:cNvGrpSpPr>
            <a:grpSpLocks/>
          </p:cNvGrpSpPr>
          <p:nvPr/>
        </p:nvGrpSpPr>
        <p:grpSpPr bwMode="auto">
          <a:xfrm>
            <a:off x="5105400" y="2743200"/>
            <a:ext cx="3657600" cy="2971800"/>
            <a:chOff x="1824" y="1392"/>
            <a:chExt cx="1200" cy="1008"/>
          </a:xfrm>
        </p:grpSpPr>
        <p:sp>
          <p:nvSpPr>
            <p:cNvPr id="76821" name="AutoShape 21"/>
            <p:cNvSpPr>
              <a:spLocks noChangeArrowheads="1"/>
            </p:cNvSpPr>
            <p:nvPr/>
          </p:nvSpPr>
          <p:spPr bwMode="auto">
            <a:xfrm>
              <a:off x="1824" y="1440"/>
              <a:ext cx="1200" cy="960"/>
            </a:xfrm>
            <a:prstGeom prst="roundRect">
              <a:avLst>
                <a:gd name="adj" fmla="val 11574"/>
              </a:avLst>
            </a:prstGeom>
            <a:solidFill>
              <a:schemeClr val="bg1"/>
            </a:soli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blurRad="63500" dist="107763" dir="2700000" algn="ctr" rotWithShape="0">
                      <a:schemeClr val="bg2">
                        <a:alpha val="74998"/>
                      </a:schemeClr>
                    </a:outerShdw>
                  </a:effectLst>
                </a14:hiddenEffects>
              </a:ext>
            </a:extLst>
          </p:spPr>
          <p:txBody>
            <a:bodyPr wrap="none" anchor="ctr"/>
            <a:lstStyle/>
            <a:p>
              <a:pPr defTabSz="914400" fontAlgn="base">
                <a:spcBef>
                  <a:spcPct val="0"/>
                </a:spcBef>
                <a:spcAft>
                  <a:spcPct val="0"/>
                </a:spcAft>
              </a:pPr>
              <a:endParaRPr lang="ja-JP" altLang="en-US" sz="2400">
                <a:solidFill>
                  <a:srgbClr val="000000"/>
                </a:solidFill>
                <a:latin typeface="Arial" charset="0"/>
                <a:ea typeface="ＭＳ Ｐゴシック" charset="0"/>
                <a:cs typeface="ＭＳ Ｐゴシック" charset="0"/>
              </a:endParaRPr>
            </a:p>
          </p:txBody>
        </p:sp>
        <p:pic>
          <p:nvPicPr>
            <p:cNvPr id="76822" name="Picture 2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24" y="1392"/>
              <a:ext cx="1200" cy="100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grpSp>
      <p:sp>
        <p:nvSpPr>
          <p:cNvPr id="76823" name="Line 23"/>
          <p:cNvSpPr>
            <a:spLocks noChangeShapeType="1"/>
          </p:cNvSpPr>
          <p:nvPr/>
        </p:nvSpPr>
        <p:spPr bwMode="auto">
          <a:xfrm flipV="1">
            <a:off x="1219200" y="3581400"/>
            <a:ext cx="2514600" cy="304800"/>
          </a:xfrm>
          <a:prstGeom prst="line">
            <a:avLst/>
          </a:prstGeom>
          <a:noFill/>
          <a:ln w="28575">
            <a:solidFill>
              <a:srgbClr val="48E3DD"/>
            </a:solidFill>
            <a:round/>
            <a:headEnd/>
            <a:tailEnd type="triangle" w="med" len="med"/>
          </a:ln>
          <a:extLst>
            <a:ext uri="{909E8E84-426E-40dd-AFC4-6F175D3DCCD1}">
              <a14:hiddenFill xmlns:a14="http://schemas.microsoft.com/office/drawing/2010/main" xmlns="">
                <a:noFill/>
              </a14:hiddenFill>
            </a:ext>
          </a:extLst>
        </p:spPr>
        <p:txBody>
          <a:bodyPr wrap="none" anchor="ctr"/>
          <a:lstStyle/>
          <a:p>
            <a:pPr defTabSz="914400" fontAlgn="base">
              <a:spcBef>
                <a:spcPct val="0"/>
              </a:spcBef>
              <a:spcAft>
                <a:spcPct val="0"/>
              </a:spcAft>
            </a:pPr>
            <a:endParaRPr lang="ja-JP" altLang="en-US" sz="2400">
              <a:solidFill>
                <a:srgbClr val="000000"/>
              </a:solidFill>
              <a:latin typeface="Arial" charset="0"/>
              <a:ea typeface="ＭＳ Ｐゴシック" charset="0"/>
              <a:cs typeface="ＭＳ Ｐゴシック" charset="0"/>
            </a:endParaRPr>
          </a:p>
        </p:txBody>
      </p:sp>
      <p:pic>
        <p:nvPicPr>
          <p:cNvPr id="3" name="図 2" descr="名称未設定.jp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508104" y="116632"/>
            <a:ext cx="3352800" cy="2273808"/>
          </a:xfrm>
          <a:prstGeom prst="rect">
            <a:avLst/>
          </a:prstGeom>
        </p:spPr>
      </p:pic>
    </p:spTree>
    <p:extLst>
      <p:ext uri="{BB962C8B-B14F-4D97-AF65-F5344CB8AC3E}">
        <p14:creationId xmlns:p14="http://schemas.microsoft.com/office/powerpoint/2010/main" val="231368933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3122" name="Rectangle 2"/>
          <p:cNvSpPr>
            <a:spLocks noChangeArrowheads="1"/>
          </p:cNvSpPr>
          <p:nvPr/>
        </p:nvSpPr>
        <p:spPr bwMode="auto">
          <a:xfrm>
            <a:off x="0" y="0"/>
            <a:ext cx="9144000" cy="6858000"/>
          </a:xfrm>
          <a:prstGeom prst="rect">
            <a:avLst/>
          </a:prstGeom>
          <a:gradFill rotWithShape="0">
            <a:gsLst>
              <a:gs pos="0">
                <a:schemeClr val="accent2"/>
              </a:gs>
              <a:gs pos="100000">
                <a:schemeClr val="accent2">
                  <a:gamma/>
                  <a:shade val="46275"/>
                  <a:invGamma/>
                </a:schemeClr>
              </a:gs>
            </a:gsLst>
            <a:path path="shape">
              <a:fillToRect l="50000" t="50000" r="50000" b="50000"/>
            </a:path>
          </a:gradFill>
          <a:ln w="9525">
            <a:solidFill>
              <a:schemeClr val="tx1"/>
            </a:solidFill>
            <a:miter lim="800000"/>
            <a:headEnd/>
            <a:tailEnd/>
          </a:ln>
        </p:spPr>
        <p:txBody>
          <a:bodyPr wrap="none" anchor="ctr"/>
          <a:lstStyle/>
          <a:p>
            <a:pPr algn="ctr" defTabSz="914400" fontAlgn="base">
              <a:spcBef>
                <a:spcPct val="0"/>
              </a:spcBef>
              <a:spcAft>
                <a:spcPct val="0"/>
              </a:spcAft>
            </a:pPr>
            <a:endParaRPr lang="ja-JP" altLang="en-US" sz="2400">
              <a:solidFill>
                <a:srgbClr val="000000"/>
              </a:solidFill>
              <a:latin typeface="Arial" charset="0"/>
              <a:ea typeface="ＭＳ Ｐゴシック" charset="0"/>
              <a:cs typeface="ＭＳ Ｐゴシック" charset="0"/>
            </a:endParaRPr>
          </a:p>
        </p:txBody>
      </p:sp>
      <p:pic>
        <p:nvPicPr>
          <p:cNvPr id="133144" name="Picture 2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0" y="3657600"/>
            <a:ext cx="3200400" cy="2505075"/>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grpSp>
        <p:nvGrpSpPr>
          <p:cNvPr id="133146" name="Group 26"/>
          <p:cNvGrpSpPr>
            <a:grpSpLocks/>
          </p:cNvGrpSpPr>
          <p:nvPr/>
        </p:nvGrpSpPr>
        <p:grpSpPr bwMode="auto">
          <a:xfrm>
            <a:off x="5181600" y="685800"/>
            <a:ext cx="3429000" cy="2362200"/>
            <a:chOff x="106" y="743"/>
            <a:chExt cx="5464" cy="3188"/>
          </a:xfrm>
        </p:grpSpPr>
        <p:pic>
          <p:nvPicPr>
            <p:cNvPr id="133147" name="Picture 27"/>
            <p:cNvPicPr>
              <a:picLocks noChangeAspect="1" noChangeArrowheads="1"/>
            </p:cNvPicPr>
            <p:nvPr/>
          </p:nvPicPr>
          <p:blipFill>
            <a:blip r:embed="rId4">
              <a:extLst>
                <a:ext uri="{28A0092B-C50C-407E-A947-70E740481C1C}">
                  <a14:useLocalDpi xmlns:a14="http://schemas.microsoft.com/office/drawing/2010/main" val="0"/>
                </a:ext>
              </a:extLst>
            </a:blip>
            <a:srcRect t="14668"/>
            <a:stretch>
              <a:fillRect/>
            </a:stretch>
          </p:blipFill>
          <p:spPr bwMode="auto">
            <a:xfrm>
              <a:off x="106" y="743"/>
              <a:ext cx="5464" cy="3188"/>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pic>
          <p:nvPicPr>
            <p:cNvPr id="133148" name="Picture 2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79" y="3480"/>
              <a:ext cx="4789" cy="150"/>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grpSp>
      <p:grpSp>
        <p:nvGrpSpPr>
          <p:cNvPr id="133149" name="Group 29"/>
          <p:cNvGrpSpPr>
            <a:grpSpLocks/>
          </p:cNvGrpSpPr>
          <p:nvPr/>
        </p:nvGrpSpPr>
        <p:grpSpPr bwMode="auto">
          <a:xfrm>
            <a:off x="304800" y="4038600"/>
            <a:ext cx="2133600" cy="1752600"/>
            <a:chOff x="812" y="619"/>
            <a:chExt cx="2016" cy="1511"/>
          </a:xfrm>
        </p:grpSpPr>
        <p:pic>
          <p:nvPicPr>
            <p:cNvPr id="133150" name="Picture 30" descr="56182"/>
            <p:cNvPicPr>
              <a:picLocks noChangeAspect="1" noChangeArrowheads="1"/>
            </p:cNvPicPr>
            <p:nvPr/>
          </p:nvPicPr>
          <p:blipFill>
            <a:blip r:embed="rId6">
              <a:lum bright="6000"/>
              <a:extLst>
                <a:ext uri="{28A0092B-C50C-407E-A947-70E740481C1C}">
                  <a14:useLocalDpi xmlns:a14="http://schemas.microsoft.com/office/drawing/2010/main" val="0"/>
                </a:ext>
              </a:extLst>
            </a:blip>
            <a:srcRect/>
            <a:stretch>
              <a:fillRect/>
            </a:stretch>
          </p:blipFill>
          <p:spPr bwMode="auto">
            <a:xfrm>
              <a:off x="812" y="619"/>
              <a:ext cx="2016" cy="1511"/>
            </a:xfrm>
            <a:prstGeom prst="rect">
              <a:avLst/>
            </a:prstGeom>
            <a:noFill/>
            <a:extLst>
              <a:ext uri="{909E8E84-426E-40dd-AFC4-6F175D3DCCD1}">
                <a14:hiddenFill xmlns:a14="http://schemas.microsoft.com/office/drawing/2010/main" xmlns="">
                  <a:solidFill>
                    <a:srgbClr val="FFFFFF"/>
                  </a:solidFill>
                </a14:hiddenFill>
              </a:ext>
            </a:extLst>
          </p:spPr>
        </p:pic>
        <p:pic>
          <p:nvPicPr>
            <p:cNvPr id="133151" name="Picture 3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207" y="2020"/>
              <a:ext cx="547" cy="60"/>
            </a:xfrm>
            <a:prstGeom prst="rect">
              <a:avLst/>
            </a:prstGeom>
            <a:noFill/>
            <a:ln w="19050">
              <a:solidFill>
                <a:schemeClr val="tx1"/>
              </a:solidFill>
              <a:miter lim="800000"/>
              <a:headEnd/>
              <a:tailEnd/>
            </a:ln>
            <a:effectLst/>
            <a:extLst>
              <a:ext uri="{909E8E84-426E-40dd-AFC4-6F175D3DCCD1}">
                <a14:hiddenFill xmlns:a14="http://schemas.microsoft.com/office/drawing/2010/main" xmlns="">
                  <a:solidFill>
                    <a:srgbClr val="FFCC00"/>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grpSp>
      <p:grpSp>
        <p:nvGrpSpPr>
          <p:cNvPr id="133152" name="Group 32"/>
          <p:cNvGrpSpPr>
            <a:grpSpLocks/>
          </p:cNvGrpSpPr>
          <p:nvPr/>
        </p:nvGrpSpPr>
        <p:grpSpPr bwMode="auto">
          <a:xfrm>
            <a:off x="2667000" y="4038600"/>
            <a:ext cx="2133600" cy="1752600"/>
            <a:chOff x="3456" y="2275"/>
            <a:chExt cx="2016" cy="1510"/>
          </a:xfrm>
        </p:grpSpPr>
        <p:pic>
          <p:nvPicPr>
            <p:cNvPr id="133153" name="Picture 33" descr="56078"/>
            <p:cNvPicPr>
              <a:picLocks noChangeAspect="1" noChangeArrowheads="1"/>
            </p:cNvPicPr>
            <p:nvPr/>
          </p:nvPicPr>
          <p:blipFill>
            <a:blip r:embed="rId8">
              <a:lum bright="12000"/>
              <a:extLst>
                <a:ext uri="{28A0092B-C50C-407E-A947-70E740481C1C}">
                  <a14:useLocalDpi xmlns:a14="http://schemas.microsoft.com/office/drawing/2010/main" val="0"/>
                </a:ext>
              </a:extLst>
            </a:blip>
            <a:srcRect/>
            <a:stretch>
              <a:fillRect/>
            </a:stretch>
          </p:blipFill>
          <p:spPr bwMode="auto">
            <a:xfrm>
              <a:off x="3456" y="2275"/>
              <a:ext cx="2016" cy="1510"/>
            </a:xfrm>
            <a:prstGeom prst="rect">
              <a:avLst/>
            </a:prstGeom>
            <a:noFill/>
            <a:extLst>
              <a:ext uri="{909E8E84-426E-40dd-AFC4-6F175D3DCCD1}">
                <a14:hiddenFill xmlns:a14="http://schemas.microsoft.com/office/drawing/2010/main" xmlns="">
                  <a:solidFill>
                    <a:srgbClr val="FFFFFF"/>
                  </a:solidFill>
                </a14:hiddenFill>
              </a:ext>
            </a:extLst>
          </p:spPr>
        </p:pic>
        <p:pic>
          <p:nvPicPr>
            <p:cNvPr id="133154" name="Picture 3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870" y="3685"/>
              <a:ext cx="547" cy="60"/>
            </a:xfrm>
            <a:prstGeom prst="rect">
              <a:avLst/>
            </a:prstGeom>
            <a:noFill/>
            <a:ln w="19050">
              <a:solidFill>
                <a:schemeClr val="tx1"/>
              </a:solidFill>
              <a:miter lim="800000"/>
              <a:headEnd/>
              <a:tailEnd/>
            </a:ln>
            <a:effectLst/>
            <a:extLst>
              <a:ext uri="{909E8E84-426E-40dd-AFC4-6F175D3DCCD1}">
                <a14:hiddenFill xmlns:a14="http://schemas.microsoft.com/office/drawing/2010/main" xmlns="">
                  <a:solidFill>
                    <a:srgbClr val="FFCC00"/>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grpSp>
      <p:sp>
        <p:nvSpPr>
          <p:cNvPr id="133155" name="Text Box 35"/>
          <p:cNvSpPr txBox="1">
            <a:spLocks noChangeArrowheads="1"/>
          </p:cNvSpPr>
          <p:nvPr/>
        </p:nvSpPr>
        <p:spPr bwMode="auto">
          <a:xfrm>
            <a:off x="479425" y="449263"/>
            <a:ext cx="18415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defTabSz="914400" fontAlgn="base">
              <a:spcBef>
                <a:spcPct val="50000"/>
              </a:spcBef>
              <a:spcAft>
                <a:spcPct val="0"/>
              </a:spcAft>
            </a:pPr>
            <a:endParaRPr lang="ja-JP" altLang="en-US" sz="2400">
              <a:solidFill>
                <a:srgbClr val="000000"/>
              </a:solidFill>
              <a:latin typeface="Arial" charset="0"/>
              <a:ea typeface="ＭＳ Ｐゴシック" charset="0"/>
              <a:cs typeface="ＭＳ Ｐゴシック" charset="0"/>
            </a:endParaRPr>
          </a:p>
        </p:txBody>
      </p:sp>
      <p:sp>
        <p:nvSpPr>
          <p:cNvPr id="133156" name="Text Box 36"/>
          <p:cNvSpPr txBox="1">
            <a:spLocks noChangeArrowheads="1"/>
          </p:cNvSpPr>
          <p:nvPr/>
        </p:nvSpPr>
        <p:spPr bwMode="auto">
          <a:xfrm>
            <a:off x="127000" y="11723"/>
            <a:ext cx="9779000" cy="543739"/>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square">
            <a:spAutoFit/>
          </a:bodyPr>
          <a:lstStyle/>
          <a:p>
            <a:pPr defTabSz="914400" fontAlgn="base">
              <a:lnSpc>
                <a:spcPct val="90000"/>
              </a:lnSpc>
              <a:spcBef>
                <a:spcPct val="0"/>
              </a:spcBef>
              <a:spcAft>
                <a:spcPct val="0"/>
              </a:spcAft>
            </a:pPr>
            <a:r>
              <a:rPr lang="en-US" altLang="ja-JP" sz="3200" b="1" dirty="0">
                <a:solidFill>
                  <a:srgbClr val="FFEA16"/>
                </a:solidFill>
                <a:latin typeface="Chalkduster"/>
                <a:ea typeface="ＭＳ Ｐゴシック" charset="0"/>
                <a:cs typeface="Chalkduster"/>
              </a:rPr>
              <a:t>Pitting damage mitigation by bubbles</a:t>
            </a:r>
            <a:endParaRPr lang="en-US" altLang="ja-JP" sz="3200" dirty="0">
              <a:solidFill>
                <a:srgbClr val="000000"/>
              </a:solidFill>
              <a:latin typeface="Chalkduster"/>
              <a:ea typeface="ＭＳ Ｐゴシック" charset="0"/>
              <a:cs typeface="Chalkduster"/>
            </a:endParaRPr>
          </a:p>
        </p:txBody>
      </p:sp>
      <p:sp>
        <p:nvSpPr>
          <p:cNvPr id="133157" name="Text Box 37"/>
          <p:cNvSpPr txBox="1">
            <a:spLocks noChangeArrowheads="1"/>
          </p:cNvSpPr>
          <p:nvPr/>
        </p:nvSpPr>
        <p:spPr bwMode="auto">
          <a:xfrm>
            <a:off x="609600" y="1447800"/>
            <a:ext cx="1920875" cy="15525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defTabSz="914400" fontAlgn="base">
              <a:lnSpc>
                <a:spcPct val="80000"/>
              </a:lnSpc>
              <a:spcBef>
                <a:spcPct val="0"/>
              </a:spcBef>
              <a:spcAft>
                <a:spcPct val="0"/>
              </a:spcAft>
            </a:pPr>
            <a:r>
              <a:rPr lang="en-US" altLang="ja-JP" sz="2400" b="1">
                <a:solidFill>
                  <a:srgbClr val="CFF2F7"/>
                </a:solidFill>
                <a:latin typeface="Times New Roman" charset="0"/>
                <a:ea typeface="ＭＳ Ｐゴシック" charset="0"/>
                <a:cs typeface="ＭＳ Ｐゴシック" charset="0"/>
              </a:rPr>
              <a:t>Proton radiography</a:t>
            </a:r>
          </a:p>
          <a:p>
            <a:pPr defTabSz="914400" fontAlgn="base">
              <a:lnSpc>
                <a:spcPct val="80000"/>
              </a:lnSpc>
              <a:spcBef>
                <a:spcPct val="0"/>
              </a:spcBef>
              <a:spcAft>
                <a:spcPct val="0"/>
              </a:spcAft>
            </a:pPr>
            <a:r>
              <a:rPr lang="en-US" altLang="ja-JP" sz="2400" b="1">
                <a:solidFill>
                  <a:srgbClr val="CFF2F7"/>
                </a:solidFill>
                <a:latin typeface="Times New Roman" charset="0"/>
                <a:ea typeface="ＭＳ Ｐゴシック" charset="0"/>
                <a:cs typeface="ＭＳ Ｐゴシック" charset="0"/>
              </a:rPr>
              <a:t>to observe bubbles in mercury </a:t>
            </a:r>
            <a:endParaRPr lang="en-US" altLang="ja-JP" sz="2400">
              <a:solidFill>
                <a:srgbClr val="000000"/>
              </a:solidFill>
              <a:latin typeface="Arial" charset="0"/>
              <a:ea typeface="ＭＳ Ｐゴシック" charset="0"/>
              <a:cs typeface="ＭＳ Ｐゴシック" charset="0"/>
            </a:endParaRPr>
          </a:p>
        </p:txBody>
      </p:sp>
      <p:sp>
        <p:nvSpPr>
          <p:cNvPr id="133158" name="Text Box 38"/>
          <p:cNvSpPr txBox="1">
            <a:spLocks noChangeArrowheads="1"/>
          </p:cNvSpPr>
          <p:nvPr/>
        </p:nvSpPr>
        <p:spPr bwMode="auto">
          <a:xfrm>
            <a:off x="5257800" y="3048000"/>
            <a:ext cx="3352800" cy="3968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defTabSz="914400" fontAlgn="base">
              <a:spcBef>
                <a:spcPct val="50000"/>
              </a:spcBef>
              <a:spcAft>
                <a:spcPct val="0"/>
              </a:spcAft>
            </a:pPr>
            <a:r>
              <a:rPr lang="en-US" altLang="ja-JP" sz="2000" b="1">
                <a:solidFill>
                  <a:srgbClr val="CFF2F7"/>
                </a:solidFill>
                <a:latin typeface="Times New Roman" charset="0"/>
                <a:ea typeface="ＭＳ Ｐゴシック" charset="0"/>
                <a:cs typeface="ＭＳ Ｐゴシック" charset="0"/>
              </a:rPr>
              <a:t>Evaluated bubble population</a:t>
            </a:r>
            <a:r>
              <a:rPr lang="en-US" altLang="ja-JP" sz="2400">
                <a:solidFill>
                  <a:srgbClr val="000000"/>
                </a:solidFill>
                <a:latin typeface="Arial" charset="0"/>
                <a:ea typeface="ＭＳ Ｐゴシック" charset="0"/>
                <a:cs typeface="ＭＳ Ｐゴシック" charset="0"/>
              </a:rPr>
              <a:t> </a:t>
            </a:r>
          </a:p>
        </p:txBody>
      </p:sp>
      <p:sp>
        <p:nvSpPr>
          <p:cNvPr id="133159" name="Text Box 39"/>
          <p:cNvSpPr txBox="1">
            <a:spLocks noChangeArrowheads="1"/>
          </p:cNvSpPr>
          <p:nvPr/>
        </p:nvSpPr>
        <p:spPr bwMode="auto">
          <a:xfrm>
            <a:off x="1371600" y="5791200"/>
            <a:ext cx="2562225"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defTabSz="914400" fontAlgn="base">
              <a:spcBef>
                <a:spcPct val="0"/>
              </a:spcBef>
              <a:spcAft>
                <a:spcPct val="0"/>
              </a:spcAft>
            </a:pPr>
            <a:r>
              <a:rPr lang="en-US" altLang="ja-JP" sz="2400" b="1">
                <a:solidFill>
                  <a:srgbClr val="CFF2F7"/>
                </a:solidFill>
                <a:latin typeface="Times New Roman" charset="0"/>
                <a:ea typeface="ＭＳ Ｐゴシック" charset="0"/>
                <a:cs typeface="ＭＳ Ｐゴシック" charset="0"/>
              </a:rPr>
              <a:t>Damaged surfaces</a:t>
            </a:r>
            <a:endParaRPr lang="en-US" altLang="ja-JP" sz="2400">
              <a:solidFill>
                <a:srgbClr val="000000"/>
              </a:solidFill>
              <a:latin typeface="Arial" charset="0"/>
              <a:ea typeface="ＭＳ Ｐゴシック" charset="0"/>
              <a:cs typeface="ＭＳ Ｐゴシック" charset="0"/>
            </a:endParaRPr>
          </a:p>
        </p:txBody>
      </p:sp>
      <p:sp>
        <p:nvSpPr>
          <p:cNvPr id="133160" name="Text Box 40"/>
          <p:cNvSpPr txBox="1">
            <a:spLocks noChangeArrowheads="1"/>
          </p:cNvSpPr>
          <p:nvPr/>
        </p:nvSpPr>
        <p:spPr bwMode="auto">
          <a:xfrm>
            <a:off x="381000" y="4114800"/>
            <a:ext cx="984250" cy="3667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defTabSz="914400" fontAlgn="base">
              <a:spcBef>
                <a:spcPct val="0"/>
              </a:spcBef>
              <a:spcAft>
                <a:spcPct val="0"/>
              </a:spcAft>
            </a:pPr>
            <a:r>
              <a:rPr lang="en-US" altLang="ja-JP">
                <a:solidFill>
                  <a:srgbClr val="FFD1F2"/>
                </a:solidFill>
                <a:latin typeface="Times New Roman" charset="0"/>
                <a:ea typeface="ＭＳ Ｐゴシック" charset="0"/>
                <a:cs typeface="ＭＳ Ｐゴシック" charset="0"/>
              </a:rPr>
              <a:t>Stagnant</a:t>
            </a:r>
            <a:endParaRPr lang="en-US" altLang="ja-JP" sz="2400">
              <a:solidFill>
                <a:srgbClr val="000000"/>
              </a:solidFill>
              <a:latin typeface="Arial" charset="0"/>
              <a:ea typeface="ＭＳ Ｐゴシック" charset="0"/>
              <a:cs typeface="ＭＳ Ｐゴシック" charset="0"/>
            </a:endParaRPr>
          </a:p>
        </p:txBody>
      </p:sp>
      <p:sp>
        <p:nvSpPr>
          <p:cNvPr id="133161" name="Text Box 41"/>
          <p:cNvSpPr txBox="1">
            <a:spLocks noChangeArrowheads="1"/>
          </p:cNvSpPr>
          <p:nvPr/>
        </p:nvSpPr>
        <p:spPr bwMode="auto">
          <a:xfrm>
            <a:off x="2667000" y="4114800"/>
            <a:ext cx="1511300" cy="3667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defTabSz="914400" fontAlgn="base">
              <a:spcBef>
                <a:spcPct val="0"/>
              </a:spcBef>
              <a:spcAft>
                <a:spcPct val="0"/>
              </a:spcAft>
            </a:pPr>
            <a:r>
              <a:rPr lang="en-US" altLang="ja-JP">
                <a:solidFill>
                  <a:srgbClr val="FFD1F2"/>
                </a:solidFill>
                <a:latin typeface="Times New Roman" charset="0"/>
                <a:ea typeface="ＭＳ Ｐゴシック" charset="0"/>
                <a:cs typeface="ＭＳ Ｐゴシック" charset="0"/>
              </a:rPr>
              <a:t>With bubbling</a:t>
            </a:r>
            <a:endParaRPr lang="en-US" altLang="ja-JP" sz="2400">
              <a:solidFill>
                <a:srgbClr val="000000"/>
              </a:solidFill>
              <a:latin typeface="Arial" charset="0"/>
              <a:ea typeface="ＭＳ Ｐゴシック" charset="0"/>
              <a:cs typeface="ＭＳ Ｐゴシック" charset="0"/>
            </a:endParaRPr>
          </a:p>
        </p:txBody>
      </p:sp>
      <p:sp>
        <p:nvSpPr>
          <p:cNvPr id="133162" name="Text Box 42"/>
          <p:cNvSpPr txBox="1">
            <a:spLocks noChangeArrowheads="1"/>
          </p:cNvSpPr>
          <p:nvPr/>
        </p:nvSpPr>
        <p:spPr bwMode="auto">
          <a:xfrm>
            <a:off x="5334000" y="6248400"/>
            <a:ext cx="3352800" cy="6096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lgn="ctr" defTabSz="914400" fontAlgn="base">
              <a:lnSpc>
                <a:spcPct val="60000"/>
              </a:lnSpc>
              <a:spcBef>
                <a:spcPct val="50000"/>
              </a:spcBef>
              <a:spcAft>
                <a:spcPct val="0"/>
              </a:spcAft>
            </a:pPr>
            <a:r>
              <a:rPr lang="en-US" altLang="ja-JP" sz="2000" b="1">
                <a:solidFill>
                  <a:srgbClr val="CFF2F7"/>
                </a:solidFill>
                <a:latin typeface="Times New Roman" charset="0"/>
                <a:ea typeface="ＭＳ Ｐゴシック" charset="0"/>
                <a:cs typeface="ＭＳ Ｐゴシック" charset="0"/>
              </a:rPr>
              <a:t>Expected pressure reduction </a:t>
            </a:r>
          </a:p>
          <a:p>
            <a:pPr algn="ctr" defTabSz="914400" fontAlgn="base">
              <a:lnSpc>
                <a:spcPct val="60000"/>
              </a:lnSpc>
              <a:spcBef>
                <a:spcPct val="50000"/>
              </a:spcBef>
              <a:spcAft>
                <a:spcPct val="0"/>
              </a:spcAft>
            </a:pPr>
            <a:r>
              <a:rPr lang="en-US" altLang="ja-JP" sz="2000" b="1">
                <a:solidFill>
                  <a:srgbClr val="CFF2F7"/>
                </a:solidFill>
                <a:latin typeface="Times New Roman" charset="0"/>
                <a:ea typeface="ＭＳ Ｐゴシック" charset="0"/>
                <a:cs typeface="ＭＳ Ｐゴシック" charset="0"/>
              </a:rPr>
              <a:t>by bubbling</a:t>
            </a:r>
            <a:endParaRPr lang="en-US" altLang="ja-JP" sz="2400">
              <a:solidFill>
                <a:srgbClr val="000000"/>
              </a:solidFill>
              <a:latin typeface="Arial" charset="0"/>
              <a:ea typeface="ＭＳ Ｐゴシック" charset="0"/>
              <a:cs typeface="ＭＳ Ｐゴシック" charset="0"/>
            </a:endParaRPr>
          </a:p>
        </p:txBody>
      </p:sp>
      <p:sp>
        <p:nvSpPr>
          <p:cNvPr id="133163" name="Oval 43"/>
          <p:cNvSpPr>
            <a:spLocks noChangeArrowheads="1"/>
          </p:cNvSpPr>
          <p:nvPr/>
        </p:nvSpPr>
        <p:spPr bwMode="auto">
          <a:xfrm>
            <a:off x="7543800" y="3962400"/>
            <a:ext cx="457200" cy="1295400"/>
          </a:xfrm>
          <a:prstGeom prst="ellipse">
            <a:avLst/>
          </a:prstGeom>
          <a:noFill/>
          <a:ln w="28575">
            <a:solidFill>
              <a:srgbClr val="FF5644"/>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defTabSz="914400" fontAlgn="base">
              <a:spcBef>
                <a:spcPct val="0"/>
              </a:spcBef>
              <a:spcAft>
                <a:spcPct val="0"/>
              </a:spcAft>
            </a:pPr>
            <a:endParaRPr lang="ja-JP" altLang="en-US" sz="2400">
              <a:solidFill>
                <a:srgbClr val="000000"/>
              </a:solidFill>
              <a:latin typeface="Arial" charset="0"/>
              <a:ea typeface="ＭＳ Ｐゴシック" charset="0"/>
              <a:cs typeface="ＭＳ Ｐゴシック" charset="0"/>
            </a:endParaRPr>
          </a:p>
        </p:txBody>
      </p:sp>
      <p:sp>
        <p:nvSpPr>
          <p:cNvPr id="133164" name="Oval 44"/>
          <p:cNvSpPr>
            <a:spLocks noChangeArrowheads="1"/>
          </p:cNvSpPr>
          <p:nvPr/>
        </p:nvSpPr>
        <p:spPr bwMode="auto">
          <a:xfrm>
            <a:off x="5791200" y="1143000"/>
            <a:ext cx="457200" cy="1676400"/>
          </a:xfrm>
          <a:prstGeom prst="ellipse">
            <a:avLst/>
          </a:prstGeom>
          <a:noFill/>
          <a:ln w="28575">
            <a:solidFill>
              <a:srgbClr val="FF5644"/>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defTabSz="914400" fontAlgn="base">
              <a:spcBef>
                <a:spcPct val="0"/>
              </a:spcBef>
              <a:spcAft>
                <a:spcPct val="0"/>
              </a:spcAft>
            </a:pPr>
            <a:endParaRPr lang="ja-JP" altLang="en-US" sz="2400">
              <a:solidFill>
                <a:srgbClr val="000000"/>
              </a:solidFill>
              <a:latin typeface="Arial" charset="0"/>
              <a:ea typeface="ＭＳ Ｐゴシック" charset="0"/>
              <a:cs typeface="ＭＳ Ｐゴシック" charset="0"/>
            </a:endParaRPr>
          </a:p>
        </p:txBody>
      </p:sp>
      <p:sp>
        <p:nvSpPr>
          <p:cNvPr id="133165" name="Line 45"/>
          <p:cNvSpPr>
            <a:spLocks noChangeShapeType="1"/>
          </p:cNvSpPr>
          <p:nvPr/>
        </p:nvSpPr>
        <p:spPr bwMode="auto">
          <a:xfrm>
            <a:off x="6248400" y="2438400"/>
            <a:ext cx="1371600" cy="1524000"/>
          </a:xfrm>
          <a:prstGeom prst="line">
            <a:avLst/>
          </a:prstGeom>
          <a:noFill/>
          <a:ln w="28575">
            <a:solidFill>
              <a:srgbClr val="FF5644"/>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defTabSz="914400" fontAlgn="base">
              <a:spcBef>
                <a:spcPct val="0"/>
              </a:spcBef>
              <a:spcAft>
                <a:spcPct val="0"/>
              </a:spcAft>
            </a:pPr>
            <a:endParaRPr lang="ja-JP" altLang="en-US" sz="2400">
              <a:solidFill>
                <a:srgbClr val="000000"/>
              </a:solidFill>
              <a:latin typeface="Arial" charset="0"/>
              <a:ea typeface="ＭＳ Ｐゴシック" charset="0"/>
              <a:cs typeface="ＭＳ Ｐゴシック" charset="0"/>
            </a:endParaRPr>
          </a:p>
        </p:txBody>
      </p:sp>
      <p:sp>
        <p:nvSpPr>
          <p:cNvPr id="133166" name="Rectangle 46"/>
          <p:cNvSpPr>
            <a:spLocks noChangeArrowheads="1"/>
          </p:cNvSpPr>
          <p:nvPr/>
        </p:nvSpPr>
        <p:spPr bwMode="auto">
          <a:xfrm>
            <a:off x="7391400" y="5562600"/>
            <a:ext cx="838200" cy="228600"/>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lgn="ctr" defTabSz="914400" fontAlgn="base">
              <a:spcBef>
                <a:spcPct val="0"/>
              </a:spcBef>
              <a:spcAft>
                <a:spcPct val="0"/>
              </a:spcAft>
            </a:pPr>
            <a:r>
              <a:rPr lang="en-US" altLang="ja-JP" sz="1400">
                <a:solidFill>
                  <a:srgbClr val="000000"/>
                </a:solidFill>
                <a:latin typeface="Times New Roman" charset="0"/>
                <a:ea typeface="ＭＳ Ｐゴシック" charset="0"/>
                <a:cs typeface="ＭＳ Ｐゴシック" charset="0"/>
              </a:rPr>
              <a:t>Okita, et al.</a:t>
            </a:r>
            <a:endParaRPr lang="en-US" altLang="ja-JP" sz="2400">
              <a:solidFill>
                <a:srgbClr val="000000"/>
              </a:solidFill>
              <a:latin typeface="Arial" charset="0"/>
              <a:ea typeface="ＭＳ Ｐゴシック" charset="0"/>
              <a:cs typeface="ＭＳ Ｐゴシック" charset="0"/>
            </a:endParaRPr>
          </a:p>
        </p:txBody>
      </p:sp>
      <p:sp>
        <p:nvSpPr>
          <p:cNvPr id="133167" name="Text Box 47"/>
          <p:cNvSpPr txBox="1">
            <a:spLocks noChangeArrowheads="1"/>
          </p:cNvSpPr>
          <p:nvPr/>
        </p:nvSpPr>
        <p:spPr bwMode="auto">
          <a:xfrm>
            <a:off x="3048000" y="6324600"/>
            <a:ext cx="1235075" cy="3968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defTabSz="914400" fontAlgn="base">
              <a:spcBef>
                <a:spcPct val="0"/>
              </a:spcBef>
              <a:spcAft>
                <a:spcPct val="0"/>
              </a:spcAft>
            </a:pPr>
            <a:r>
              <a:rPr lang="en-US" altLang="ja-JP" sz="2000">
                <a:solidFill>
                  <a:srgbClr val="FFD1F2"/>
                </a:solidFill>
                <a:latin typeface="Times New Roman" charset="0"/>
                <a:ea typeface="ＭＳ Ｐゴシック" charset="0"/>
                <a:cs typeface="ＭＳ Ｐゴシック" charset="0"/>
              </a:rPr>
              <a:t>By ORNL</a:t>
            </a:r>
            <a:endParaRPr lang="en-US" altLang="ja-JP" sz="2400">
              <a:solidFill>
                <a:srgbClr val="000000"/>
              </a:solidFill>
              <a:latin typeface="Arial" charset="0"/>
              <a:ea typeface="ＭＳ Ｐゴシック" charset="0"/>
              <a:cs typeface="ＭＳ Ｐゴシック" charset="0"/>
            </a:endParaRPr>
          </a:p>
        </p:txBody>
      </p:sp>
      <p:pic>
        <p:nvPicPr>
          <p:cNvPr id="2" name="図 1" descr="図13.jpg"/>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555776" y="1196752"/>
            <a:ext cx="2160240" cy="2208567"/>
          </a:xfrm>
          <a:prstGeom prst="rect">
            <a:avLst/>
          </a:prstGeom>
        </p:spPr>
      </p:pic>
    </p:spTree>
    <p:extLst>
      <p:ext uri="{BB962C8B-B14F-4D97-AF65-F5344CB8AC3E}">
        <p14:creationId xmlns:p14="http://schemas.microsoft.com/office/powerpoint/2010/main" val="52287258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9" descr="図 9">
            <a:extLst>
              <a:ext uri="{FF2B5EF4-FFF2-40B4-BE49-F238E27FC236}">
                <a16:creationId xmlns:a16="http://schemas.microsoft.com/office/drawing/2014/main" id="{B8FFAC8C-E75A-814B-831F-8A4D67E5E104}"/>
              </a:ext>
            </a:extLst>
          </p:cNvPr>
          <p:cNvPicPr>
            <a:picLocks noChangeAspect="1"/>
          </p:cNvPicPr>
          <p:nvPr/>
        </p:nvPicPr>
        <p:blipFill>
          <a:blip r:embed="rId2">
            <a:extLst/>
          </a:blip>
          <a:stretch>
            <a:fillRect/>
          </a:stretch>
        </p:blipFill>
        <p:spPr>
          <a:xfrm>
            <a:off x="102720" y="114301"/>
            <a:ext cx="9165400" cy="6743700"/>
          </a:xfrm>
          <a:prstGeom prst="rect">
            <a:avLst/>
          </a:prstGeom>
          <a:ln w="12700">
            <a:miter lim="400000"/>
          </a:ln>
        </p:spPr>
      </p:pic>
      <p:sp>
        <p:nvSpPr>
          <p:cNvPr id="6" name="タイトル 1">
            <a:extLst>
              <a:ext uri="{FF2B5EF4-FFF2-40B4-BE49-F238E27FC236}">
                <a16:creationId xmlns:a16="http://schemas.microsoft.com/office/drawing/2014/main" id="{354CC70D-836A-C244-B33A-E3C5ACC4423D}"/>
              </a:ext>
            </a:extLst>
          </p:cNvPr>
          <p:cNvSpPr txBox="1">
            <a:spLocks/>
          </p:cNvSpPr>
          <p:nvPr/>
        </p:nvSpPr>
        <p:spPr>
          <a:xfrm>
            <a:off x="102720" y="681449"/>
            <a:ext cx="9041003" cy="2177009"/>
          </a:xfrm>
          <a:prstGeom prst="rect">
            <a:avLst/>
          </a:prstGeom>
        </p:spPr>
        <p:txBody>
          <a:bodyPr vert="horz" lIns="91440" tIns="45720" rIns="91440" bIns="45720" rtlCol="0" anchor="ctr">
            <a:noAutofit/>
          </a:bodyPr>
          <a:lstStyle>
            <a:lvl1pPr algn="ctr" defTabSz="457200" rtl="0" eaLnBrk="1" latinLnBrk="0" hangingPunct="1">
              <a:spcBef>
                <a:spcPct val="0"/>
              </a:spcBef>
              <a:buNone/>
              <a:defRPr kumimoji="1" sz="4400" kern="1200">
                <a:solidFill>
                  <a:schemeClr val="tx1"/>
                </a:solidFill>
                <a:latin typeface="+mj-lt"/>
                <a:ea typeface="+mj-ea"/>
                <a:cs typeface="+mj-cs"/>
              </a:defRPr>
            </a:lvl1pPr>
          </a:lstStyle>
          <a:p>
            <a:r>
              <a:rPr lang="en-US" altLang="ja-JP" sz="3600" b="1" i="1" dirty="0">
                <a:solidFill>
                  <a:srgbClr val="FFFF00"/>
                </a:solidFill>
                <a:latin typeface="Helvetica"/>
                <a:ea typeface="Helvetica"/>
                <a:cs typeface="Helvetica"/>
              </a:rPr>
              <a:t>What we have learned through the high power mercury target development   </a:t>
            </a:r>
            <a:r>
              <a:rPr lang="ja-JP" altLang="en-US" sz="3600" b="1" i="1">
                <a:solidFill>
                  <a:srgbClr val="FFFF00"/>
                </a:solidFill>
                <a:latin typeface="Helvetica"/>
                <a:ea typeface="Helvetica"/>
                <a:cs typeface="Helvetica"/>
              </a:rPr>
              <a:t> </a:t>
            </a:r>
            <a:endParaRPr lang="ja-JP" altLang="en-US" sz="3600" b="1" i="1" dirty="0">
              <a:solidFill>
                <a:srgbClr val="FFFF00"/>
              </a:solidFill>
            </a:endParaRPr>
          </a:p>
        </p:txBody>
      </p:sp>
      <p:sp>
        <p:nvSpPr>
          <p:cNvPr id="7" name="タイトル 1">
            <a:extLst>
              <a:ext uri="{FF2B5EF4-FFF2-40B4-BE49-F238E27FC236}">
                <a16:creationId xmlns:a16="http://schemas.microsoft.com/office/drawing/2014/main" id="{CA3144D3-6B5C-1249-8E1C-EFF9DA278B28}"/>
              </a:ext>
            </a:extLst>
          </p:cNvPr>
          <p:cNvSpPr txBox="1">
            <a:spLocks/>
          </p:cNvSpPr>
          <p:nvPr/>
        </p:nvSpPr>
        <p:spPr>
          <a:xfrm>
            <a:off x="446475" y="2312923"/>
            <a:ext cx="8821645" cy="2794195"/>
          </a:xfrm>
          <a:prstGeom prst="rect">
            <a:avLst/>
          </a:prstGeom>
        </p:spPr>
        <p:txBody>
          <a:bodyPr vert="horz" lIns="91440" tIns="45720" rIns="91440" bIns="45720" rtlCol="0" anchor="ctr">
            <a:noAutofit/>
          </a:bodyPr>
          <a:lstStyle>
            <a:lvl1pPr algn="ctr" defTabSz="457200" rtl="0" eaLnBrk="1" latinLnBrk="0" hangingPunct="1">
              <a:spcBef>
                <a:spcPct val="0"/>
              </a:spcBef>
              <a:buNone/>
              <a:defRPr kumimoji="1" sz="4400" kern="1200">
                <a:solidFill>
                  <a:schemeClr val="tx1"/>
                </a:solidFill>
                <a:latin typeface="+mj-lt"/>
                <a:ea typeface="+mj-ea"/>
                <a:cs typeface="+mj-cs"/>
              </a:defRPr>
            </a:lvl1pPr>
          </a:lstStyle>
          <a:p>
            <a:pPr algn="l"/>
            <a:r>
              <a:rPr lang="en-US" altLang="ja-JP" sz="3200" b="1" i="1" dirty="0">
                <a:solidFill>
                  <a:srgbClr val="FFFF00"/>
                </a:solidFill>
              </a:rPr>
              <a:t>In-beam tests are indispensable !</a:t>
            </a:r>
            <a:br>
              <a:rPr lang="en-US" altLang="ja-JP" sz="3200" b="1" i="1" dirty="0">
                <a:solidFill>
                  <a:srgbClr val="FFFF00"/>
                </a:solidFill>
              </a:rPr>
            </a:br>
            <a:r>
              <a:rPr lang="en-US" altLang="ja-JP" sz="3200" b="1" i="1" dirty="0">
                <a:solidFill>
                  <a:srgbClr val="FFFF00"/>
                </a:solidFill>
              </a:rPr>
              <a:t>Have to learn what happens ! </a:t>
            </a:r>
            <a:br>
              <a:rPr lang="en-US" altLang="ja-JP" sz="3200" b="1" i="1" dirty="0">
                <a:solidFill>
                  <a:srgbClr val="FFFF00"/>
                </a:solidFill>
              </a:rPr>
            </a:br>
            <a:r>
              <a:rPr lang="en-US" altLang="ja-JP" sz="3200" b="1" i="1" dirty="0">
                <a:solidFill>
                  <a:srgbClr val="FFFF00"/>
                </a:solidFill>
              </a:rPr>
              <a:t>Sensing with visualization</a:t>
            </a:r>
            <a:r>
              <a:rPr lang="en-US" altLang="en-US" sz="3200" b="1" i="1" dirty="0">
                <a:solidFill>
                  <a:srgbClr val="FFFF00"/>
                </a:solidFill>
              </a:rPr>
              <a:t> is Key</a:t>
            </a:r>
            <a:r>
              <a:rPr lang="ja-JP" altLang="en-US" sz="3200" b="1" i="1" dirty="0">
                <a:solidFill>
                  <a:srgbClr val="FFFF00"/>
                </a:solidFill>
              </a:rPr>
              <a:t> </a:t>
            </a:r>
            <a:r>
              <a:rPr lang="en-US" altLang="ja-JP" sz="3200" b="1" i="1" dirty="0">
                <a:solidFill>
                  <a:srgbClr val="FFFF00"/>
                </a:solidFill>
              </a:rPr>
              <a:t>technology</a:t>
            </a:r>
            <a:r>
              <a:rPr lang="ja-JP" altLang="en-US" sz="3200" b="1" i="1" dirty="0">
                <a:solidFill>
                  <a:srgbClr val="FFFF00"/>
                </a:solidFill>
              </a:rPr>
              <a:t> </a:t>
            </a:r>
            <a:r>
              <a:rPr lang="en-US" altLang="ja-JP" sz="3200" b="1" i="1" dirty="0">
                <a:solidFill>
                  <a:srgbClr val="FFFF00"/>
                </a:solidFill>
              </a:rPr>
              <a:t>to</a:t>
            </a:r>
            <a:r>
              <a:rPr lang="ja-JP" altLang="en-US" sz="3200" b="1" i="1" dirty="0">
                <a:solidFill>
                  <a:srgbClr val="FFFF00"/>
                </a:solidFill>
              </a:rPr>
              <a:t> </a:t>
            </a:r>
            <a:r>
              <a:rPr lang="en-US" altLang="ja-JP" sz="3200" b="1" i="1" dirty="0">
                <a:solidFill>
                  <a:srgbClr val="FFFF00"/>
                </a:solidFill>
              </a:rPr>
              <a:t>understand</a:t>
            </a:r>
            <a:r>
              <a:rPr lang="ja-JP" altLang="en-US" sz="3200" b="1" i="1" dirty="0">
                <a:solidFill>
                  <a:srgbClr val="FFFF00"/>
                </a:solidFill>
              </a:rPr>
              <a:t> </a:t>
            </a:r>
            <a:r>
              <a:rPr lang="en-US" altLang="ja-JP" sz="3200" b="1" i="1" dirty="0">
                <a:solidFill>
                  <a:srgbClr val="FFFF00"/>
                </a:solidFill>
              </a:rPr>
              <a:t>phenomena</a:t>
            </a:r>
            <a:r>
              <a:rPr lang="en-US" altLang="en-US" sz="3200" b="1" i="1" dirty="0">
                <a:solidFill>
                  <a:srgbClr val="FFFF00"/>
                </a:solidFill>
              </a:rPr>
              <a:t>.</a:t>
            </a:r>
            <a:endParaRPr lang="en-US" altLang="ja-JP" sz="3200" b="1" i="1" dirty="0">
              <a:solidFill>
                <a:srgbClr val="FFFF00"/>
              </a:solidFill>
            </a:endParaRPr>
          </a:p>
        </p:txBody>
      </p:sp>
      <p:sp>
        <p:nvSpPr>
          <p:cNvPr id="8" name="テキスト ボックス 7">
            <a:extLst>
              <a:ext uri="{FF2B5EF4-FFF2-40B4-BE49-F238E27FC236}">
                <a16:creationId xmlns:a16="http://schemas.microsoft.com/office/drawing/2014/main" id="{978E94FD-B348-4A40-AE5B-DE772E2ECA6F}"/>
              </a:ext>
            </a:extLst>
          </p:cNvPr>
          <p:cNvSpPr txBox="1"/>
          <p:nvPr/>
        </p:nvSpPr>
        <p:spPr>
          <a:xfrm>
            <a:off x="406339" y="5073211"/>
            <a:ext cx="8331319" cy="1077218"/>
          </a:xfrm>
          <a:prstGeom prst="rect">
            <a:avLst/>
          </a:prstGeom>
          <a:noFill/>
        </p:spPr>
        <p:txBody>
          <a:bodyPr wrap="square" rtlCol="0">
            <a:spAutoFit/>
          </a:bodyPr>
          <a:lstStyle/>
          <a:p>
            <a:r>
              <a:rPr lang="en-US" altLang="ja-JP" sz="3200" b="1" i="1" dirty="0">
                <a:solidFill>
                  <a:srgbClr val="FFFF00"/>
                </a:solidFill>
              </a:rPr>
              <a:t>Off-beam tests and Physical modeling to explore the mechanisms are important, as well.</a:t>
            </a:r>
          </a:p>
        </p:txBody>
      </p:sp>
      <p:grpSp>
        <p:nvGrpSpPr>
          <p:cNvPr id="9" name="図形グループ 10">
            <a:extLst>
              <a:ext uri="{FF2B5EF4-FFF2-40B4-BE49-F238E27FC236}">
                <a16:creationId xmlns:a16="http://schemas.microsoft.com/office/drawing/2014/main" id="{9D96D2E2-9F21-CD45-89FE-F61C2D5D858E}"/>
              </a:ext>
            </a:extLst>
          </p:cNvPr>
          <p:cNvGrpSpPr>
            <a:grpSpLocks/>
          </p:cNvGrpSpPr>
          <p:nvPr/>
        </p:nvGrpSpPr>
        <p:grpSpPr bwMode="auto">
          <a:xfrm>
            <a:off x="7036567" y="215858"/>
            <a:ext cx="2055934" cy="865851"/>
            <a:chOff x="6001694" y="54917"/>
            <a:chExt cx="3029684" cy="1155700"/>
          </a:xfrm>
        </p:grpSpPr>
        <p:sp>
          <p:nvSpPr>
            <p:cNvPr id="10" name="角丸四角形 9">
              <a:extLst>
                <a:ext uri="{FF2B5EF4-FFF2-40B4-BE49-F238E27FC236}">
                  <a16:creationId xmlns:a16="http://schemas.microsoft.com/office/drawing/2014/main" id="{CF4613E8-C7A7-E442-BE6F-28620603A88F}"/>
                </a:ext>
              </a:extLst>
            </p:cNvPr>
            <p:cNvSpPr/>
            <p:nvPr/>
          </p:nvSpPr>
          <p:spPr>
            <a:xfrm>
              <a:off x="6001694" y="54918"/>
              <a:ext cx="3029684" cy="1155699"/>
            </a:xfrm>
            <a:prstGeom prst="roundRect">
              <a:avLst/>
            </a:prstGeom>
            <a:solidFill>
              <a:schemeClr val="bg1">
                <a:alpha val="45000"/>
              </a:schemeClr>
            </a:solidFill>
            <a:ln>
              <a:noFill/>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anchor="ctr"/>
            <a:lstStyle/>
            <a:p>
              <a:pPr algn="ctr" defTabSz="421987">
                <a:defRPr/>
              </a:pPr>
              <a:endParaRPr lang="ja-JP" altLang="en-US" sz="1662"/>
            </a:p>
          </p:txBody>
        </p:sp>
        <p:pic>
          <p:nvPicPr>
            <p:cNvPr id="11" name="図 5">
              <a:extLst>
                <a:ext uri="{FF2B5EF4-FFF2-40B4-BE49-F238E27FC236}">
                  <a16:creationId xmlns:a16="http://schemas.microsoft.com/office/drawing/2014/main" id="{74809FF1-B10E-6947-8154-A8CB69AF12F9}"/>
                </a:ext>
              </a:extLst>
            </p:cNvPr>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6049686" y="54917"/>
              <a:ext cx="2933700" cy="1155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Tree>
    <p:extLst>
      <p:ext uri="{BB962C8B-B14F-4D97-AF65-F5344CB8AC3E}">
        <p14:creationId xmlns:p14="http://schemas.microsoft.com/office/powerpoint/2010/main" val="17479930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p:tgtEl>
                                          <p:spTgt spid="7"/>
                                        </p:tgtEl>
                                        <p:attrNameLst>
                                          <p:attrName>ppt_y</p:attrName>
                                        </p:attrNameLst>
                                      </p:cBhvr>
                                      <p:tavLst>
                                        <p:tav tm="0">
                                          <p:val>
                                            <p:strVal val="#ppt_y+#ppt_h*1.125000"/>
                                          </p:val>
                                        </p:tav>
                                        <p:tav tm="100000">
                                          <p:val>
                                            <p:strVal val="#ppt_y"/>
                                          </p:val>
                                        </p:tav>
                                      </p:tavLst>
                                    </p:anim>
                                    <p:animEffect transition="in" filter="wipe(up)">
                                      <p:cBhvr>
                                        <p:cTn id="8" dur="500"/>
                                        <p:tgtEl>
                                          <p:spTgt spid="7"/>
                                        </p:tgtEl>
                                      </p:cBhvr>
                                    </p:animEffect>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p:tgtEl>
                                          <p:spTgt spid="8"/>
                                        </p:tgtEl>
                                        <p:attrNameLst>
                                          <p:attrName>ppt_y</p:attrName>
                                        </p:attrNameLst>
                                      </p:cBhvr>
                                      <p:tavLst>
                                        <p:tav tm="0">
                                          <p:val>
                                            <p:strVal val="#ppt_y+#ppt_h*1.125000"/>
                                          </p:val>
                                        </p:tav>
                                        <p:tav tm="100000">
                                          <p:val>
                                            <p:strVal val="#ppt_y"/>
                                          </p:val>
                                        </p:tav>
                                      </p:tavLst>
                                    </p:anim>
                                    <p:animEffect transition="in" filter="wipe(up)">
                                      <p:cBhvr>
                                        <p:cTn id="14"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コンテンツ プレースホルダ 2"/>
          <p:cNvSpPr>
            <a:spLocks noGrp="1"/>
          </p:cNvSpPr>
          <p:nvPr>
            <p:ph idx="1"/>
          </p:nvPr>
        </p:nvSpPr>
        <p:spPr>
          <a:xfrm>
            <a:off x="179512" y="1052736"/>
            <a:ext cx="8229600" cy="5073650"/>
          </a:xfrm>
        </p:spPr>
        <p:txBody>
          <a:bodyPr/>
          <a:lstStyle/>
          <a:p>
            <a:pPr>
              <a:buClr>
                <a:schemeClr val="tx1"/>
              </a:buClr>
              <a:buFont typeface="Wingdings" pitchFamily="2" charset="2"/>
              <a:buNone/>
            </a:pPr>
            <a:r>
              <a:rPr lang="en-US" altLang="ja-JP" sz="2800" dirty="0"/>
              <a:t>Wide range of research fields</a:t>
            </a:r>
          </a:p>
          <a:p>
            <a:pPr>
              <a:buClr>
                <a:schemeClr val="tx1"/>
              </a:buClr>
            </a:pPr>
            <a:r>
              <a:rPr lang="en-US" altLang="ja-JP" sz="2800" dirty="0">
                <a:solidFill>
                  <a:srgbClr val="0066CC"/>
                </a:solidFill>
              </a:rPr>
              <a:t>Materials &amp; Life Science Experimental Facility</a:t>
            </a:r>
          </a:p>
          <a:p>
            <a:pPr marL="719138" lvl="1" indent="-261938">
              <a:spcBef>
                <a:spcPts val="0"/>
              </a:spcBef>
              <a:buClr>
                <a:schemeClr val="tx1"/>
              </a:buClr>
              <a:buFont typeface="Arial" pitchFamily="34" charset="0"/>
              <a:buChar char="−"/>
            </a:pPr>
            <a:r>
              <a:rPr lang="en-US" altLang="ja-JP" sz="2000" dirty="0">
                <a:solidFill>
                  <a:srgbClr val="FF0000"/>
                </a:solidFill>
              </a:rPr>
              <a:t>neutron</a:t>
            </a:r>
            <a:r>
              <a:rPr lang="en-US" altLang="ja-JP" sz="2000" dirty="0"/>
              <a:t> and </a:t>
            </a:r>
            <a:r>
              <a:rPr lang="en-US" altLang="ja-JP" sz="2000" dirty="0" err="1">
                <a:solidFill>
                  <a:srgbClr val="FF0000"/>
                </a:solidFill>
              </a:rPr>
              <a:t>muon</a:t>
            </a:r>
            <a:r>
              <a:rPr lang="en-US" altLang="ja-JP" sz="2000" dirty="0"/>
              <a:t> beams</a:t>
            </a:r>
          </a:p>
          <a:p>
            <a:pPr marL="719138" lvl="1" indent="-261938">
              <a:spcBef>
                <a:spcPts val="0"/>
              </a:spcBef>
              <a:buClr>
                <a:schemeClr val="tx1"/>
              </a:buClr>
              <a:buFont typeface="Arial" pitchFamily="34" charset="0"/>
              <a:buChar char="−"/>
            </a:pPr>
            <a:r>
              <a:rPr lang="en-US" altLang="ja-JP" sz="2000" dirty="0"/>
              <a:t>materials science, life science, industrial applications</a:t>
            </a:r>
          </a:p>
          <a:p>
            <a:pPr>
              <a:buClr>
                <a:schemeClr val="tx1"/>
              </a:buClr>
            </a:pPr>
            <a:r>
              <a:rPr lang="en-US" altLang="ja-JP" sz="2800" dirty="0" err="1">
                <a:solidFill>
                  <a:srgbClr val="008000"/>
                </a:solidFill>
              </a:rPr>
              <a:t>Hadron</a:t>
            </a:r>
            <a:r>
              <a:rPr lang="en-US" altLang="ja-JP" sz="2800" dirty="0">
                <a:solidFill>
                  <a:srgbClr val="008000"/>
                </a:solidFill>
              </a:rPr>
              <a:t> Experimental Facility</a:t>
            </a:r>
          </a:p>
          <a:p>
            <a:pPr marL="719138" lvl="1" indent="-261938">
              <a:spcBef>
                <a:spcPts val="0"/>
              </a:spcBef>
              <a:buClr>
                <a:schemeClr val="tx1"/>
              </a:buClr>
              <a:buFont typeface="Arial" pitchFamily="34" charset="0"/>
              <a:buChar char="−"/>
            </a:pPr>
            <a:r>
              <a:rPr lang="en-US" altLang="ja-JP" sz="2000" dirty="0">
                <a:solidFill>
                  <a:srgbClr val="FF0000"/>
                </a:solidFill>
              </a:rPr>
              <a:t>K mesons, </a:t>
            </a:r>
            <a:r>
              <a:rPr lang="en-US" altLang="ja-JP" sz="2000" dirty="0">
                <a:solidFill>
                  <a:srgbClr val="FF0000"/>
                </a:solidFill>
                <a:latin typeface="Symbol" pitchFamily="18" charset="2"/>
              </a:rPr>
              <a:t>p</a:t>
            </a:r>
            <a:r>
              <a:rPr lang="en-US" altLang="ja-JP" sz="2000" dirty="0">
                <a:solidFill>
                  <a:srgbClr val="FF0000"/>
                </a:solidFill>
              </a:rPr>
              <a:t> mesons, </a:t>
            </a:r>
            <a:r>
              <a:rPr lang="en-US" altLang="ja-JP" sz="2000" dirty="0" err="1">
                <a:solidFill>
                  <a:srgbClr val="FF0000"/>
                </a:solidFill>
              </a:rPr>
              <a:t>muons</a:t>
            </a:r>
            <a:r>
              <a:rPr lang="en-US" altLang="ja-JP" sz="2000" dirty="0">
                <a:solidFill>
                  <a:srgbClr val="FF0000"/>
                </a:solidFill>
              </a:rPr>
              <a:t> ···· </a:t>
            </a:r>
          </a:p>
          <a:p>
            <a:pPr marL="719138" lvl="1" indent="-261938">
              <a:spcBef>
                <a:spcPts val="0"/>
              </a:spcBef>
              <a:buClr>
                <a:schemeClr val="tx1"/>
              </a:buClr>
              <a:buFont typeface="Arial" pitchFamily="34" charset="0"/>
              <a:buChar char="−"/>
            </a:pPr>
            <a:r>
              <a:rPr lang="en-US" altLang="ja-JP" sz="2000" dirty="0"/>
              <a:t>nuclear physics and particle physics</a:t>
            </a:r>
            <a:endParaRPr lang="en-US" altLang="ja-JP" sz="2000" dirty="0">
              <a:solidFill>
                <a:srgbClr val="FF0000"/>
              </a:solidFill>
            </a:endParaRPr>
          </a:p>
          <a:p>
            <a:pPr>
              <a:buClr>
                <a:schemeClr val="tx1"/>
              </a:buClr>
            </a:pPr>
            <a:r>
              <a:rPr lang="en-US" altLang="ja-JP" sz="2800" dirty="0">
                <a:solidFill>
                  <a:srgbClr val="9900CC"/>
                </a:solidFill>
              </a:rPr>
              <a:t>Neutrino Experimental Facility</a:t>
            </a:r>
          </a:p>
          <a:p>
            <a:pPr marL="719138" lvl="1" indent="-261938">
              <a:spcBef>
                <a:spcPts val="0"/>
              </a:spcBef>
              <a:buClr>
                <a:schemeClr val="tx1"/>
              </a:buClr>
              <a:buFont typeface="Arial" pitchFamily="34" charset="0"/>
              <a:buChar char="−"/>
            </a:pPr>
            <a:r>
              <a:rPr lang="en-US" altLang="ja-JP" sz="2000" dirty="0" err="1">
                <a:solidFill>
                  <a:srgbClr val="FF0000"/>
                </a:solidFill>
              </a:rPr>
              <a:t>muon</a:t>
            </a:r>
            <a:r>
              <a:rPr lang="en-US" altLang="ja-JP" sz="2000" dirty="0">
                <a:solidFill>
                  <a:srgbClr val="FF0000"/>
                </a:solidFill>
              </a:rPr>
              <a:t> neutrino</a:t>
            </a:r>
            <a:r>
              <a:rPr lang="en-US" altLang="ja-JP" sz="2000" dirty="0"/>
              <a:t> beams</a:t>
            </a:r>
          </a:p>
          <a:p>
            <a:pPr marL="719138" lvl="1" indent="-261938">
              <a:spcBef>
                <a:spcPts val="0"/>
              </a:spcBef>
              <a:buClr>
                <a:schemeClr val="tx1"/>
              </a:buClr>
              <a:buFont typeface="Arial" pitchFamily="34" charset="0"/>
              <a:buChar char="−"/>
            </a:pPr>
            <a:r>
              <a:rPr lang="en-US" altLang="ja-JP" sz="2000" dirty="0"/>
              <a:t>neutrino oscillation search with Super-</a:t>
            </a:r>
            <a:r>
              <a:rPr lang="en-US" altLang="ja-JP" sz="2000" dirty="0" err="1"/>
              <a:t>Kamiokande</a:t>
            </a:r>
            <a:endParaRPr lang="en-US" altLang="ja-JP" sz="2000" dirty="0"/>
          </a:p>
          <a:p>
            <a:pPr>
              <a:buClr>
                <a:schemeClr val="tx1"/>
              </a:buClr>
            </a:pPr>
            <a:r>
              <a:rPr lang="en-US" altLang="ja-JP" sz="2800" dirty="0">
                <a:solidFill>
                  <a:srgbClr val="CC0000"/>
                </a:solidFill>
              </a:rPr>
              <a:t>Transmutation Experimental Facility (Phase II)</a:t>
            </a:r>
          </a:p>
          <a:p>
            <a:pPr marL="719138" lvl="1" indent="-261938">
              <a:spcBef>
                <a:spcPts val="0"/>
              </a:spcBef>
              <a:buFont typeface="Arial" pitchFamily="34" charset="0"/>
              <a:buChar char="−"/>
            </a:pPr>
            <a:r>
              <a:rPr lang="en-US" altLang="ja-JP" sz="2000" dirty="0"/>
              <a:t>R&amp;D for accelerator-driven nuclear transmutation</a:t>
            </a:r>
            <a:br>
              <a:rPr lang="en-US" altLang="ja-JP" sz="2000" dirty="0"/>
            </a:br>
            <a:r>
              <a:rPr lang="en-US" altLang="ja-JP" sz="2000" dirty="0"/>
              <a:t>                                                                           </a:t>
            </a:r>
            <a:r>
              <a:rPr lang="ja-JP" altLang="en-US" sz="2000" dirty="0"/>
              <a:t> </a:t>
            </a:r>
            <a:r>
              <a:rPr lang="en-US" altLang="ja-JP" sz="2000" dirty="0"/>
              <a:t>with </a:t>
            </a:r>
            <a:r>
              <a:rPr lang="en-US" altLang="ja-JP" sz="2000" dirty="0">
                <a:solidFill>
                  <a:srgbClr val="FF0000"/>
                </a:solidFill>
              </a:rPr>
              <a:t>neutrons</a:t>
            </a:r>
            <a:endParaRPr lang="ja-JP" altLang="en-US" sz="2400" dirty="0">
              <a:solidFill>
                <a:srgbClr val="FF0000"/>
              </a:solidFill>
            </a:endParaRPr>
          </a:p>
        </p:txBody>
      </p:sp>
      <p:pic>
        <p:nvPicPr>
          <p:cNvPr id="16" name="Picture 31" descr="100507-098"/>
          <p:cNvPicPr>
            <a:picLocks noChangeAspect="1" noChangeArrowheads="1"/>
          </p:cNvPicPr>
          <p:nvPr/>
        </p:nvPicPr>
        <p:blipFill>
          <a:blip r:embed="rId2"/>
          <a:srcRect/>
          <a:stretch>
            <a:fillRect/>
          </a:stretch>
        </p:blipFill>
        <p:spPr bwMode="auto">
          <a:xfrm>
            <a:off x="7460786" y="1305446"/>
            <a:ext cx="1584325" cy="1187450"/>
          </a:xfrm>
          <a:prstGeom prst="rect">
            <a:avLst/>
          </a:prstGeom>
          <a:noFill/>
          <a:ln w="9525">
            <a:solidFill>
              <a:schemeClr val="bg1"/>
            </a:solidFill>
            <a:miter lim="800000"/>
            <a:headEnd/>
            <a:tailEnd/>
          </a:ln>
        </p:spPr>
      </p:pic>
      <p:pic>
        <p:nvPicPr>
          <p:cNvPr id="17" name="Picture 2" descr="C:\Users\sks\J-PARC\Beam0910\K18\P1010920.JPG"/>
          <p:cNvPicPr>
            <a:picLocks noChangeAspect="1" noChangeArrowheads="1"/>
          </p:cNvPicPr>
          <p:nvPr/>
        </p:nvPicPr>
        <p:blipFill>
          <a:blip r:embed="rId3"/>
          <a:srcRect/>
          <a:stretch>
            <a:fillRect/>
          </a:stretch>
        </p:blipFill>
        <p:spPr bwMode="auto">
          <a:xfrm>
            <a:off x="7460786" y="2595057"/>
            <a:ext cx="1584325" cy="1204912"/>
          </a:xfrm>
          <a:prstGeom prst="rect">
            <a:avLst/>
          </a:prstGeom>
          <a:noFill/>
          <a:ln w="9525">
            <a:noFill/>
            <a:miter lim="800000"/>
            <a:headEnd/>
            <a:tailEnd/>
          </a:ln>
        </p:spPr>
      </p:pic>
      <p:pic>
        <p:nvPicPr>
          <p:cNvPr id="18" name="Picture 3" descr="ADS20080218R1"/>
          <p:cNvPicPr>
            <a:picLocks noChangeAspect="1" noChangeArrowheads="1"/>
          </p:cNvPicPr>
          <p:nvPr/>
        </p:nvPicPr>
        <p:blipFill>
          <a:blip r:embed="rId4"/>
          <a:srcRect l="12254" t="1308" r="5392" b="16347"/>
          <a:stretch>
            <a:fillRect/>
          </a:stretch>
        </p:blipFill>
        <p:spPr bwMode="auto">
          <a:xfrm>
            <a:off x="7460786" y="5192290"/>
            <a:ext cx="1584325" cy="1189038"/>
          </a:xfrm>
          <a:prstGeom prst="rect">
            <a:avLst/>
          </a:prstGeom>
          <a:noFill/>
          <a:ln w="9525">
            <a:noFill/>
            <a:miter lim="800000"/>
            <a:headEnd/>
            <a:tailEnd/>
          </a:ln>
        </p:spPr>
      </p:pic>
      <p:pic>
        <p:nvPicPr>
          <p:cNvPr id="19" name="Picture 1" descr="C:\Users\sakamoto\Documents\prs\photo\nutorino_20121031\IMG_6648.JPG"/>
          <p:cNvPicPr>
            <a:picLocks noChangeAspect="1" noChangeArrowheads="1"/>
          </p:cNvPicPr>
          <p:nvPr/>
        </p:nvPicPr>
        <p:blipFill>
          <a:blip r:embed="rId5">
            <a:lum bright="15000" contrast="24000"/>
          </a:blip>
          <a:srcRect/>
          <a:stretch>
            <a:fillRect/>
          </a:stretch>
        </p:blipFill>
        <p:spPr bwMode="auto">
          <a:xfrm>
            <a:off x="7460944" y="3902130"/>
            <a:ext cx="1584000" cy="1188000"/>
          </a:xfrm>
          <a:prstGeom prst="rect">
            <a:avLst/>
          </a:prstGeom>
          <a:noFill/>
        </p:spPr>
      </p:pic>
      <p:sp>
        <p:nvSpPr>
          <p:cNvPr id="9" name="Rectangle 48"/>
          <p:cNvSpPr>
            <a:spLocks noChangeArrowheads="1"/>
          </p:cNvSpPr>
          <p:nvPr/>
        </p:nvSpPr>
        <p:spPr bwMode="auto">
          <a:xfrm>
            <a:off x="0" y="0"/>
            <a:ext cx="9144000" cy="692150"/>
          </a:xfrm>
          <a:prstGeom prst="rect">
            <a:avLst/>
          </a:prstGeom>
          <a:gradFill rotWithShape="0">
            <a:gsLst>
              <a:gs pos="0">
                <a:srgbClr val="D60093"/>
              </a:gs>
              <a:gs pos="100000">
                <a:srgbClr val="FF5BCC"/>
              </a:gs>
            </a:gsLst>
            <a:lin ang="0" scaled="1"/>
          </a:gradFill>
          <a:ln w="9525">
            <a:noFill/>
            <a:miter lim="800000"/>
            <a:headEnd/>
            <a:tailEnd/>
          </a:ln>
        </p:spPr>
        <p:txBody>
          <a:bodyPr wrap="none" anchor="ctr"/>
          <a:lstStyle/>
          <a:p>
            <a:pPr marL="719138" defTabSz="914400">
              <a:defRPr/>
            </a:pPr>
            <a:r>
              <a:rPr kumimoji="0" lang="en-US" altLang="ja-JP" sz="3200" b="1" kern="0" dirty="0">
                <a:solidFill>
                  <a:prstClr val="white"/>
                </a:solidFill>
                <a:latin typeface="Calibri"/>
                <a:ea typeface="ＭＳ Ｐゴシック" pitchFamily="50" charset="-128"/>
              </a:rPr>
              <a:t>J-PARC Experimental Facilities</a:t>
            </a:r>
            <a:endParaRPr kumimoji="0" lang="ja-JP" altLang="en-US" sz="3200" b="1" kern="0" dirty="0">
              <a:solidFill>
                <a:prstClr val="white"/>
              </a:solidFill>
              <a:latin typeface="Calibri"/>
              <a:ea typeface="ＭＳ Ｐゴシック" pitchFamily="50" charset="-128"/>
            </a:endParaRPr>
          </a:p>
        </p:txBody>
      </p:sp>
      <p:sp>
        <p:nvSpPr>
          <p:cNvPr id="10" name="Oval 49"/>
          <p:cNvSpPr>
            <a:spLocks noChangeAspect="1" noChangeArrowheads="1"/>
          </p:cNvSpPr>
          <p:nvPr/>
        </p:nvSpPr>
        <p:spPr bwMode="auto">
          <a:xfrm>
            <a:off x="8" y="20"/>
            <a:ext cx="684213" cy="684213"/>
          </a:xfrm>
          <a:prstGeom prst="ellipse">
            <a:avLst/>
          </a:prstGeom>
          <a:gradFill rotWithShape="0">
            <a:gsLst>
              <a:gs pos="0">
                <a:srgbClr val="FFDDF4"/>
              </a:gs>
              <a:gs pos="100000">
                <a:srgbClr val="D60093"/>
              </a:gs>
            </a:gsLst>
            <a:path path="shape">
              <a:fillToRect l="50000" t="50000" r="50000" b="50000"/>
            </a:path>
          </a:gradFill>
          <a:ln w="19050">
            <a:solidFill>
              <a:srgbClr val="FFFFFF"/>
            </a:solidFill>
            <a:round/>
            <a:headEnd/>
            <a:tailEnd/>
          </a:ln>
        </p:spPr>
        <p:txBody>
          <a:bodyPr wrap="none" anchor="ctr"/>
          <a:lstStyle/>
          <a:p>
            <a:pPr defTabSz="914400">
              <a:defRPr/>
            </a:pPr>
            <a:endParaRPr kumimoji="0" lang="ja-JP" altLang="en-US" kern="0">
              <a:solidFill>
                <a:sysClr val="windowText" lastClr="000000"/>
              </a:solidFill>
              <a:latin typeface="Arial" pitchFamily="34" charset="0"/>
              <a:ea typeface="ＭＳ Ｐゴシック" pitchFamily="50" charset="-128"/>
            </a:endParaRPr>
          </a:p>
        </p:txBody>
      </p:sp>
    </p:spTree>
    <p:extLst>
      <p:ext uri="{BB962C8B-B14F-4D97-AF65-F5344CB8AC3E}">
        <p14:creationId xmlns:p14="http://schemas.microsoft.com/office/powerpoint/2010/main" val="7393731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2531">
                                            <p:txEl>
                                              <p:pRg st="1" end="1"/>
                                            </p:txEl>
                                          </p:spTgt>
                                        </p:tgtEl>
                                        <p:attrNameLst>
                                          <p:attrName>style.visibility</p:attrName>
                                        </p:attrNameLst>
                                      </p:cBhvr>
                                      <p:to>
                                        <p:strVal val="visible"/>
                                      </p:to>
                                    </p:set>
                                    <p:anim calcmode="lin" valueType="num">
                                      <p:cBhvr additive="base">
                                        <p:cTn id="7" dur="1000" fill="hold"/>
                                        <p:tgtEl>
                                          <p:spTgt spid="22531">
                                            <p:txEl>
                                              <p:pRg st="1" end="1"/>
                                            </p:txEl>
                                          </p:spTgt>
                                        </p:tgtEl>
                                        <p:attrNameLst>
                                          <p:attrName>ppt_x</p:attrName>
                                        </p:attrNameLst>
                                      </p:cBhvr>
                                      <p:tavLst>
                                        <p:tav tm="0">
                                          <p:val>
                                            <p:strVal val="1+#ppt_w/2"/>
                                          </p:val>
                                        </p:tav>
                                        <p:tav tm="100000">
                                          <p:val>
                                            <p:strVal val="#ppt_x"/>
                                          </p:val>
                                        </p:tav>
                                      </p:tavLst>
                                    </p:anim>
                                    <p:anim calcmode="lin" valueType="num">
                                      <p:cBhvr additive="base">
                                        <p:cTn id="8" dur="1000" fill="hold"/>
                                        <p:tgtEl>
                                          <p:spTgt spid="22531">
                                            <p:txEl>
                                              <p:pRg st="1" end="1"/>
                                            </p:txEl>
                                          </p:spTgt>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22531">
                                            <p:txEl>
                                              <p:pRg st="2" end="2"/>
                                            </p:txEl>
                                          </p:spTgt>
                                        </p:tgtEl>
                                        <p:attrNameLst>
                                          <p:attrName>style.visibility</p:attrName>
                                        </p:attrNameLst>
                                      </p:cBhvr>
                                      <p:to>
                                        <p:strVal val="visible"/>
                                      </p:to>
                                    </p:set>
                                    <p:anim calcmode="lin" valueType="num">
                                      <p:cBhvr additive="base">
                                        <p:cTn id="11" dur="1000" fill="hold"/>
                                        <p:tgtEl>
                                          <p:spTgt spid="22531">
                                            <p:txEl>
                                              <p:pRg st="2" end="2"/>
                                            </p:txEl>
                                          </p:spTgt>
                                        </p:tgtEl>
                                        <p:attrNameLst>
                                          <p:attrName>ppt_x</p:attrName>
                                        </p:attrNameLst>
                                      </p:cBhvr>
                                      <p:tavLst>
                                        <p:tav tm="0">
                                          <p:val>
                                            <p:strVal val="1+#ppt_w/2"/>
                                          </p:val>
                                        </p:tav>
                                        <p:tav tm="100000">
                                          <p:val>
                                            <p:strVal val="#ppt_x"/>
                                          </p:val>
                                        </p:tav>
                                      </p:tavLst>
                                    </p:anim>
                                    <p:anim calcmode="lin" valueType="num">
                                      <p:cBhvr additive="base">
                                        <p:cTn id="12" dur="1000" fill="hold"/>
                                        <p:tgtEl>
                                          <p:spTgt spid="22531">
                                            <p:txEl>
                                              <p:pRg st="2" end="2"/>
                                            </p:txEl>
                                          </p:spTgt>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22531">
                                            <p:txEl>
                                              <p:pRg st="3" end="3"/>
                                            </p:txEl>
                                          </p:spTgt>
                                        </p:tgtEl>
                                        <p:attrNameLst>
                                          <p:attrName>style.visibility</p:attrName>
                                        </p:attrNameLst>
                                      </p:cBhvr>
                                      <p:to>
                                        <p:strVal val="visible"/>
                                      </p:to>
                                    </p:set>
                                    <p:anim calcmode="lin" valueType="num">
                                      <p:cBhvr additive="base">
                                        <p:cTn id="15" dur="1000" fill="hold"/>
                                        <p:tgtEl>
                                          <p:spTgt spid="22531">
                                            <p:txEl>
                                              <p:pRg st="3" end="3"/>
                                            </p:txEl>
                                          </p:spTgt>
                                        </p:tgtEl>
                                        <p:attrNameLst>
                                          <p:attrName>ppt_x</p:attrName>
                                        </p:attrNameLst>
                                      </p:cBhvr>
                                      <p:tavLst>
                                        <p:tav tm="0">
                                          <p:val>
                                            <p:strVal val="1+#ppt_w/2"/>
                                          </p:val>
                                        </p:tav>
                                        <p:tav tm="100000">
                                          <p:val>
                                            <p:strVal val="#ppt_x"/>
                                          </p:val>
                                        </p:tav>
                                      </p:tavLst>
                                    </p:anim>
                                    <p:anim calcmode="lin" valueType="num">
                                      <p:cBhvr additive="base">
                                        <p:cTn id="16" dur="1000" fill="hold"/>
                                        <p:tgtEl>
                                          <p:spTgt spid="22531">
                                            <p:txEl>
                                              <p:pRg st="3" end="3"/>
                                            </p:txEl>
                                          </p:spTgt>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10" presetClass="entr" presetSubtype="0" fill="hold" nodeType="after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fade">
                                      <p:cBhvr>
                                        <p:cTn id="20" dur="2000"/>
                                        <p:tgtEl>
                                          <p:spTgt spid="16"/>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22531">
                                            <p:txEl>
                                              <p:pRg st="4" end="4"/>
                                            </p:txEl>
                                          </p:spTgt>
                                        </p:tgtEl>
                                        <p:attrNameLst>
                                          <p:attrName>style.visibility</p:attrName>
                                        </p:attrNameLst>
                                      </p:cBhvr>
                                      <p:to>
                                        <p:strVal val="visible"/>
                                      </p:to>
                                    </p:set>
                                    <p:anim calcmode="lin" valueType="num">
                                      <p:cBhvr additive="base">
                                        <p:cTn id="25" dur="1000" fill="hold"/>
                                        <p:tgtEl>
                                          <p:spTgt spid="22531">
                                            <p:txEl>
                                              <p:pRg st="4" end="4"/>
                                            </p:txEl>
                                          </p:spTgt>
                                        </p:tgtEl>
                                        <p:attrNameLst>
                                          <p:attrName>ppt_x</p:attrName>
                                        </p:attrNameLst>
                                      </p:cBhvr>
                                      <p:tavLst>
                                        <p:tav tm="0">
                                          <p:val>
                                            <p:strVal val="1+#ppt_w/2"/>
                                          </p:val>
                                        </p:tav>
                                        <p:tav tm="100000">
                                          <p:val>
                                            <p:strVal val="#ppt_x"/>
                                          </p:val>
                                        </p:tav>
                                      </p:tavLst>
                                    </p:anim>
                                    <p:anim calcmode="lin" valueType="num">
                                      <p:cBhvr additive="base">
                                        <p:cTn id="26" dur="1000" fill="hold"/>
                                        <p:tgtEl>
                                          <p:spTgt spid="22531">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2" fill="hold" grpId="0" nodeType="withEffect">
                                  <p:stCondLst>
                                    <p:cond delay="0"/>
                                  </p:stCondLst>
                                  <p:childTnLst>
                                    <p:set>
                                      <p:cBhvr>
                                        <p:cTn id="28" dur="1" fill="hold">
                                          <p:stCondLst>
                                            <p:cond delay="0"/>
                                          </p:stCondLst>
                                        </p:cTn>
                                        <p:tgtEl>
                                          <p:spTgt spid="22531">
                                            <p:txEl>
                                              <p:pRg st="5" end="5"/>
                                            </p:txEl>
                                          </p:spTgt>
                                        </p:tgtEl>
                                        <p:attrNameLst>
                                          <p:attrName>style.visibility</p:attrName>
                                        </p:attrNameLst>
                                      </p:cBhvr>
                                      <p:to>
                                        <p:strVal val="visible"/>
                                      </p:to>
                                    </p:set>
                                    <p:anim calcmode="lin" valueType="num">
                                      <p:cBhvr additive="base">
                                        <p:cTn id="29" dur="1000" fill="hold"/>
                                        <p:tgtEl>
                                          <p:spTgt spid="22531">
                                            <p:txEl>
                                              <p:pRg st="5" end="5"/>
                                            </p:txEl>
                                          </p:spTgt>
                                        </p:tgtEl>
                                        <p:attrNameLst>
                                          <p:attrName>ppt_x</p:attrName>
                                        </p:attrNameLst>
                                      </p:cBhvr>
                                      <p:tavLst>
                                        <p:tav tm="0">
                                          <p:val>
                                            <p:strVal val="1+#ppt_w/2"/>
                                          </p:val>
                                        </p:tav>
                                        <p:tav tm="100000">
                                          <p:val>
                                            <p:strVal val="#ppt_x"/>
                                          </p:val>
                                        </p:tav>
                                      </p:tavLst>
                                    </p:anim>
                                    <p:anim calcmode="lin" valueType="num">
                                      <p:cBhvr additive="base">
                                        <p:cTn id="30" dur="1000" fill="hold"/>
                                        <p:tgtEl>
                                          <p:spTgt spid="22531">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2" fill="hold" grpId="0" nodeType="withEffect">
                                  <p:stCondLst>
                                    <p:cond delay="0"/>
                                  </p:stCondLst>
                                  <p:childTnLst>
                                    <p:set>
                                      <p:cBhvr>
                                        <p:cTn id="32" dur="1" fill="hold">
                                          <p:stCondLst>
                                            <p:cond delay="0"/>
                                          </p:stCondLst>
                                        </p:cTn>
                                        <p:tgtEl>
                                          <p:spTgt spid="22531">
                                            <p:txEl>
                                              <p:pRg st="6" end="6"/>
                                            </p:txEl>
                                          </p:spTgt>
                                        </p:tgtEl>
                                        <p:attrNameLst>
                                          <p:attrName>style.visibility</p:attrName>
                                        </p:attrNameLst>
                                      </p:cBhvr>
                                      <p:to>
                                        <p:strVal val="visible"/>
                                      </p:to>
                                    </p:set>
                                    <p:anim calcmode="lin" valueType="num">
                                      <p:cBhvr additive="base">
                                        <p:cTn id="33" dur="1000" fill="hold"/>
                                        <p:tgtEl>
                                          <p:spTgt spid="22531">
                                            <p:txEl>
                                              <p:pRg st="6" end="6"/>
                                            </p:txEl>
                                          </p:spTgt>
                                        </p:tgtEl>
                                        <p:attrNameLst>
                                          <p:attrName>ppt_x</p:attrName>
                                        </p:attrNameLst>
                                      </p:cBhvr>
                                      <p:tavLst>
                                        <p:tav tm="0">
                                          <p:val>
                                            <p:strVal val="1+#ppt_w/2"/>
                                          </p:val>
                                        </p:tav>
                                        <p:tav tm="100000">
                                          <p:val>
                                            <p:strVal val="#ppt_x"/>
                                          </p:val>
                                        </p:tav>
                                      </p:tavLst>
                                    </p:anim>
                                    <p:anim calcmode="lin" valueType="num">
                                      <p:cBhvr additive="base">
                                        <p:cTn id="34" dur="1000" fill="hold"/>
                                        <p:tgtEl>
                                          <p:spTgt spid="22531">
                                            <p:txEl>
                                              <p:pRg st="6" end="6"/>
                                            </p:txEl>
                                          </p:spTgt>
                                        </p:tgtEl>
                                        <p:attrNameLst>
                                          <p:attrName>ppt_y</p:attrName>
                                        </p:attrNameLst>
                                      </p:cBhvr>
                                      <p:tavLst>
                                        <p:tav tm="0">
                                          <p:val>
                                            <p:strVal val="#ppt_y"/>
                                          </p:val>
                                        </p:tav>
                                        <p:tav tm="100000">
                                          <p:val>
                                            <p:strVal val="#ppt_y"/>
                                          </p:val>
                                        </p:tav>
                                      </p:tavLst>
                                    </p:anim>
                                  </p:childTnLst>
                                </p:cTn>
                              </p:par>
                            </p:childTnLst>
                          </p:cTn>
                        </p:par>
                        <p:par>
                          <p:cTn id="35" fill="hold">
                            <p:stCondLst>
                              <p:cond delay="1000"/>
                            </p:stCondLst>
                            <p:childTnLst>
                              <p:par>
                                <p:cTn id="36" presetID="10" presetClass="entr" presetSubtype="0" fill="hold" nodeType="after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fade">
                                      <p:cBhvr>
                                        <p:cTn id="38" dur="2000"/>
                                        <p:tgtEl>
                                          <p:spTgt spid="17"/>
                                        </p:tgtEl>
                                      </p:cBhvr>
                                    </p:animEffect>
                                  </p:childTnLst>
                                </p:cTn>
                              </p:par>
                            </p:childTnLst>
                          </p:cTn>
                        </p:par>
                      </p:childTnLst>
                    </p:cTn>
                  </p:par>
                  <p:par>
                    <p:cTn id="39" fill="hold">
                      <p:stCondLst>
                        <p:cond delay="indefinite"/>
                      </p:stCondLst>
                      <p:childTnLst>
                        <p:par>
                          <p:cTn id="40" fill="hold">
                            <p:stCondLst>
                              <p:cond delay="0"/>
                            </p:stCondLst>
                            <p:childTnLst>
                              <p:par>
                                <p:cTn id="41" presetID="2" presetClass="entr" presetSubtype="2" fill="hold" grpId="0" nodeType="clickEffect">
                                  <p:stCondLst>
                                    <p:cond delay="0"/>
                                  </p:stCondLst>
                                  <p:childTnLst>
                                    <p:set>
                                      <p:cBhvr>
                                        <p:cTn id="42" dur="1" fill="hold">
                                          <p:stCondLst>
                                            <p:cond delay="0"/>
                                          </p:stCondLst>
                                        </p:cTn>
                                        <p:tgtEl>
                                          <p:spTgt spid="22531">
                                            <p:txEl>
                                              <p:pRg st="7" end="7"/>
                                            </p:txEl>
                                          </p:spTgt>
                                        </p:tgtEl>
                                        <p:attrNameLst>
                                          <p:attrName>style.visibility</p:attrName>
                                        </p:attrNameLst>
                                      </p:cBhvr>
                                      <p:to>
                                        <p:strVal val="visible"/>
                                      </p:to>
                                    </p:set>
                                    <p:anim calcmode="lin" valueType="num">
                                      <p:cBhvr additive="base">
                                        <p:cTn id="43" dur="1000" fill="hold"/>
                                        <p:tgtEl>
                                          <p:spTgt spid="22531">
                                            <p:txEl>
                                              <p:pRg st="7" end="7"/>
                                            </p:txEl>
                                          </p:spTgt>
                                        </p:tgtEl>
                                        <p:attrNameLst>
                                          <p:attrName>ppt_x</p:attrName>
                                        </p:attrNameLst>
                                      </p:cBhvr>
                                      <p:tavLst>
                                        <p:tav tm="0">
                                          <p:val>
                                            <p:strVal val="1+#ppt_w/2"/>
                                          </p:val>
                                        </p:tav>
                                        <p:tav tm="100000">
                                          <p:val>
                                            <p:strVal val="#ppt_x"/>
                                          </p:val>
                                        </p:tav>
                                      </p:tavLst>
                                    </p:anim>
                                    <p:anim calcmode="lin" valueType="num">
                                      <p:cBhvr additive="base">
                                        <p:cTn id="44" dur="1000" fill="hold"/>
                                        <p:tgtEl>
                                          <p:spTgt spid="22531">
                                            <p:txEl>
                                              <p:pRg st="7" end="7"/>
                                            </p:txEl>
                                          </p:spTgt>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22531">
                                            <p:txEl>
                                              <p:pRg st="8" end="8"/>
                                            </p:txEl>
                                          </p:spTgt>
                                        </p:tgtEl>
                                        <p:attrNameLst>
                                          <p:attrName>style.visibility</p:attrName>
                                        </p:attrNameLst>
                                      </p:cBhvr>
                                      <p:to>
                                        <p:strVal val="visible"/>
                                      </p:to>
                                    </p:set>
                                    <p:anim calcmode="lin" valueType="num">
                                      <p:cBhvr additive="base">
                                        <p:cTn id="47" dur="1000" fill="hold"/>
                                        <p:tgtEl>
                                          <p:spTgt spid="22531">
                                            <p:txEl>
                                              <p:pRg st="8" end="8"/>
                                            </p:txEl>
                                          </p:spTgt>
                                        </p:tgtEl>
                                        <p:attrNameLst>
                                          <p:attrName>ppt_x</p:attrName>
                                        </p:attrNameLst>
                                      </p:cBhvr>
                                      <p:tavLst>
                                        <p:tav tm="0">
                                          <p:val>
                                            <p:strVal val="1+#ppt_w/2"/>
                                          </p:val>
                                        </p:tav>
                                        <p:tav tm="100000">
                                          <p:val>
                                            <p:strVal val="#ppt_x"/>
                                          </p:val>
                                        </p:tav>
                                      </p:tavLst>
                                    </p:anim>
                                    <p:anim calcmode="lin" valueType="num">
                                      <p:cBhvr additive="base">
                                        <p:cTn id="48" dur="1000" fill="hold"/>
                                        <p:tgtEl>
                                          <p:spTgt spid="22531">
                                            <p:txEl>
                                              <p:pRg st="8" end="8"/>
                                            </p:txEl>
                                          </p:spTgt>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22531">
                                            <p:txEl>
                                              <p:pRg st="9" end="9"/>
                                            </p:txEl>
                                          </p:spTgt>
                                        </p:tgtEl>
                                        <p:attrNameLst>
                                          <p:attrName>style.visibility</p:attrName>
                                        </p:attrNameLst>
                                      </p:cBhvr>
                                      <p:to>
                                        <p:strVal val="visible"/>
                                      </p:to>
                                    </p:set>
                                    <p:anim calcmode="lin" valueType="num">
                                      <p:cBhvr additive="base">
                                        <p:cTn id="51" dur="1000" fill="hold"/>
                                        <p:tgtEl>
                                          <p:spTgt spid="22531">
                                            <p:txEl>
                                              <p:pRg st="9" end="9"/>
                                            </p:txEl>
                                          </p:spTgt>
                                        </p:tgtEl>
                                        <p:attrNameLst>
                                          <p:attrName>ppt_x</p:attrName>
                                        </p:attrNameLst>
                                      </p:cBhvr>
                                      <p:tavLst>
                                        <p:tav tm="0">
                                          <p:val>
                                            <p:strVal val="1+#ppt_w/2"/>
                                          </p:val>
                                        </p:tav>
                                        <p:tav tm="100000">
                                          <p:val>
                                            <p:strVal val="#ppt_x"/>
                                          </p:val>
                                        </p:tav>
                                      </p:tavLst>
                                    </p:anim>
                                    <p:anim calcmode="lin" valueType="num">
                                      <p:cBhvr additive="base">
                                        <p:cTn id="52" dur="1000" fill="hold"/>
                                        <p:tgtEl>
                                          <p:spTgt spid="22531">
                                            <p:txEl>
                                              <p:pRg st="9" end="9"/>
                                            </p:txEl>
                                          </p:spTgt>
                                        </p:tgtEl>
                                        <p:attrNameLst>
                                          <p:attrName>ppt_y</p:attrName>
                                        </p:attrNameLst>
                                      </p:cBhvr>
                                      <p:tavLst>
                                        <p:tav tm="0">
                                          <p:val>
                                            <p:strVal val="#ppt_y"/>
                                          </p:val>
                                        </p:tav>
                                        <p:tav tm="100000">
                                          <p:val>
                                            <p:strVal val="#ppt_y"/>
                                          </p:val>
                                        </p:tav>
                                      </p:tavLst>
                                    </p:anim>
                                  </p:childTnLst>
                                </p:cTn>
                              </p:par>
                            </p:childTnLst>
                          </p:cTn>
                        </p:par>
                        <p:par>
                          <p:cTn id="53" fill="hold">
                            <p:stCondLst>
                              <p:cond delay="1000"/>
                            </p:stCondLst>
                            <p:childTnLst>
                              <p:par>
                                <p:cTn id="54" presetID="10" presetClass="entr" presetSubtype="0" fill="hold" nodeType="afterEffect">
                                  <p:stCondLst>
                                    <p:cond delay="0"/>
                                  </p:stCondLst>
                                  <p:childTnLst>
                                    <p:set>
                                      <p:cBhvr>
                                        <p:cTn id="55" dur="1" fill="hold">
                                          <p:stCondLst>
                                            <p:cond delay="0"/>
                                          </p:stCondLst>
                                        </p:cTn>
                                        <p:tgtEl>
                                          <p:spTgt spid="19"/>
                                        </p:tgtEl>
                                        <p:attrNameLst>
                                          <p:attrName>style.visibility</p:attrName>
                                        </p:attrNameLst>
                                      </p:cBhvr>
                                      <p:to>
                                        <p:strVal val="visible"/>
                                      </p:to>
                                    </p:set>
                                    <p:animEffect transition="in" filter="fade">
                                      <p:cBhvr>
                                        <p:cTn id="56" dur="2000"/>
                                        <p:tgtEl>
                                          <p:spTgt spid="19"/>
                                        </p:tgtEl>
                                      </p:cBhvr>
                                    </p:animEffect>
                                  </p:childTnLst>
                                </p:cTn>
                              </p:par>
                            </p:childTnLst>
                          </p:cTn>
                        </p:par>
                      </p:childTnLst>
                    </p:cTn>
                  </p:par>
                  <p:par>
                    <p:cTn id="57" fill="hold">
                      <p:stCondLst>
                        <p:cond delay="indefinite"/>
                      </p:stCondLst>
                      <p:childTnLst>
                        <p:par>
                          <p:cTn id="58" fill="hold">
                            <p:stCondLst>
                              <p:cond delay="0"/>
                            </p:stCondLst>
                            <p:childTnLst>
                              <p:par>
                                <p:cTn id="59" presetID="2" presetClass="entr" presetSubtype="2" fill="hold" grpId="0" nodeType="clickEffect">
                                  <p:stCondLst>
                                    <p:cond delay="0"/>
                                  </p:stCondLst>
                                  <p:childTnLst>
                                    <p:set>
                                      <p:cBhvr>
                                        <p:cTn id="60" dur="1" fill="hold">
                                          <p:stCondLst>
                                            <p:cond delay="0"/>
                                          </p:stCondLst>
                                        </p:cTn>
                                        <p:tgtEl>
                                          <p:spTgt spid="22531">
                                            <p:txEl>
                                              <p:pRg st="10" end="10"/>
                                            </p:txEl>
                                          </p:spTgt>
                                        </p:tgtEl>
                                        <p:attrNameLst>
                                          <p:attrName>style.visibility</p:attrName>
                                        </p:attrNameLst>
                                      </p:cBhvr>
                                      <p:to>
                                        <p:strVal val="visible"/>
                                      </p:to>
                                    </p:set>
                                    <p:anim calcmode="lin" valueType="num">
                                      <p:cBhvr additive="base">
                                        <p:cTn id="61" dur="1000" fill="hold"/>
                                        <p:tgtEl>
                                          <p:spTgt spid="22531">
                                            <p:txEl>
                                              <p:pRg st="10" end="10"/>
                                            </p:txEl>
                                          </p:spTgt>
                                        </p:tgtEl>
                                        <p:attrNameLst>
                                          <p:attrName>ppt_x</p:attrName>
                                        </p:attrNameLst>
                                      </p:cBhvr>
                                      <p:tavLst>
                                        <p:tav tm="0">
                                          <p:val>
                                            <p:strVal val="1+#ppt_w/2"/>
                                          </p:val>
                                        </p:tav>
                                        <p:tav tm="100000">
                                          <p:val>
                                            <p:strVal val="#ppt_x"/>
                                          </p:val>
                                        </p:tav>
                                      </p:tavLst>
                                    </p:anim>
                                    <p:anim calcmode="lin" valueType="num">
                                      <p:cBhvr additive="base">
                                        <p:cTn id="62" dur="1000" fill="hold"/>
                                        <p:tgtEl>
                                          <p:spTgt spid="22531">
                                            <p:txEl>
                                              <p:pRg st="10" end="10"/>
                                            </p:txEl>
                                          </p:spTgt>
                                        </p:tgtEl>
                                        <p:attrNameLst>
                                          <p:attrName>ppt_y</p:attrName>
                                        </p:attrNameLst>
                                      </p:cBhvr>
                                      <p:tavLst>
                                        <p:tav tm="0">
                                          <p:val>
                                            <p:strVal val="#ppt_y"/>
                                          </p:val>
                                        </p:tav>
                                        <p:tav tm="100000">
                                          <p:val>
                                            <p:strVal val="#ppt_y"/>
                                          </p:val>
                                        </p:tav>
                                      </p:tavLst>
                                    </p:anim>
                                  </p:childTnLst>
                                </p:cTn>
                              </p:par>
                              <p:par>
                                <p:cTn id="63" presetID="2" presetClass="entr" presetSubtype="2" fill="hold" grpId="0" nodeType="withEffect">
                                  <p:stCondLst>
                                    <p:cond delay="0"/>
                                  </p:stCondLst>
                                  <p:childTnLst>
                                    <p:set>
                                      <p:cBhvr>
                                        <p:cTn id="64" dur="1" fill="hold">
                                          <p:stCondLst>
                                            <p:cond delay="0"/>
                                          </p:stCondLst>
                                        </p:cTn>
                                        <p:tgtEl>
                                          <p:spTgt spid="22531">
                                            <p:txEl>
                                              <p:pRg st="11" end="11"/>
                                            </p:txEl>
                                          </p:spTgt>
                                        </p:tgtEl>
                                        <p:attrNameLst>
                                          <p:attrName>style.visibility</p:attrName>
                                        </p:attrNameLst>
                                      </p:cBhvr>
                                      <p:to>
                                        <p:strVal val="visible"/>
                                      </p:to>
                                    </p:set>
                                    <p:anim calcmode="lin" valueType="num">
                                      <p:cBhvr additive="base">
                                        <p:cTn id="65" dur="1000" fill="hold"/>
                                        <p:tgtEl>
                                          <p:spTgt spid="22531">
                                            <p:txEl>
                                              <p:pRg st="11" end="11"/>
                                            </p:txEl>
                                          </p:spTgt>
                                        </p:tgtEl>
                                        <p:attrNameLst>
                                          <p:attrName>ppt_x</p:attrName>
                                        </p:attrNameLst>
                                      </p:cBhvr>
                                      <p:tavLst>
                                        <p:tav tm="0">
                                          <p:val>
                                            <p:strVal val="1+#ppt_w/2"/>
                                          </p:val>
                                        </p:tav>
                                        <p:tav tm="100000">
                                          <p:val>
                                            <p:strVal val="#ppt_x"/>
                                          </p:val>
                                        </p:tav>
                                      </p:tavLst>
                                    </p:anim>
                                    <p:anim calcmode="lin" valueType="num">
                                      <p:cBhvr additive="base">
                                        <p:cTn id="66" dur="1000" fill="hold"/>
                                        <p:tgtEl>
                                          <p:spTgt spid="22531">
                                            <p:txEl>
                                              <p:pRg st="11" end="11"/>
                                            </p:txEl>
                                          </p:spTgt>
                                        </p:tgtEl>
                                        <p:attrNameLst>
                                          <p:attrName>ppt_y</p:attrName>
                                        </p:attrNameLst>
                                      </p:cBhvr>
                                      <p:tavLst>
                                        <p:tav tm="0">
                                          <p:val>
                                            <p:strVal val="#ppt_y"/>
                                          </p:val>
                                        </p:tav>
                                        <p:tav tm="100000">
                                          <p:val>
                                            <p:strVal val="#ppt_y"/>
                                          </p:val>
                                        </p:tav>
                                      </p:tavLst>
                                    </p:anim>
                                  </p:childTnLst>
                                </p:cTn>
                              </p:par>
                            </p:childTnLst>
                          </p:cTn>
                        </p:par>
                        <p:par>
                          <p:cTn id="67" fill="hold">
                            <p:stCondLst>
                              <p:cond delay="1000"/>
                            </p:stCondLst>
                            <p:childTnLst>
                              <p:par>
                                <p:cTn id="68" presetID="10" presetClass="entr" presetSubtype="0" fill="hold" nodeType="afterEffect">
                                  <p:stCondLst>
                                    <p:cond delay="1000"/>
                                  </p:stCondLst>
                                  <p:childTnLst>
                                    <p:set>
                                      <p:cBhvr>
                                        <p:cTn id="69" dur="1" fill="hold">
                                          <p:stCondLst>
                                            <p:cond delay="0"/>
                                          </p:stCondLst>
                                        </p:cTn>
                                        <p:tgtEl>
                                          <p:spTgt spid="18"/>
                                        </p:tgtEl>
                                        <p:attrNameLst>
                                          <p:attrName>style.visibility</p:attrName>
                                        </p:attrNameLst>
                                      </p:cBhvr>
                                      <p:to>
                                        <p:strVal val="visible"/>
                                      </p:to>
                                    </p:set>
                                    <p:animEffect transition="in" filter="fade">
                                      <p:cBhvr>
                                        <p:cTn id="70" dur="2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1"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0" y="70267"/>
            <a:ext cx="9272587" cy="1753109"/>
          </a:xfrm>
          <a:prstGeom prst="rect">
            <a:avLst/>
          </a:prstGeom>
          <a:noFill/>
        </p:spPr>
        <p:txBody>
          <a:bodyPr wrap="square" rtlCol="0">
            <a:spAutoFit/>
          </a:bodyPr>
          <a:lstStyle/>
          <a:p>
            <a:pPr>
              <a:lnSpc>
                <a:spcPct val="80000"/>
              </a:lnSpc>
            </a:pPr>
            <a:r>
              <a:rPr lang="en-US" altLang="ja-JP" sz="5400" b="1" i="1" dirty="0">
                <a:solidFill>
                  <a:srgbClr val="000090"/>
                </a:solidFill>
              </a:rPr>
              <a:t>Future facilities at J-PARC</a:t>
            </a:r>
          </a:p>
          <a:p>
            <a:pPr>
              <a:lnSpc>
                <a:spcPct val="80000"/>
              </a:lnSpc>
            </a:pPr>
            <a:r>
              <a:rPr kumimoji="1" lang="en-US" altLang="ja-JP" sz="4400" b="1" i="1" dirty="0">
                <a:solidFill>
                  <a:srgbClr val="000090"/>
                </a:solidFill>
              </a:rPr>
              <a:t>  </a:t>
            </a:r>
            <a:r>
              <a:rPr kumimoji="1" lang="en-US" altLang="ja-JP" sz="3200" b="1" i="1" dirty="0">
                <a:solidFill>
                  <a:srgbClr val="000090"/>
                </a:solidFill>
              </a:rPr>
              <a:t>As usage of neutron,</a:t>
            </a:r>
          </a:p>
          <a:p>
            <a:pPr>
              <a:lnSpc>
                <a:spcPct val="80000"/>
              </a:lnSpc>
            </a:pPr>
            <a:r>
              <a:rPr kumimoji="1" lang="en-US" altLang="ja-JP" sz="3200" b="1" i="1" dirty="0">
                <a:solidFill>
                  <a:srgbClr val="000090"/>
                </a:solidFill>
              </a:rPr>
              <a:t>  </a:t>
            </a:r>
            <a:r>
              <a:rPr kumimoji="1" lang="en-US" altLang="ja-JP" sz="3600" b="1" i="1" dirty="0">
                <a:solidFill>
                  <a:srgbClr val="000090"/>
                </a:solidFill>
              </a:rPr>
              <a:t>ADS experiment &amp;</a:t>
            </a:r>
            <a:r>
              <a:rPr lang="en-US" altLang="ja-JP" sz="3600" b="1" i="1" dirty="0">
                <a:solidFill>
                  <a:srgbClr val="000090"/>
                </a:solidFill>
              </a:rPr>
              <a:t> Secondary target facilities</a:t>
            </a:r>
          </a:p>
        </p:txBody>
      </p:sp>
      <p:pic>
        <p:nvPicPr>
          <p:cNvPr id="8" name="Picture 41" descr="C:\Users\sakamoto\Downloads\asahigaoka_physics_2011\photo\航空写真090716\090716-#06.jpg"/>
          <p:cNvPicPr>
            <a:picLocks noChangeAspect="1" noChangeArrowheads="1"/>
          </p:cNvPicPr>
          <p:nvPr/>
        </p:nvPicPr>
        <p:blipFill>
          <a:blip r:embed="rId2"/>
          <a:srcRect/>
          <a:stretch>
            <a:fillRect/>
          </a:stretch>
        </p:blipFill>
        <p:spPr bwMode="auto">
          <a:xfrm>
            <a:off x="1339847" y="1841267"/>
            <a:ext cx="6635286" cy="2896324"/>
          </a:xfrm>
          <a:prstGeom prst="rect">
            <a:avLst/>
          </a:prstGeom>
          <a:noFill/>
          <a:ln w="25400">
            <a:solidFill>
              <a:schemeClr val="bg1"/>
            </a:solidFill>
            <a:miter lim="800000"/>
            <a:headEnd/>
            <a:tailEnd/>
          </a:ln>
        </p:spPr>
      </p:pic>
      <p:pic>
        <p:nvPicPr>
          <p:cNvPr id="9" name="Picture 2" descr="F:\Users\rshimizu\Documents\ポスター\MLFミュオン施設_次期マスタープラン\2nd_target.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20130914">
            <a:off x="6168563" y="3636044"/>
            <a:ext cx="2763483" cy="2894134"/>
          </a:xfrm>
          <a:prstGeom prst="rect">
            <a:avLst/>
          </a:prstGeom>
          <a:solidFill>
            <a:schemeClr val="bg1"/>
          </a:solidFill>
          <a:effectLst/>
          <a:extLst/>
        </p:spPr>
      </p:pic>
      <p:pic>
        <p:nvPicPr>
          <p:cNvPr id="10" name="図 4" descr="断面パース20130415.jpg"/>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rot="1310515">
            <a:off x="-80582" y="4198902"/>
            <a:ext cx="3961611" cy="234610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図 5">
            <a:extLst>
              <a:ext uri="{FF2B5EF4-FFF2-40B4-BE49-F238E27FC236}">
                <a16:creationId xmlns:a16="http://schemas.microsoft.com/office/drawing/2014/main" id="{A048F834-E032-8A41-9F76-E306D9622A8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1162994">
            <a:off x="3566147" y="4623331"/>
            <a:ext cx="1450299" cy="2052357"/>
          </a:xfrm>
          <a:prstGeom prst="rect">
            <a:avLst/>
          </a:prstGeom>
        </p:spPr>
      </p:pic>
      <p:sp>
        <p:nvSpPr>
          <p:cNvPr id="3" name="円/楕円 2"/>
          <p:cNvSpPr/>
          <p:nvPr/>
        </p:nvSpPr>
        <p:spPr>
          <a:xfrm>
            <a:off x="2706255" y="3289429"/>
            <a:ext cx="740818" cy="377956"/>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1" name="円/楕円 10"/>
          <p:cNvSpPr/>
          <p:nvPr/>
        </p:nvSpPr>
        <p:spPr>
          <a:xfrm>
            <a:off x="5693082" y="3623248"/>
            <a:ext cx="740818" cy="377956"/>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cxnSp>
        <p:nvCxnSpPr>
          <p:cNvPr id="12" name="直線コネクタ 11"/>
          <p:cNvCxnSpPr/>
          <p:nvPr/>
        </p:nvCxnSpPr>
        <p:spPr>
          <a:xfrm>
            <a:off x="79173" y="778176"/>
            <a:ext cx="8842786" cy="0"/>
          </a:xfrm>
          <a:prstGeom prst="line">
            <a:avLst/>
          </a:prstGeom>
          <a:ln w="76200" cmpd="thickThin">
            <a:solidFill>
              <a:srgbClr val="0000CC"/>
            </a:solidFill>
          </a:ln>
        </p:spPr>
        <p:style>
          <a:lnRef idx="1">
            <a:schemeClr val="accent1"/>
          </a:lnRef>
          <a:fillRef idx="0">
            <a:schemeClr val="accent1"/>
          </a:fillRef>
          <a:effectRef idx="0">
            <a:schemeClr val="accent1"/>
          </a:effectRef>
          <a:fontRef idx="minor">
            <a:schemeClr val="tx1"/>
          </a:fontRef>
        </p:style>
      </p:cxnSp>
      <p:cxnSp>
        <p:nvCxnSpPr>
          <p:cNvPr id="5" name="直線矢印コネクタ 4"/>
          <p:cNvCxnSpPr/>
          <p:nvPr/>
        </p:nvCxnSpPr>
        <p:spPr>
          <a:xfrm flipH="1">
            <a:off x="2230015" y="3667388"/>
            <a:ext cx="703022" cy="1004143"/>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13" name="直線矢印コネクタ 12"/>
          <p:cNvCxnSpPr>
            <a:stCxn id="11" idx="5"/>
          </p:cNvCxnSpPr>
          <p:nvPr/>
        </p:nvCxnSpPr>
        <p:spPr>
          <a:xfrm>
            <a:off x="6325490" y="3946016"/>
            <a:ext cx="795515" cy="884415"/>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9917251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4" name="テキスト ボックス 1"/>
          <p:cNvSpPr txBox="1">
            <a:spLocks noChangeArrowheads="1"/>
          </p:cNvSpPr>
          <p:nvPr/>
        </p:nvSpPr>
        <p:spPr bwMode="auto">
          <a:xfrm>
            <a:off x="147890" y="1188790"/>
            <a:ext cx="5983899" cy="409496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marL="342900" indent="-342900">
              <a:defRPr kumimoji="1" sz="2400">
                <a:solidFill>
                  <a:schemeClr val="tx1"/>
                </a:solidFill>
                <a:latin typeface="Arial" charset="0"/>
                <a:ea typeface="ＭＳ Ｐゴシック" charset="0"/>
                <a:cs typeface="ＭＳ Ｐゴシック" charset="0"/>
              </a:defRPr>
            </a:lvl1pPr>
            <a:lvl2pPr marL="742950" indent="-285750">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eaLnBrk="0" fontAlgn="base" hangingPunct="0">
              <a:spcBef>
                <a:spcPct val="0"/>
              </a:spcBef>
              <a:spcAft>
                <a:spcPct val="0"/>
              </a:spcAft>
              <a:defRPr kumimoji="1" sz="2400">
                <a:solidFill>
                  <a:schemeClr val="tx1"/>
                </a:solidFill>
                <a:latin typeface="Arial" charset="0"/>
                <a:ea typeface="ＭＳ Ｐゴシック" charset="0"/>
              </a:defRPr>
            </a:lvl6pPr>
            <a:lvl7pPr marL="2971800" indent="-228600" eaLnBrk="0" fontAlgn="base" hangingPunct="0">
              <a:spcBef>
                <a:spcPct val="0"/>
              </a:spcBef>
              <a:spcAft>
                <a:spcPct val="0"/>
              </a:spcAft>
              <a:defRPr kumimoji="1" sz="2400">
                <a:solidFill>
                  <a:schemeClr val="tx1"/>
                </a:solidFill>
                <a:latin typeface="Arial" charset="0"/>
                <a:ea typeface="ＭＳ Ｐゴシック" charset="0"/>
              </a:defRPr>
            </a:lvl7pPr>
            <a:lvl8pPr marL="3429000" indent="-228600" eaLnBrk="0" fontAlgn="base" hangingPunct="0">
              <a:spcBef>
                <a:spcPct val="0"/>
              </a:spcBef>
              <a:spcAft>
                <a:spcPct val="0"/>
              </a:spcAft>
              <a:defRPr kumimoji="1" sz="2400">
                <a:solidFill>
                  <a:schemeClr val="tx1"/>
                </a:solidFill>
                <a:latin typeface="Arial" charset="0"/>
                <a:ea typeface="ＭＳ Ｐゴシック" charset="0"/>
              </a:defRPr>
            </a:lvl8pPr>
            <a:lvl9pPr marL="3886200" indent="-228600" eaLnBrk="0" fontAlgn="base" hangingPunct="0">
              <a:spcBef>
                <a:spcPct val="0"/>
              </a:spcBef>
              <a:spcAft>
                <a:spcPct val="0"/>
              </a:spcAft>
              <a:defRPr kumimoji="1" sz="2400">
                <a:solidFill>
                  <a:schemeClr val="tx1"/>
                </a:solidFill>
                <a:latin typeface="Arial" charset="0"/>
                <a:ea typeface="ＭＳ Ｐゴシック" charset="0"/>
              </a:defRPr>
            </a:lvl9pPr>
          </a:lstStyle>
          <a:p>
            <a:pPr marL="0" indent="0" defTabSz="914400" eaLnBrk="0" fontAlgn="base" hangingPunct="0">
              <a:lnSpc>
                <a:spcPct val="90000"/>
              </a:lnSpc>
              <a:spcBef>
                <a:spcPct val="0"/>
              </a:spcBef>
              <a:spcAft>
                <a:spcPts val="600"/>
              </a:spcAft>
            </a:pPr>
            <a:r>
              <a:rPr lang="en-US" altLang="ja-JP" sz="2000" b="1" dirty="0">
                <a:solidFill>
                  <a:srgbClr val="FF6600"/>
                </a:solidFill>
                <a:latin typeface="+mj-lt"/>
              </a:rPr>
              <a:t>High-power target technology</a:t>
            </a:r>
          </a:p>
          <a:p>
            <a:pPr marL="800100" lvl="1" indent="-342900" defTabSz="914400" eaLnBrk="0" fontAlgn="base" hangingPunct="0">
              <a:lnSpc>
                <a:spcPct val="90000"/>
              </a:lnSpc>
              <a:spcBef>
                <a:spcPct val="0"/>
              </a:spcBef>
              <a:spcAft>
                <a:spcPts val="600"/>
              </a:spcAft>
              <a:buFont typeface="Wingdings" pitchFamily="2" charset="2"/>
              <a:buChar char="l"/>
            </a:pPr>
            <a:r>
              <a:rPr lang="en-US" altLang="ja-JP" sz="1800" dirty="0">
                <a:solidFill>
                  <a:prstClr val="black"/>
                </a:solidFill>
                <a:cs typeface="ＭＳ Ｐゴシック" charset="0"/>
              </a:rPr>
              <a:t>LBE technology</a:t>
            </a:r>
          </a:p>
          <a:p>
            <a:pPr marL="1200150" lvl="2" indent="-342900" defTabSz="914400" eaLnBrk="0" fontAlgn="base" hangingPunct="0">
              <a:lnSpc>
                <a:spcPct val="90000"/>
              </a:lnSpc>
              <a:spcBef>
                <a:spcPct val="0"/>
              </a:spcBef>
              <a:spcAft>
                <a:spcPts val="600"/>
              </a:spcAft>
              <a:buFont typeface="Wingdings" pitchFamily="2" charset="2"/>
              <a:buChar char="ü"/>
            </a:pPr>
            <a:r>
              <a:rPr lang="en-US" altLang="ja-JP" sz="1800" dirty="0">
                <a:solidFill>
                  <a:prstClr val="black"/>
                </a:solidFill>
                <a:cs typeface="ＭＳ Ｐゴシック" charset="0"/>
              </a:rPr>
              <a:t>thermal-hydraulics</a:t>
            </a:r>
          </a:p>
          <a:p>
            <a:pPr marL="1200150" lvl="2" indent="-342900" defTabSz="914400" eaLnBrk="0" fontAlgn="base" hangingPunct="0">
              <a:lnSpc>
                <a:spcPct val="90000"/>
              </a:lnSpc>
              <a:spcBef>
                <a:spcPct val="0"/>
              </a:spcBef>
              <a:spcAft>
                <a:spcPts val="600"/>
              </a:spcAft>
              <a:buFont typeface="Wingdings" pitchFamily="2" charset="2"/>
              <a:buChar char="ü"/>
            </a:pPr>
            <a:r>
              <a:rPr lang="en-US" altLang="ja-JP" sz="1800" dirty="0">
                <a:solidFill>
                  <a:prstClr val="black"/>
                </a:solidFill>
                <a:cs typeface="ＭＳ Ｐゴシック" charset="0"/>
              </a:rPr>
              <a:t>materials corrosion</a:t>
            </a:r>
          </a:p>
          <a:p>
            <a:pPr marL="1200150" lvl="2" indent="-342900" defTabSz="914400" eaLnBrk="0" fontAlgn="base" hangingPunct="0">
              <a:lnSpc>
                <a:spcPct val="90000"/>
              </a:lnSpc>
              <a:spcBef>
                <a:spcPct val="0"/>
              </a:spcBef>
              <a:spcAft>
                <a:spcPts val="600"/>
              </a:spcAft>
              <a:buFont typeface="Wingdings" pitchFamily="2" charset="2"/>
              <a:buChar char="ü"/>
            </a:pPr>
            <a:r>
              <a:rPr lang="en-US" altLang="ja-JP" sz="1800" dirty="0">
                <a:solidFill>
                  <a:prstClr val="black"/>
                </a:solidFill>
                <a:cs typeface="ＭＳ Ｐゴシック" charset="0"/>
              </a:rPr>
              <a:t>Instrumentation</a:t>
            </a:r>
          </a:p>
          <a:p>
            <a:pPr marL="1200150" lvl="2" indent="-342900" defTabSz="914400" eaLnBrk="0" fontAlgn="base" hangingPunct="0">
              <a:lnSpc>
                <a:spcPct val="90000"/>
              </a:lnSpc>
              <a:spcBef>
                <a:spcPct val="0"/>
              </a:spcBef>
              <a:spcAft>
                <a:spcPts val="600"/>
              </a:spcAft>
              <a:buFont typeface="Wingdings" pitchFamily="2" charset="2"/>
              <a:buChar char="ü"/>
            </a:pPr>
            <a:r>
              <a:rPr lang="en-US" altLang="ja-JP" sz="1800" dirty="0">
                <a:solidFill>
                  <a:prstClr val="black"/>
                </a:solidFill>
                <a:cs typeface="ＭＳ Ｐゴシック" charset="0"/>
              </a:rPr>
              <a:t>remote-handling</a:t>
            </a:r>
          </a:p>
          <a:p>
            <a:pPr marL="800100" lvl="1" indent="-342900" defTabSz="914400" eaLnBrk="0" fontAlgn="base" hangingPunct="0">
              <a:lnSpc>
                <a:spcPct val="90000"/>
              </a:lnSpc>
              <a:spcBef>
                <a:spcPts val="1200"/>
              </a:spcBef>
              <a:spcAft>
                <a:spcPts val="600"/>
              </a:spcAft>
              <a:buFont typeface="Wingdings" pitchFamily="2" charset="2"/>
              <a:buChar char="l"/>
            </a:pPr>
            <a:r>
              <a:rPr lang="en-US" altLang="ja-JP" sz="1800" dirty="0">
                <a:solidFill>
                  <a:prstClr val="black"/>
                </a:solidFill>
                <a:cs typeface="ＭＳ Ｐゴシック" charset="0"/>
              </a:rPr>
              <a:t>Materials irradiation study with using existing facilities, such as STIP/PSI and MLF/J-PARC</a:t>
            </a:r>
          </a:p>
          <a:p>
            <a:pPr marL="1200150" lvl="2" indent="-342900" defTabSz="914400" eaLnBrk="0" fontAlgn="base" hangingPunct="0">
              <a:lnSpc>
                <a:spcPct val="90000"/>
              </a:lnSpc>
              <a:spcBef>
                <a:spcPct val="0"/>
              </a:spcBef>
              <a:spcAft>
                <a:spcPts val="600"/>
              </a:spcAft>
              <a:buFont typeface="Wingdings" pitchFamily="2" charset="2"/>
              <a:buChar char="ü"/>
            </a:pPr>
            <a:r>
              <a:rPr lang="en-US" altLang="ja-JP" sz="1800" dirty="0">
                <a:solidFill>
                  <a:prstClr val="black"/>
                </a:solidFill>
                <a:cs typeface="ＭＳ Ｐゴシック" charset="0"/>
              </a:rPr>
              <a:t>Contracted with PSI for STIP-8</a:t>
            </a:r>
          </a:p>
          <a:p>
            <a:pPr marL="800100" lvl="1" indent="-342900" defTabSz="914400" eaLnBrk="0" fontAlgn="base" hangingPunct="0">
              <a:lnSpc>
                <a:spcPct val="90000"/>
              </a:lnSpc>
              <a:spcBef>
                <a:spcPct val="0"/>
              </a:spcBef>
              <a:spcAft>
                <a:spcPts val="600"/>
              </a:spcAft>
              <a:buFont typeface="Wingdings" pitchFamily="2" charset="2"/>
              <a:buChar char="l"/>
            </a:pPr>
            <a:endParaRPr lang="en-US" altLang="ja-JP" sz="1800" dirty="0">
              <a:solidFill>
                <a:prstClr val="black"/>
              </a:solidFill>
              <a:cs typeface="ＭＳ Ｐゴシック" charset="0"/>
            </a:endParaRPr>
          </a:p>
          <a:p>
            <a:pPr marL="800100" lvl="1" indent="-342900" defTabSz="914400" eaLnBrk="0" fontAlgn="base" hangingPunct="0">
              <a:lnSpc>
                <a:spcPct val="90000"/>
              </a:lnSpc>
              <a:spcBef>
                <a:spcPct val="0"/>
              </a:spcBef>
              <a:spcAft>
                <a:spcPts val="600"/>
              </a:spcAft>
              <a:buFont typeface="Wingdings" pitchFamily="2" charset="2"/>
              <a:buChar char="l"/>
            </a:pPr>
            <a:endParaRPr lang="en-US" altLang="ja-JP" sz="1800" dirty="0">
              <a:solidFill>
                <a:prstClr val="black"/>
              </a:solidFill>
              <a:cs typeface="ＭＳ Ｐゴシック" charset="0"/>
            </a:endParaRPr>
          </a:p>
          <a:p>
            <a:pPr marL="800100" lvl="1" indent="-342900" defTabSz="914400" eaLnBrk="0" fontAlgn="base" hangingPunct="0">
              <a:lnSpc>
                <a:spcPct val="90000"/>
              </a:lnSpc>
              <a:spcBef>
                <a:spcPct val="0"/>
              </a:spcBef>
              <a:spcAft>
                <a:spcPts val="600"/>
              </a:spcAft>
              <a:buFont typeface="Wingdings" pitchFamily="2" charset="2"/>
              <a:buChar char="l"/>
            </a:pPr>
            <a:endParaRPr lang="en-US" altLang="ja-JP" sz="1800" dirty="0">
              <a:solidFill>
                <a:prstClr val="black"/>
              </a:solidFill>
              <a:cs typeface="ＭＳ Ｐゴシック" charset="0"/>
            </a:endParaRPr>
          </a:p>
        </p:txBody>
      </p:sp>
      <p:grpSp>
        <p:nvGrpSpPr>
          <p:cNvPr id="15" name="グループ化 14">
            <a:extLst>
              <a:ext uri="{FF2B5EF4-FFF2-40B4-BE49-F238E27FC236}">
                <a16:creationId xmlns:a16="http://schemas.microsoft.com/office/drawing/2014/main" id="{BEB93903-D4A8-4A48-9B08-359986C12DCB}"/>
              </a:ext>
            </a:extLst>
          </p:cNvPr>
          <p:cNvGrpSpPr/>
          <p:nvPr/>
        </p:nvGrpSpPr>
        <p:grpSpPr>
          <a:xfrm>
            <a:off x="3745059" y="2249443"/>
            <a:ext cx="1524234" cy="1100836"/>
            <a:chOff x="4302780" y="2374232"/>
            <a:chExt cx="1651254" cy="1100836"/>
          </a:xfrm>
        </p:grpSpPr>
        <p:pic>
          <p:nvPicPr>
            <p:cNvPr id="4" name="図 3">
              <a:extLst>
                <a:ext uri="{FF2B5EF4-FFF2-40B4-BE49-F238E27FC236}">
                  <a16:creationId xmlns:a16="http://schemas.microsoft.com/office/drawing/2014/main" id="{FE6C2382-0645-EB4F-A694-B67D8E24C40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02780" y="2374232"/>
              <a:ext cx="1651254" cy="1100836"/>
            </a:xfrm>
            <a:prstGeom prst="rect">
              <a:avLst/>
            </a:prstGeom>
          </p:spPr>
        </p:pic>
        <p:sp>
          <p:nvSpPr>
            <p:cNvPr id="2" name="テキスト ボックス 1">
              <a:extLst>
                <a:ext uri="{FF2B5EF4-FFF2-40B4-BE49-F238E27FC236}">
                  <a16:creationId xmlns:a16="http://schemas.microsoft.com/office/drawing/2014/main" id="{1DE67624-4A45-AB42-B50D-8674B61D9B1F}"/>
                </a:ext>
              </a:extLst>
            </p:cNvPr>
            <p:cNvSpPr txBox="1"/>
            <p:nvPr/>
          </p:nvSpPr>
          <p:spPr>
            <a:xfrm>
              <a:off x="4516700" y="3085525"/>
              <a:ext cx="1325241" cy="369332"/>
            </a:xfrm>
            <a:prstGeom prst="rect">
              <a:avLst/>
            </a:prstGeom>
            <a:noFill/>
          </p:spPr>
          <p:txBody>
            <a:bodyPr wrap="none" rtlCol="0">
              <a:spAutoFit/>
            </a:bodyPr>
            <a:lstStyle/>
            <a:p>
              <a:pPr defTabSz="914400" eaLnBrk="0" fontAlgn="base" hangingPunct="0">
                <a:spcBef>
                  <a:spcPct val="0"/>
                </a:spcBef>
                <a:spcAft>
                  <a:spcPct val="0"/>
                </a:spcAft>
              </a:pPr>
              <a:r>
                <a:rPr lang="en-US" altLang="ja-JP" b="1" dirty="0">
                  <a:solidFill>
                    <a:prstClr val="white"/>
                  </a:solidFill>
                  <a:latin typeface="Arial" charset="0"/>
                  <a:ea typeface="ＭＳ Ｐゴシック" charset="0"/>
                  <a:cs typeface="ＭＳ Ｐゴシック" charset="0"/>
                </a:rPr>
                <a:t>OLLOCHI</a:t>
              </a:r>
              <a:endParaRPr lang="ja-JP" altLang="en-US" b="1" dirty="0">
                <a:solidFill>
                  <a:prstClr val="white"/>
                </a:solidFill>
                <a:latin typeface="Arial" charset="0"/>
                <a:ea typeface="ＭＳ Ｐゴシック" charset="0"/>
                <a:cs typeface="ＭＳ Ｐゴシック" charset="0"/>
              </a:endParaRPr>
            </a:p>
          </p:txBody>
        </p:sp>
      </p:grpSp>
      <p:grpSp>
        <p:nvGrpSpPr>
          <p:cNvPr id="12" name="グループ化 11">
            <a:extLst>
              <a:ext uri="{FF2B5EF4-FFF2-40B4-BE49-F238E27FC236}">
                <a16:creationId xmlns:a16="http://schemas.microsoft.com/office/drawing/2014/main" id="{74EDB9D3-9166-4147-BEEA-9DC33DA65A8B}"/>
              </a:ext>
            </a:extLst>
          </p:cNvPr>
          <p:cNvGrpSpPr/>
          <p:nvPr/>
        </p:nvGrpSpPr>
        <p:grpSpPr>
          <a:xfrm>
            <a:off x="3749444" y="1034034"/>
            <a:ext cx="1519851" cy="1212182"/>
            <a:chOff x="4425043" y="1162050"/>
            <a:chExt cx="1646505" cy="1212182"/>
          </a:xfrm>
        </p:grpSpPr>
        <p:pic>
          <p:nvPicPr>
            <p:cNvPr id="13" name="図 12">
              <a:extLst>
                <a:ext uri="{FF2B5EF4-FFF2-40B4-BE49-F238E27FC236}">
                  <a16:creationId xmlns:a16="http://schemas.microsoft.com/office/drawing/2014/main" id="{D829C25F-005E-C04A-8CD6-60328F35C21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25043" y="1162050"/>
              <a:ext cx="1646505" cy="1212182"/>
            </a:xfrm>
            <a:prstGeom prst="rect">
              <a:avLst/>
            </a:prstGeom>
            <a:effectLst/>
          </p:spPr>
        </p:pic>
        <p:sp>
          <p:nvSpPr>
            <p:cNvPr id="14" name="テキスト ボックス 13">
              <a:extLst>
                <a:ext uri="{FF2B5EF4-FFF2-40B4-BE49-F238E27FC236}">
                  <a16:creationId xmlns:a16="http://schemas.microsoft.com/office/drawing/2014/main" id="{9836FAFF-79A1-1F43-84B2-3C6A819CA45A}"/>
                </a:ext>
              </a:extLst>
            </p:cNvPr>
            <p:cNvSpPr txBox="1"/>
            <p:nvPr/>
          </p:nvSpPr>
          <p:spPr>
            <a:xfrm>
              <a:off x="4542556" y="2004900"/>
              <a:ext cx="1528788" cy="369332"/>
            </a:xfrm>
            <a:prstGeom prst="rect">
              <a:avLst/>
            </a:prstGeom>
            <a:noFill/>
          </p:spPr>
          <p:txBody>
            <a:bodyPr wrap="none" rtlCol="0">
              <a:spAutoFit/>
            </a:bodyPr>
            <a:lstStyle/>
            <a:p>
              <a:pPr defTabSz="914400" eaLnBrk="0" fontAlgn="base" hangingPunct="0">
                <a:spcBef>
                  <a:spcPct val="0"/>
                </a:spcBef>
                <a:spcAft>
                  <a:spcPct val="0"/>
                </a:spcAft>
              </a:pPr>
              <a:r>
                <a:rPr lang="en-US" altLang="ja-JP" b="1" dirty="0">
                  <a:solidFill>
                    <a:prstClr val="white"/>
                  </a:solidFill>
                  <a:latin typeface="Arial" charset="0"/>
                  <a:ea typeface="ＭＳ Ｐゴシック" charset="0"/>
                  <a:cs typeface="ＭＳ Ｐゴシック" charset="0"/>
                </a:rPr>
                <a:t>IMMORTAL</a:t>
              </a:r>
              <a:endParaRPr lang="ja-JP" altLang="en-US" b="1" dirty="0">
                <a:solidFill>
                  <a:prstClr val="white"/>
                </a:solidFill>
                <a:latin typeface="Arial" charset="0"/>
                <a:ea typeface="ＭＳ Ｐゴシック" charset="0"/>
                <a:cs typeface="ＭＳ Ｐゴシック" charset="0"/>
              </a:endParaRPr>
            </a:p>
          </p:txBody>
        </p:sp>
      </p:grpSp>
      <p:sp>
        <p:nvSpPr>
          <p:cNvPr id="7" name="Rectangle 9"/>
          <p:cNvSpPr>
            <a:spLocks noChangeArrowheads="1"/>
          </p:cNvSpPr>
          <p:nvPr/>
        </p:nvSpPr>
        <p:spPr bwMode="auto">
          <a:xfrm>
            <a:off x="530604" y="-113387"/>
            <a:ext cx="8449926" cy="901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p>
            <a:pPr defTabSz="914400" fontAlgn="base">
              <a:spcBef>
                <a:spcPct val="0"/>
              </a:spcBef>
              <a:spcAft>
                <a:spcPct val="0"/>
              </a:spcAft>
            </a:pPr>
            <a:r>
              <a:rPr lang="en-US" altLang="ja-JP" sz="4000" b="1" dirty="0">
                <a:solidFill>
                  <a:srgbClr val="000090"/>
                </a:solidFill>
                <a:latin typeface="Arial" panose="020B0604020202020204" pitchFamily="34" charset="0"/>
                <a:ea typeface="ＭＳ Ｐゴシック" charset="0"/>
                <a:cs typeface="Arial" panose="020B0604020202020204" pitchFamily="34" charset="0"/>
              </a:rPr>
              <a:t>R&amp;D for ADS Plants </a:t>
            </a:r>
            <a:r>
              <a:rPr lang="en-US" altLang="ja-JP" sz="2800" b="1" dirty="0">
                <a:solidFill>
                  <a:srgbClr val="000090"/>
                </a:solidFill>
                <a:latin typeface="Arial" panose="020B0604020202020204" pitchFamily="34" charset="0"/>
                <a:ea typeface="ＭＳ Ｐゴシック" charset="0"/>
                <a:cs typeface="Arial" panose="020B0604020202020204" pitchFamily="34" charset="0"/>
              </a:rPr>
              <a:t>(under discussion)</a:t>
            </a:r>
            <a:endParaRPr lang="ja-JP" altLang="en-US" sz="2800" b="1" dirty="0">
              <a:solidFill>
                <a:srgbClr val="000090"/>
              </a:solidFill>
              <a:latin typeface="Arial" panose="020B0604020202020204" pitchFamily="34" charset="0"/>
              <a:ea typeface="ＭＳ Ｐゴシック" charset="0"/>
              <a:cs typeface="Arial" panose="020B0604020202020204" pitchFamily="34" charset="0"/>
            </a:endParaRPr>
          </a:p>
        </p:txBody>
      </p:sp>
      <p:grpSp>
        <p:nvGrpSpPr>
          <p:cNvPr id="5" name="グループ化 2">
            <a:extLst>
              <a:ext uri="{FF2B5EF4-FFF2-40B4-BE49-F238E27FC236}">
                <a16:creationId xmlns:a16="http://schemas.microsoft.com/office/drawing/2014/main" id="{BFF9A637-0A2A-F344-AFA2-FD6239DCF527}"/>
              </a:ext>
            </a:extLst>
          </p:cNvPr>
          <p:cNvGrpSpPr>
            <a:grpSpLocks noChangeAspect="1"/>
          </p:cNvGrpSpPr>
          <p:nvPr/>
        </p:nvGrpSpPr>
        <p:grpSpPr bwMode="auto">
          <a:xfrm>
            <a:off x="6384833" y="3759435"/>
            <a:ext cx="2759169" cy="2539859"/>
            <a:chOff x="4363385" y="1346103"/>
            <a:chExt cx="5087591" cy="3514822"/>
          </a:xfrm>
        </p:grpSpPr>
        <p:pic>
          <p:nvPicPr>
            <p:cNvPr id="8" name="図 14">
              <a:extLst>
                <a:ext uri="{FF2B5EF4-FFF2-40B4-BE49-F238E27FC236}">
                  <a16:creationId xmlns:a16="http://schemas.microsoft.com/office/drawing/2014/main" id="{34E2EDCC-5338-DC48-84C2-5B688750631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28435" t="9525" r="5440" b="36510"/>
            <a:stretch>
              <a:fillRect/>
            </a:stretch>
          </p:blipFill>
          <p:spPr bwMode="auto">
            <a:xfrm>
              <a:off x="4363385" y="1346103"/>
              <a:ext cx="5087591" cy="351482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9" name="ストライプ矢印 37">
              <a:extLst>
                <a:ext uri="{FF2B5EF4-FFF2-40B4-BE49-F238E27FC236}">
                  <a16:creationId xmlns:a16="http://schemas.microsoft.com/office/drawing/2014/main" id="{F401D11B-C4C6-4D42-AF5B-BDEB3DA6ACEC}"/>
                </a:ext>
              </a:extLst>
            </p:cNvPr>
            <p:cNvSpPr/>
            <p:nvPr/>
          </p:nvSpPr>
          <p:spPr>
            <a:xfrm>
              <a:off x="7079414" y="4094676"/>
              <a:ext cx="1803277" cy="496901"/>
            </a:xfrm>
            <a:prstGeom prst="stripedRightArrow">
              <a:avLst/>
            </a:prstGeom>
            <a:solidFill>
              <a:srgbClr val="FFCCCC"/>
            </a:solidFill>
            <a:ln w="9525" cap="flat" cmpd="sng" algn="ctr">
              <a:solidFill>
                <a:srgbClr val="000000"/>
              </a:solidFill>
              <a:prstDash val="solid"/>
            </a:ln>
            <a:effectLst/>
          </p:spPr>
          <p:txBody>
            <a:bodyPr anchor="ctr"/>
            <a:lstStyle/>
            <a:p>
              <a:pPr algn="ctr" defTabSz="914400" eaLnBrk="0" fontAlgn="base" hangingPunct="0">
                <a:spcBef>
                  <a:spcPct val="0"/>
                </a:spcBef>
                <a:spcAft>
                  <a:spcPct val="0"/>
                </a:spcAft>
                <a:defRPr/>
              </a:pPr>
              <a:r>
                <a:rPr kumimoji="0" lang="en-US" altLang="ja-JP" sz="1000" kern="0" dirty="0">
                  <a:solidFill>
                    <a:srgbClr val="FF0000"/>
                  </a:solidFill>
                  <a:latin typeface="Arial"/>
                  <a:ea typeface="ＭＳ Ｐゴシック"/>
                  <a:cs typeface="ＭＳ Ｐゴシック" charset="0"/>
                </a:rPr>
                <a:t>Size scale</a:t>
              </a:r>
              <a:endParaRPr kumimoji="0" lang="ja-JP" altLang="en-US" sz="1000" kern="0" dirty="0">
                <a:solidFill>
                  <a:srgbClr val="FF0000"/>
                </a:solidFill>
                <a:latin typeface="Arial"/>
                <a:ea typeface="ＭＳ Ｐゴシック"/>
                <a:cs typeface="ＭＳ Ｐゴシック" charset="0"/>
              </a:endParaRPr>
            </a:p>
          </p:txBody>
        </p:sp>
        <p:sp>
          <p:nvSpPr>
            <p:cNvPr id="10" name="ストライプ矢印 38">
              <a:extLst>
                <a:ext uri="{FF2B5EF4-FFF2-40B4-BE49-F238E27FC236}">
                  <a16:creationId xmlns:a16="http://schemas.microsoft.com/office/drawing/2014/main" id="{7CF689B2-3C7D-8D45-AB84-1C79E12D7F71}"/>
                </a:ext>
              </a:extLst>
            </p:cNvPr>
            <p:cNvSpPr/>
            <p:nvPr/>
          </p:nvSpPr>
          <p:spPr>
            <a:xfrm rot="16200000">
              <a:off x="4204560" y="2238325"/>
              <a:ext cx="1803450" cy="498441"/>
            </a:xfrm>
            <a:prstGeom prst="stripedRightArrow">
              <a:avLst/>
            </a:prstGeom>
            <a:solidFill>
              <a:srgbClr val="FFCCCC"/>
            </a:solidFill>
            <a:ln w="9525" cap="flat" cmpd="sng" algn="ctr">
              <a:solidFill>
                <a:srgbClr val="000000"/>
              </a:solidFill>
              <a:prstDash val="solid"/>
            </a:ln>
            <a:effectLst/>
          </p:spPr>
          <p:txBody>
            <a:bodyPr anchor="ctr"/>
            <a:lstStyle/>
            <a:p>
              <a:pPr algn="ctr" defTabSz="914400" eaLnBrk="0" fontAlgn="base" hangingPunct="0">
                <a:spcBef>
                  <a:spcPct val="0"/>
                </a:spcBef>
                <a:spcAft>
                  <a:spcPct val="0"/>
                </a:spcAft>
                <a:defRPr/>
              </a:pPr>
              <a:r>
                <a:rPr kumimoji="0" lang="en-US" altLang="ja-JP" sz="1000" kern="0" dirty="0">
                  <a:solidFill>
                    <a:srgbClr val="FF0000"/>
                  </a:solidFill>
                  <a:latin typeface="Arial"/>
                  <a:ea typeface="ＭＳ Ｐゴシック"/>
                  <a:cs typeface="ＭＳ Ｐゴシック" charset="0"/>
                </a:rPr>
                <a:t>Time scale</a:t>
              </a:r>
              <a:endParaRPr kumimoji="0" lang="ja-JP" altLang="en-US" sz="1000" kern="0" dirty="0">
                <a:solidFill>
                  <a:srgbClr val="FF0000"/>
                </a:solidFill>
                <a:latin typeface="Arial"/>
                <a:ea typeface="ＭＳ Ｐゴシック"/>
                <a:cs typeface="ＭＳ Ｐゴシック" charset="0"/>
              </a:endParaRPr>
            </a:p>
          </p:txBody>
        </p:sp>
      </p:grpSp>
      <p:sp>
        <p:nvSpPr>
          <p:cNvPr id="17" name="テキスト ボックス 16">
            <a:extLst>
              <a:ext uri="{FF2B5EF4-FFF2-40B4-BE49-F238E27FC236}">
                <a16:creationId xmlns:a16="http://schemas.microsoft.com/office/drawing/2014/main" id="{78C3CAA0-EA97-D840-84DC-2B1478512A25}"/>
              </a:ext>
            </a:extLst>
          </p:cNvPr>
          <p:cNvSpPr txBox="1"/>
          <p:nvPr/>
        </p:nvSpPr>
        <p:spPr>
          <a:xfrm>
            <a:off x="6612017" y="1360379"/>
            <a:ext cx="2445717" cy="1938992"/>
          </a:xfrm>
          <a:prstGeom prst="rect">
            <a:avLst/>
          </a:prstGeom>
          <a:solidFill>
            <a:srgbClr val="FFFD78"/>
          </a:solidFill>
          <a:ln>
            <a:solidFill>
              <a:schemeClr val="tx2">
                <a:lumMod val="20000"/>
                <a:lumOff val="80000"/>
              </a:schemeClr>
            </a:solidFill>
          </a:ln>
        </p:spPr>
        <p:txBody>
          <a:bodyPr wrap="square" rtlCol="0">
            <a:spAutoFit/>
          </a:bodyPr>
          <a:lstStyle/>
          <a:p>
            <a:pPr defTabSz="914400" eaLnBrk="0" fontAlgn="base" hangingPunct="0">
              <a:spcBef>
                <a:spcPct val="0"/>
              </a:spcBef>
              <a:spcAft>
                <a:spcPct val="0"/>
              </a:spcAft>
            </a:pPr>
            <a:r>
              <a:rPr lang="en-US" altLang="ja-JP" b="1" dirty="0">
                <a:solidFill>
                  <a:srgbClr val="FF6600"/>
                </a:solidFill>
                <a:latin typeface="+mj-lt"/>
                <a:ea typeface="ＭＳ Ｐゴシック" charset="0"/>
                <a:cs typeface="ＭＳ Ｐゴシック" charset="0"/>
              </a:rPr>
              <a:t>Computer simulation</a:t>
            </a:r>
          </a:p>
          <a:p>
            <a:pPr defTabSz="914400" eaLnBrk="0" fontAlgn="base" hangingPunct="0">
              <a:spcBef>
                <a:spcPct val="0"/>
              </a:spcBef>
              <a:spcAft>
                <a:spcPct val="0"/>
              </a:spcAft>
            </a:pPr>
            <a:r>
              <a:rPr lang="en-US" altLang="ja-JP" dirty="0">
                <a:solidFill>
                  <a:prstClr val="black"/>
                </a:solidFill>
                <a:latin typeface="+mj-lt"/>
                <a:ea typeface="ＭＳ Ｐゴシック" charset="0"/>
                <a:cs typeface="ＭＳ Ｐゴシック" charset="0"/>
              </a:rPr>
              <a:t>     Thermal-hydraulics</a:t>
            </a:r>
          </a:p>
          <a:p>
            <a:pPr defTabSz="914400" eaLnBrk="0" fontAlgn="base" hangingPunct="0">
              <a:spcBef>
                <a:spcPct val="0"/>
              </a:spcBef>
              <a:spcAft>
                <a:spcPct val="0"/>
              </a:spcAft>
            </a:pPr>
            <a:r>
              <a:rPr lang="en-US" altLang="ja-JP" dirty="0">
                <a:solidFill>
                  <a:prstClr val="black"/>
                </a:solidFill>
                <a:latin typeface="+mj-lt"/>
                <a:ea typeface="ＭＳ Ｐゴシック" charset="0"/>
                <a:cs typeface="ＭＳ Ｐゴシック" charset="0"/>
              </a:rPr>
              <a:t>     Corrosion in LBE</a:t>
            </a:r>
          </a:p>
          <a:p>
            <a:pPr algn="ctr" defTabSz="914400" eaLnBrk="0" fontAlgn="base" hangingPunct="0">
              <a:spcBef>
                <a:spcPct val="0"/>
              </a:spcBef>
              <a:spcAft>
                <a:spcPct val="0"/>
              </a:spcAft>
            </a:pPr>
            <a:r>
              <a:rPr lang="en-US" altLang="ja-JP" sz="2000" kern="0" dirty="0">
                <a:solidFill>
                  <a:srgbClr val="000000"/>
                </a:solidFill>
                <a:latin typeface="+mj-lt"/>
                <a:ea typeface="ＭＳ Ｐゴシック" pitchFamily="50" charset="-128"/>
                <a:cs typeface="ＭＳ Ｐゴシック" charset="0"/>
              </a:rPr>
              <a:t>  Simulation models </a:t>
            </a:r>
          </a:p>
          <a:p>
            <a:pPr algn="ctr" defTabSz="914400" eaLnBrk="0" fontAlgn="base" hangingPunct="0">
              <a:spcBef>
                <a:spcPct val="0"/>
              </a:spcBef>
              <a:spcAft>
                <a:spcPct val="0"/>
              </a:spcAft>
            </a:pPr>
            <a:r>
              <a:rPr lang="en-US" altLang="ja-JP" kern="0" dirty="0">
                <a:solidFill>
                  <a:srgbClr val="000000"/>
                </a:solidFill>
                <a:latin typeface="+mj-lt"/>
                <a:ea typeface="ＭＳ Ｐゴシック" pitchFamily="50" charset="-128"/>
                <a:cs typeface="ＭＳ Ｐゴシック" charset="0"/>
              </a:rPr>
              <a:t>       </a:t>
            </a:r>
            <a:r>
              <a:rPr lang="en-US" altLang="ja-JP" sz="1400" kern="0" dirty="0">
                <a:solidFill>
                  <a:srgbClr val="000000"/>
                </a:solidFill>
                <a:latin typeface="+mj-lt"/>
                <a:ea typeface="ＭＳ Ｐゴシック" pitchFamily="50" charset="-128"/>
                <a:cs typeface="ＭＳ Ｐゴシック" charset="0"/>
              </a:rPr>
              <a:t>to predict stress-strain</a:t>
            </a:r>
          </a:p>
          <a:p>
            <a:pPr algn="ctr" defTabSz="914400" eaLnBrk="0" fontAlgn="base" hangingPunct="0">
              <a:spcBef>
                <a:spcPct val="0"/>
              </a:spcBef>
              <a:spcAft>
                <a:spcPct val="0"/>
              </a:spcAft>
            </a:pPr>
            <a:r>
              <a:rPr lang="en-US" altLang="ja-JP" sz="1400" kern="0" dirty="0">
                <a:solidFill>
                  <a:srgbClr val="000000"/>
                </a:solidFill>
                <a:latin typeface="+mj-lt"/>
                <a:ea typeface="ＭＳ Ｐゴシック" pitchFamily="50" charset="-128"/>
                <a:cs typeface="ＭＳ Ｐゴシック" charset="0"/>
              </a:rPr>
              <a:t>            properties for irradiated materials</a:t>
            </a:r>
            <a:endParaRPr lang="ja-JP" altLang="en-US" sz="1400" dirty="0">
              <a:solidFill>
                <a:prstClr val="black"/>
              </a:solidFill>
              <a:latin typeface="+mj-lt"/>
              <a:ea typeface="ＭＳ Ｐゴシック" charset="0"/>
              <a:cs typeface="ＭＳ Ｐゴシック" charset="0"/>
            </a:endParaRPr>
          </a:p>
        </p:txBody>
      </p:sp>
      <p:sp>
        <p:nvSpPr>
          <p:cNvPr id="18" name="右矢印 17">
            <a:extLst>
              <a:ext uri="{FF2B5EF4-FFF2-40B4-BE49-F238E27FC236}">
                <a16:creationId xmlns:a16="http://schemas.microsoft.com/office/drawing/2014/main" id="{2BF27EE1-54DC-0D47-A67A-C6DF53630CB4}"/>
              </a:ext>
            </a:extLst>
          </p:cNvPr>
          <p:cNvSpPr/>
          <p:nvPr/>
        </p:nvSpPr>
        <p:spPr>
          <a:xfrm>
            <a:off x="5638187" y="1884962"/>
            <a:ext cx="565521" cy="287729"/>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defTabSz="914400" eaLnBrk="0" fontAlgn="base" hangingPunct="0">
              <a:spcBef>
                <a:spcPct val="0"/>
              </a:spcBef>
              <a:spcAft>
                <a:spcPct val="0"/>
              </a:spcAft>
            </a:pPr>
            <a:endParaRPr lang="ja-JP" altLang="en-US">
              <a:solidFill>
                <a:prstClr val="white"/>
              </a:solidFill>
              <a:latin typeface="Calibri"/>
              <a:ea typeface="ＭＳ Ｐゴシック"/>
            </a:endParaRPr>
          </a:p>
        </p:txBody>
      </p:sp>
      <p:sp>
        <p:nvSpPr>
          <p:cNvPr id="19" name="テキスト ボックス 18">
            <a:extLst>
              <a:ext uri="{FF2B5EF4-FFF2-40B4-BE49-F238E27FC236}">
                <a16:creationId xmlns:a16="http://schemas.microsoft.com/office/drawing/2014/main" id="{48CC4B9B-8F11-B84A-AE16-F5A4934D6D0F}"/>
              </a:ext>
            </a:extLst>
          </p:cNvPr>
          <p:cNvSpPr txBox="1"/>
          <p:nvPr/>
        </p:nvSpPr>
        <p:spPr>
          <a:xfrm>
            <a:off x="5229988" y="1305552"/>
            <a:ext cx="1382109" cy="584776"/>
          </a:xfrm>
          <a:prstGeom prst="rect">
            <a:avLst/>
          </a:prstGeom>
          <a:noFill/>
        </p:spPr>
        <p:txBody>
          <a:bodyPr wrap="none" rtlCol="0">
            <a:spAutoFit/>
          </a:bodyPr>
          <a:lstStyle/>
          <a:p>
            <a:pPr algn="ctr" defTabSz="914400" eaLnBrk="0" fontAlgn="base" hangingPunct="0">
              <a:spcBef>
                <a:spcPct val="0"/>
              </a:spcBef>
              <a:spcAft>
                <a:spcPct val="0"/>
              </a:spcAft>
            </a:pPr>
            <a:r>
              <a:rPr lang="en-US" altLang="ja-JP" sz="1600" dirty="0">
                <a:solidFill>
                  <a:srgbClr val="0000FF"/>
                </a:solidFill>
                <a:latin typeface="Arial" charset="0"/>
                <a:ea typeface="ＭＳ Ｐゴシック" charset="0"/>
                <a:cs typeface="ＭＳ Ｐゴシック" charset="0"/>
              </a:rPr>
              <a:t>Experimental </a:t>
            </a:r>
          </a:p>
          <a:p>
            <a:pPr algn="ctr" defTabSz="914400" eaLnBrk="0" fontAlgn="base" hangingPunct="0">
              <a:spcBef>
                <a:spcPct val="0"/>
              </a:spcBef>
              <a:spcAft>
                <a:spcPct val="0"/>
              </a:spcAft>
            </a:pPr>
            <a:r>
              <a:rPr lang="en-US" altLang="ja-JP" sz="1600" dirty="0">
                <a:solidFill>
                  <a:srgbClr val="0000FF"/>
                </a:solidFill>
                <a:latin typeface="Arial" charset="0"/>
                <a:ea typeface="ＭＳ Ｐゴシック" charset="0"/>
                <a:cs typeface="ＭＳ Ｐゴシック" charset="0"/>
              </a:rPr>
              <a:t>data for V&amp;V</a:t>
            </a:r>
            <a:endParaRPr lang="ja-JP" altLang="en-US" sz="1600" dirty="0">
              <a:solidFill>
                <a:srgbClr val="0000FF"/>
              </a:solidFill>
              <a:latin typeface="Arial" charset="0"/>
              <a:ea typeface="ＭＳ Ｐゴシック" charset="0"/>
              <a:cs typeface="ＭＳ Ｐゴシック" charset="0"/>
            </a:endParaRPr>
          </a:p>
        </p:txBody>
      </p:sp>
      <p:sp>
        <p:nvSpPr>
          <p:cNvPr id="20" name="右矢印 19">
            <a:extLst>
              <a:ext uri="{FF2B5EF4-FFF2-40B4-BE49-F238E27FC236}">
                <a16:creationId xmlns:a16="http://schemas.microsoft.com/office/drawing/2014/main" id="{1C4AB610-8396-A94C-8F4B-F6F97EBA9F33}"/>
              </a:ext>
            </a:extLst>
          </p:cNvPr>
          <p:cNvSpPr/>
          <p:nvPr/>
        </p:nvSpPr>
        <p:spPr>
          <a:xfrm>
            <a:off x="3401424" y="1589155"/>
            <a:ext cx="301055" cy="287729"/>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defTabSz="914400" eaLnBrk="0" fontAlgn="base" hangingPunct="0">
              <a:spcBef>
                <a:spcPct val="0"/>
              </a:spcBef>
              <a:spcAft>
                <a:spcPct val="0"/>
              </a:spcAft>
            </a:pPr>
            <a:endParaRPr lang="ja-JP" altLang="en-US">
              <a:solidFill>
                <a:prstClr val="white"/>
              </a:solidFill>
              <a:latin typeface="Calibri"/>
              <a:ea typeface="ＭＳ Ｐゴシック"/>
            </a:endParaRPr>
          </a:p>
        </p:txBody>
      </p:sp>
      <p:pic>
        <p:nvPicPr>
          <p:cNvPr id="22" name="図 21">
            <a:extLst>
              <a:ext uri="{FF2B5EF4-FFF2-40B4-BE49-F238E27FC236}">
                <a16:creationId xmlns:a16="http://schemas.microsoft.com/office/drawing/2014/main" id="{61BC3754-9AC1-9A4B-9D4C-C3F99E0A0FCC}"/>
              </a:ext>
            </a:extLst>
          </p:cNvPr>
          <p:cNvPicPr>
            <a:picLocks noChangeAspect="1"/>
          </p:cNvPicPr>
          <p:nvPr/>
        </p:nvPicPr>
        <p:blipFill rotWithShape="1">
          <a:blip r:embed="rId5"/>
          <a:srcRect b="4729"/>
          <a:stretch/>
        </p:blipFill>
        <p:spPr>
          <a:xfrm>
            <a:off x="1531866" y="4284932"/>
            <a:ext cx="1627973" cy="1165880"/>
          </a:xfrm>
          <a:prstGeom prst="rect">
            <a:avLst/>
          </a:prstGeom>
        </p:spPr>
      </p:pic>
      <p:sp>
        <p:nvSpPr>
          <p:cNvPr id="23" name="テキスト ボックス 22">
            <a:extLst>
              <a:ext uri="{FF2B5EF4-FFF2-40B4-BE49-F238E27FC236}">
                <a16:creationId xmlns:a16="http://schemas.microsoft.com/office/drawing/2014/main" id="{A3E66FD5-098C-C84C-9179-01C22A3AB24B}"/>
              </a:ext>
            </a:extLst>
          </p:cNvPr>
          <p:cNvSpPr txBox="1"/>
          <p:nvPr/>
        </p:nvSpPr>
        <p:spPr>
          <a:xfrm>
            <a:off x="1705342" y="5108196"/>
            <a:ext cx="1454470" cy="369332"/>
          </a:xfrm>
          <a:prstGeom prst="rect">
            <a:avLst/>
          </a:prstGeom>
          <a:noFill/>
        </p:spPr>
        <p:txBody>
          <a:bodyPr wrap="none" rtlCol="0">
            <a:spAutoFit/>
          </a:bodyPr>
          <a:lstStyle/>
          <a:p>
            <a:pPr defTabSz="914400" eaLnBrk="0" fontAlgn="base" hangingPunct="0">
              <a:spcBef>
                <a:spcPct val="0"/>
              </a:spcBef>
              <a:spcAft>
                <a:spcPct val="0"/>
              </a:spcAft>
            </a:pPr>
            <a:r>
              <a:rPr lang="en-US" altLang="ja-JP" b="1" dirty="0">
                <a:solidFill>
                  <a:prstClr val="white"/>
                </a:solidFill>
                <a:latin typeface="Arial" charset="0"/>
                <a:ea typeface="ＭＳ Ｐゴシック" charset="0"/>
                <a:cs typeface="ＭＳ Ｐゴシック" charset="0"/>
              </a:rPr>
              <a:t>SINQ target</a:t>
            </a:r>
            <a:endParaRPr lang="ja-JP" altLang="en-US" b="1" dirty="0">
              <a:solidFill>
                <a:prstClr val="white"/>
              </a:solidFill>
              <a:latin typeface="Arial" charset="0"/>
              <a:ea typeface="ＭＳ Ｐゴシック" charset="0"/>
              <a:cs typeface="ＭＳ Ｐゴシック" charset="0"/>
            </a:endParaRPr>
          </a:p>
        </p:txBody>
      </p:sp>
      <p:pic>
        <p:nvPicPr>
          <p:cNvPr id="24" name="図 23">
            <a:extLst>
              <a:ext uri="{FF2B5EF4-FFF2-40B4-BE49-F238E27FC236}">
                <a16:creationId xmlns:a16="http://schemas.microsoft.com/office/drawing/2014/main" id="{C5AEE343-9C9A-6B4E-A355-EB20353326BC}"/>
              </a:ext>
            </a:extLst>
          </p:cNvPr>
          <p:cNvPicPr>
            <a:picLocks noChangeAspect="1"/>
          </p:cNvPicPr>
          <p:nvPr/>
        </p:nvPicPr>
        <p:blipFill>
          <a:blip r:embed="rId6"/>
          <a:stretch>
            <a:fillRect/>
          </a:stretch>
        </p:blipFill>
        <p:spPr>
          <a:xfrm>
            <a:off x="3193116" y="4338857"/>
            <a:ext cx="2118100" cy="1058381"/>
          </a:xfrm>
          <a:prstGeom prst="rect">
            <a:avLst/>
          </a:prstGeom>
        </p:spPr>
      </p:pic>
      <p:sp>
        <p:nvSpPr>
          <p:cNvPr id="26" name="右矢印 25">
            <a:extLst>
              <a:ext uri="{FF2B5EF4-FFF2-40B4-BE49-F238E27FC236}">
                <a16:creationId xmlns:a16="http://schemas.microsoft.com/office/drawing/2014/main" id="{7B73BEBB-54E6-C540-8F84-95B11386245A}"/>
              </a:ext>
            </a:extLst>
          </p:cNvPr>
          <p:cNvSpPr/>
          <p:nvPr/>
        </p:nvSpPr>
        <p:spPr>
          <a:xfrm>
            <a:off x="5638187" y="4580333"/>
            <a:ext cx="565521" cy="287729"/>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defTabSz="914400" eaLnBrk="0" fontAlgn="base" hangingPunct="0">
              <a:spcBef>
                <a:spcPct val="0"/>
              </a:spcBef>
              <a:spcAft>
                <a:spcPct val="0"/>
              </a:spcAft>
            </a:pPr>
            <a:endParaRPr lang="ja-JP" altLang="en-US">
              <a:solidFill>
                <a:prstClr val="white"/>
              </a:solidFill>
              <a:latin typeface="Calibri"/>
              <a:ea typeface="ＭＳ Ｐゴシック"/>
            </a:endParaRPr>
          </a:p>
        </p:txBody>
      </p:sp>
      <p:sp>
        <p:nvSpPr>
          <p:cNvPr id="27" name="テキスト ボックス 26">
            <a:extLst>
              <a:ext uri="{FF2B5EF4-FFF2-40B4-BE49-F238E27FC236}">
                <a16:creationId xmlns:a16="http://schemas.microsoft.com/office/drawing/2014/main" id="{E304D139-7334-1A41-B650-1604E69C3C02}"/>
              </a:ext>
            </a:extLst>
          </p:cNvPr>
          <p:cNvSpPr txBox="1"/>
          <p:nvPr/>
        </p:nvSpPr>
        <p:spPr>
          <a:xfrm>
            <a:off x="5144383" y="3995395"/>
            <a:ext cx="1382109" cy="584776"/>
          </a:xfrm>
          <a:prstGeom prst="rect">
            <a:avLst/>
          </a:prstGeom>
          <a:noFill/>
        </p:spPr>
        <p:txBody>
          <a:bodyPr wrap="none" rtlCol="0">
            <a:spAutoFit/>
          </a:bodyPr>
          <a:lstStyle/>
          <a:p>
            <a:pPr algn="ctr" defTabSz="914400" eaLnBrk="0" fontAlgn="base" hangingPunct="0">
              <a:spcBef>
                <a:spcPct val="0"/>
              </a:spcBef>
              <a:spcAft>
                <a:spcPct val="0"/>
              </a:spcAft>
            </a:pPr>
            <a:r>
              <a:rPr lang="en-US" altLang="ja-JP" sz="1600" dirty="0">
                <a:solidFill>
                  <a:srgbClr val="0000FF"/>
                </a:solidFill>
                <a:latin typeface="Arial" charset="0"/>
                <a:ea typeface="ＭＳ Ｐゴシック" charset="0"/>
                <a:cs typeface="ＭＳ Ｐゴシック" charset="0"/>
              </a:rPr>
              <a:t>Experimental </a:t>
            </a:r>
          </a:p>
          <a:p>
            <a:pPr algn="ctr" defTabSz="914400" eaLnBrk="0" fontAlgn="base" hangingPunct="0">
              <a:spcBef>
                <a:spcPct val="0"/>
              </a:spcBef>
              <a:spcAft>
                <a:spcPct val="0"/>
              </a:spcAft>
            </a:pPr>
            <a:r>
              <a:rPr lang="en-US" altLang="ja-JP" sz="1600" dirty="0">
                <a:solidFill>
                  <a:srgbClr val="0000FF"/>
                </a:solidFill>
                <a:latin typeface="Arial" charset="0"/>
                <a:ea typeface="ＭＳ Ｐゴシック" charset="0"/>
                <a:cs typeface="ＭＳ Ｐゴシック" charset="0"/>
              </a:rPr>
              <a:t>data for V&amp;V</a:t>
            </a:r>
            <a:endParaRPr lang="ja-JP" altLang="en-US" sz="1600" dirty="0">
              <a:solidFill>
                <a:srgbClr val="0000FF"/>
              </a:solidFill>
              <a:latin typeface="Arial" charset="0"/>
              <a:ea typeface="ＭＳ Ｐゴシック" charset="0"/>
              <a:cs typeface="ＭＳ Ｐゴシック" charset="0"/>
            </a:endParaRPr>
          </a:p>
        </p:txBody>
      </p:sp>
      <p:sp>
        <p:nvSpPr>
          <p:cNvPr id="28" name="テキスト ボックス 27">
            <a:extLst>
              <a:ext uri="{FF2B5EF4-FFF2-40B4-BE49-F238E27FC236}">
                <a16:creationId xmlns:a16="http://schemas.microsoft.com/office/drawing/2014/main" id="{9808BD28-0B18-9745-9E2C-004FF7AD4950}"/>
              </a:ext>
            </a:extLst>
          </p:cNvPr>
          <p:cNvSpPr txBox="1"/>
          <p:nvPr/>
        </p:nvSpPr>
        <p:spPr>
          <a:xfrm>
            <a:off x="5363679" y="2329794"/>
            <a:ext cx="1214159" cy="630942"/>
          </a:xfrm>
          <a:prstGeom prst="rect">
            <a:avLst/>
          </a:prstGeom>
          <a:solidFill>
            <a:srgbClr val="73FDD6"/>
          </a:solidFill>
          <a:ln>
            <a:solidFill>
              <a:schemeClr val="tx2">
                <a:lumMod val="20000"/>
                <a:lumOff val="80000"/>
              </a:schemeClr>
            </a:solidFill>
          </a:ln>
        </p:spPr>
        <p:txBody>
          <a:bodyPr wrap="square" rtlCol="0">
            <a:spAutoFit/>
          </a:bodyPr>
          <a:lstStyle/>
          <a:p>
            <a:pPr defTabSz="914400" eaLnBrk="0" fontAlgn="base" hangingPunct="0">
              <a:lnSpc>
                <a:spcPts val="1380"/>
              </a:lnSpc>
              <a:spcBef>
                <a:spcPct val="0"/>
              </a:spcBef>
              <a:spcAft>
                <a:spcPct val="0"/>
              </a:spcAft>
            </a:pPr>
            <a:r>
              <a:rPr lang="en-US" altLang="ja-JP" sz="1400" dirty="0">
                <a:solidFill>
                  <a:prstClr val="black"/>
                </a:solidFill>
                <a:latin typeface="Arial" charset="0"/>
                <a:ea typeface="ＭＳ Ｐゴシック" charset="0"/>
                <a:cs typeface="ＭＳ Ｐゴシック" charset="0"/>
              </a:rPr>
              <a:t>J-PARC’s experimental devices</a:t>
            </a:r>
          </a:p>
        </p:txBody>
      </p:sp>
      <p:sp>
        <p:nvSpPr>
          <p:cNvPr id="29" name="テキスト ボックス 1">
            <a:extLst>
              <a:ext uri="{FF2B5EF4-FFF2-40B4-BE49-F238E27FC236}">
                <a16:creationId xmlns:a16="http://schemas.microsoft.com/office/drawing/2014/main" id="{79F00EC0-09FB-364E-B33E-11957AFC6C5F}"/>
              </a:ext>
            </a:extLst>
          </p:cNvPr>
          <p:cNvSpPr txBox="1">
            <a:spLocks noChangeArrowheads="1"/>
          </p:cNvSpPr>
          <p:nvPr/>
        </p:nvSpPr>
        <p:spPr bwMode="auto">
          <a:xfrm>
            <a:off x="147888" y="5523157"/>
            <a:ext cx="6937834" cy="124803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marL="342900" indent="-342900">
              <a:defRPr kumimoji="1" sz="2400">
                <a:solidFill>
                  <a:schemeClr val="tx1"/>
                </a:solidFill>
                <a:latin typeface="Arial" charset="0"/>
                <a:ea typeface="ＭＳ Ｐゴシック" charset="0"/>
                <a:cs typeface="ＭＳ Ｐゴシック" charset="0"/>
              </a:defRPr>
            </a:lvl1pPr>
            <a:lvl2pPr marL="742950" indent="-285750">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eaLnBrk="0" fontAlgn="base" hangingPunct="0">
              <a:spcBef>
                <a:spcPct val="0"/>
              </a:spcBef>
              <a:spcAft>
                <a:spcPct val="0"/>
              </a:spcAft>
              <a:defRPr kumimoji="1" sz="2400">
                <a:solidFill>
                  <a:schemeClr val="tx1"/>
                </a:solidFill>
                <a:latin typeface="Arial" charset="0"/>
                <a:ea typeface="ＭＳ Ｐゴシック" charset="0"/>
              </a:defRPr>
            </a:lvl6pPr>
            <a:lvl7pPr marL="2971800" indent="-228600" eaLnBrk="0" fontAlgn="base" hangingPunct="0">
              <a:spcBef>
                <a:spcPct val="0"/>
              </a:spcBef>
              <a:spcAft>
                <a:spcPct val="0"/>
              </a:spcAft>
              <a:defRPr kumimoji="1" sz="2400">
                <a:solidFill>
                  <a:schemeClr val="tx1"/>
                </a:solidFill>
                <a:latin typeface="Arial" charset="0"/>
                <a:ea typeface="ＭＳ Ｐゴシック" charset="0"/>
              </a:defRPr>
            </a:lvl7pPr>
            <a:lvl8pPr marL="3429000" indent="-228600" eaLnBrk="0" fontAlgn="base" hangingPunct="0">
              <a:spcBef>
                <a:spcPct val="0"/>
              </a:spcBef>
              <a:spcAft>
                <a:spcPct val="0"/>
              </a:spcAft>
              <a:defRPr kumimoji="1" sz="2400">
                <a:solidFill>
                  <a:schemeClr val="tx1"/>
                </a:solidFill>
                <a:latin typeface="Arial" charset="0"/>
                <a:ea typeface="ＭＳ Ｐゴシック" charset="0"/>
              </a:defRPr>
            </a:lvl8pPr>
            <a:lvl9pPr marL="3886200" indent="-228600" eaLnBrk="0" fontAlgn="base" hangingPunct="0">
              <a:spcBef>
                <a:spcPct val="0"/>
              </a:spcBef>
              <a:spcAft>
                <a:spcPct val="0"/>
              </a:spcAft>
              <a:defRPr kumimoji="1" sz="2400">
                <a:solidFill>
                  <a:schemeClr val="tx1"/>
                </a:solidFill>
                <a:latin typeface="Arial" charset="0"/>
                <a:ea typeface="ＭＳ Ｐゴシック" charset="0"/>
              </a:defRPr>
            </a:lvl9pPr>
          </a:lstStyle>
          <a:p>
            <a:pPr marL="800100" lvl="1" indent="-342900" defTabSz="914400" eaLnBrk="0" fontAlgn="base" hangingPunct="0">
              <a:lnSpc>
                <a:spcPct val="90000"/>
              </a:lnSpc>
              <a:spcBef>
                <a:spcPct val="0"/>
              </a:spcBef>
              <a:spcAft>
                <a:spcPts val="600"/>
              </a:spcAft>
              <a:buFont typeface="Wingdings" pitchFamily="2" charset="2"/>
              <a:buChar char="l"/>
            </a:pPr>
            <a:r>
              <a:rPr lang="en-US" altLang="ja-JP" sz="1800" dirty="0">
                <a:solidFill>
                  <a:prstClr val="black"/>
                </a:solidFill>
                <a:cs typeface="ＭＳ Ｐゴシック" charset="0"/>
              </a:rPr>
              <a:t>Behavior of spallation products</a:t>
            </a:r>
          </a:p>
          <a:p>
            <a:pPr marL="1200150" lvl="2" indent="-342900" defTabSz="914400" eaLnBrk="0" fontAlgn="base" hangingPunct="0">
              <a:lnSpc>
                <a:spcPct val="90000"/>
              </a:lnSpc>
              <a:spcBef>
                <a:spcPct val="0"/>
              </a:spcBef>
              <a:spcAft>
                <a:spcPts val="600"/>
              </a:spcAft>
              <a:buFont typeface="Wingdings" pitchFamily="2" charset="2"/>
              <a:buChar char="ü"/>
            </a:pPr>
            <a:r>
              <a:rPr lang="en-US" altLang="ja-JP" sz="1800" dirty="0">
                <a:solidFill>
                  <a:prstClr val="black"/>
                </a:solidFill>
                <a:cs typeface="ＭＳ Ｐゴシック" charset="0"/>
              </a:rPr>
              <a:t>Started collaborative research with Fukui Univ., “Physicochemical form of SP in LBE”</a:t>
            </a:r>
          </a:p>
          <a:p>
            <a:pPr marL="1200150" lvl="2" indent="-342900" defTabSz="914400" eaLnBrk="0" fontAlgn="base" hangingPunct="0">
              <a:lnSpc>
                <a:spcPct val="90000"/>
              </a:lnSpc>
              <a:spcBef>
                <a:spcPct val="0"/>
              </a:spcBef>
              <a:spcAft>
                <a:spcPts val="600"/>
              </a:spcAft>
              <a:buFont typeface="Wingdings" pitchFamily="2" charset="2"/>
              <a:buChar char="ü"/>
            </a:pPr>
            <a:r>
              <a:rPr lang="en-US" altLang="ja-JP" sz="1800" dirty="0">
                <a:solidFill>
                  <a:prstClr val="black"/>
                </a:solidFill>
                <a:cs typeface="ＭＳ Ｐゴシック" charset="0"/>
              </a:rPr>
              <a:t>J-PARC’s experience for MLF Hg-target</a:t>
            </a:r>
          </a:p>
        </p:txBody>
      </p:sp>
      <p:sp>
        <p:nvSpPr>
          <p:cNvPr id="30" name="右矢印 29">
            <a:extLst>
              <a:ext uri="{FF2B5EF4-FFF2-40B4-BE49-F238E27FC236}">
                <a16:creationId xmlns:a16="http://schemas.microsoft.com/office/drawing/2014/main" id="{1C4AB610-8396-A94C-8F4B-F6F97EBA9F33}"/>
              </a:ext>
            </a:extLst>
          </p:cNvPr>
          <p:cNvSpPr/>
          <p:nvPr/>
        </p:nvSpPr>
        <p:spPr>
          <a:xfrm>
            <a:off x="3403296" y="2580778"/>
            <a:ext cx="301055" cy="287729"/>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defTabSz="914400" eaLnBrk="0" fontAlgn="base" hangingPunct="0">
              <a:spcBef>
                <a:spcPct val="0"/>
              </a:spcBef>
              <a:spcAft>
                <a:spcPct val="0"/>
              </a:spcAft>
            </a:pPr>
            <a:endParaRPr lang="ja-JP" altLang="en-US">
              <a:solidFill>
                <a:prstClr val="white"/>
              </a:solidFill>
              <a:latin typeface="Calibri"/>
              <a:ea typeface="ＭＳ Ｐゴシック"/>
            </a:endParaRPr>
          </a:p>
        </p:txBody>
      </p:sp>
      <p:sp>
        <p:nvSpPr>
          <p:cNvPr id="31" name="右矢印 30">
            <a:extLst>
              <a:ext uri="{FF2B5EF4-FFF2-40B4-BE49-F238E27FC236}">
                <a16:creationId xmlns:a16="http://schemas.microsoft.com/office/drawing/2014/main" id="{2BF27EE1-54DC-0D47-A67A-C6DF53630CB4}"/>
              </a:ext>
            </a:extLst>
          </p:cNvPr>
          <p:cNvSpPr/>
          <p:nvPr/>
        </p:nvSpPr>
        <p:spPr>
          <a:xfrm rot="5400000">
            <a:off x="7571351" y="3454043"/>
            <a:ext cx="322732" cy="287729"/>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defTabSz="914400" eaLnBrk="0" fontAlgn="base" hangingPunct="0">
              <a:spcBef>
                <a:spcPct val="0"/>
              </a:spcBef>
              <a:spcAft>
                <a:spcPct val="0"/>
              </a:spcAft>
            </a:pPr>
            <a:endParaRPr lang="ja-JP" altLang="en-US">
              <a:solidFill>
                <a:prstClr val="white"/>
              </a:solidFill>
              <a:latin typeface="Calibri"/>
              <a:ea typeface="ＭＳ Ｐゴシック"/>
            </a:endParaRPr>
          </a:p>
        </p:txBody>
      </p:sp>
    </p:spTree>
    <p:extLst>
      <p:ext uri="{BB962C8B-B14F-4D97-AF65-F5344CB8AC3E}">
        <p14:creationId xmlns:p14="http://schemas.microsoft.com/office/powerpoint/2010/main" val="132078852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0"/>
          </p:nvPr>
        </p:nvSpPr>
        <p:spPr/>
        <p:txBody>
          <a:bodyPr/>
          <a:lstStyle/>
          <a:p>
            <a:pPr marL="0" marR="0" lvl="0" indent="0" algn="r" defTabSz="914400" rtl="0" eaLnBrk="1" fontAlgn="ctr" latinLnBrk="0" hangingPunct="1">
              <a:lnSpc>
                <a:spcPct val="100000"/>
              </a:lnSpc>
              <a:spcBef>
                <a:spcPct val="0"/>
              </a:spcBef>
              <a:spcAft>
                <a:spcPct val="0"/>
              </a:spcAft>
              <a:buClrTx/>
              <a:buSzTx/>
              <a:buFontTx/>
              <a:buNone/>
              <a:tabLst/>
              <a:defRPr/>
            </a:pPr>
            <a:fld id="{9F116D1B-3857-46E4-969D-511DC8CE9295}" type="slidenum">
              <a:rPr kumimoji="1" lang="ja-JP" altLang="en-US" sz="1000" b="1" i="0" u="none" strike="noStrike" kern="1200" cap="none" spc="0" normalizeH="0" baseline="0" noProof="0" smtClean="0">
                <a:ln>
                  <a:noFill/>
                </a:ln>
                <a:solidFill>
                  <a:srgbClr val="333399">
                    <a:lumMod val="60000"/>
                    <a:lumOff val="40000"/>
                  </a:srgbClr>
                </a:solidFill>
                <a:effectLst/>
                <a:uLnTx/>
                <a:uFillTx/>
                <a:latin typeface="Arial Bold" panose="020B0704020202020204" pitchFamily="34" charset="0"/>
                <a:ea typeface="ＭＳ Ｐゴシック" pitchFamily="50" charset="-128"/>
              </a:rPr>
              <a:pPr marL="0" marR="0" lvl="0" indent="0" algn="r" defTabSz="914400" rtl="0" eaLnBrk="1" fontAlgn="ctr" latinLnBrk="0" hangingPunct="1">
                <a:lnSpc>
                  <a:spcPct val="100000"/>
                </a:lnSpc>
                <a:spcBef>
                  <a:spcPct val="0"/>
                </a:spcBef>
                <a:spcAft>
                  <a:spcPct val="0"/>
                </a:spcAft>
                <a:buClrTx/>
                <a:buSzTx/>
                <a:buFontTx/>
                <a:buNone/>
                <a:tabLst/>
                <a:defRPr/>
              </a:pPr>
              <a:t>32</a:t>
            </a:fld>
            <a:endParaRPr kumimoji="1" lang="ja-JP" altLang="en-US" sz="1000" b="1" i="0" u="none" strike="noStrike" kern="1200" cap="none" spc="0" normalizeH="0" baseline="0" noProof="0" dirty="0">
              <a:ln>
                <a:noFill/>
              </a:ln>
              <a:solidFill>
                <a:srgbClr val="333399">
                  <a:lumMod val="60000"/>
                  <a:lumOff val="40000"/>
                </a:srgbClr>
              </a:solidFill>
              <a:effectLst/>
              <a:uLnTx/>
              <a:uFillTx/>
              <a:latin typeface="Arial Bold" panose="020B0704020202020204" pitchFamily="34" charset="0"/>
              <a:ea typeface="ＭＳ Ｐゴシック" pitchFamily="50" charset="-128"/>
            </a:endParaRPr>
          </a:p>
        </p:txBody>
      </p:sp>
      <p:pic>
        <p:nvPicPr>
          <p:cNvPr id="42" name="図 41"/>
          <p:cNvPicPr>
            <a:picLocks noChangeAspect="1"/>
          </p:cNvPicPr>
          <p:nvPr/>
        </p:nvPicPr>
        <p:blipFill>
          <a:blip r:embed="rId2"/>
          <a:stretch>
            <a:fillRect/>
          </a:stretch>
        </p:blipFill>
        <p:spPr>
          <a:xfrm>
            <a:off x="1637715" y="990740"/>
            <a:ext cx="6117857" cy="4555851"/>
          </a:xfrm>
          <a:prstGeom prst="rect">
            <a:avLst/>
          </a:prstGeom>
          <a:ln>
            <a:solidFill>
              <a:schemeClr val="tx1"/>
            </a:solidFill>
            <a:prstDash val="sysDash"/>
          </a:ln>
        </p:spPr>
      </p:pic>
      <p:cxnSp>
        <p:nvCxnSpPr>
          <p:cNvPr id="9" name="直線矢印コネクタ 8"/>
          <p:cNvCxnSpPr>
            <a:stCxn id="17" idx="1"/>
          </p:cNvCxnSpPr>
          <p:nvPr/>
        </p:nvCxnSpPr>
        <p:spPr>
          <a:xfrm flipH="1">
            <a:off x="5415893" y="1932755"/>
            <a:ext cx="787938" cy="859412"/>
          </a:xfrm>
          <a:prstGeom prst="straightConnector1">
            <a:avLst/>
          </a:prstGeom>
          <a:ln w="38100">
            <a:solidFill>
              <a:srgbClr val="FFFF99"/>
            </a:solidFill>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0" name="直線矢印コネクタ 9"/>
          <p:cNvCxnSpPr/>
          <p:nvPr/>
        </p:nvCxnSpPr>
        <p:spPr>
          <a:xfrm flipV="1">
            <a:off x="3648041" y="3270952"/>
            <a:ext cx="1197436" cy="1415007"/>
          </a:xfrm>
          <a:prstGeom prst="straightConnector1">
            <a:avLst/>
          </a:prstGeom>
          <a:ln w="38100">
            <a:solidFill>
              <a:srgbClr val="FF5050"/>
            </a:solidFill>
            <a:tailEnd type="triangle"/>
          </a:ln>
        </p:spPr>
        <p:style>
          <a:lnRef idx="1">
            <a:schemeClr val="accent1"/>
          </a:lnRef>
          <a:fillRef idx="0">
            <a:schemeClr val="accent1"/>
          </a:fillRef>
          <a:effectRef idx="0">
            <a:schemeClr val="accent1"/>
          </a:effectRef>
          <a:fontRef idx="minor">
            <a:schemeClr val="tx1"/>
          </a:fontRef>
        </p:style>
      </p:cxnSp>
      <p:pic>
        <p:nvPicPr>
          <p:cNvPr id="12" name="Picture 11" descr="R0013556"/>
          <p:cNvPicPr>
            <a:picLocks noChangeAspect="1" noChangeArrowheads="1"/>
          </p:cNvPicPr>
          <p:nvPr/>
        </p:nvPicPr>
        <p:blipFill>
          <a:blip r:embed="rId3" cstate="print">
            <a:lum bright="15000" contrast="30000"/>
          </a:blip>
          <a:srcRect l="3801" t="13713" r="9299" b="19814"/>
          <a:stretch>
            <a:fillRect/>
          </a:stretch>
        </p:blipFill>
        <p:spPr bwMode="auto">
          <a:xfrm>
            <a:off x="6203830" y="70902"/>
            <a:ext cx="2844746" cy="1632232"/>
          </a:xfrm>
          <a:prstGeom prst="rect">
            <a:avLst/>
          </a:prstGeom>
          <a:noFill/>
          <a:ln w="9525">
            <a:solidFill>
              <a:srgbClr val="FFFF99"/>
            </a:solidFill>
            <a:miter lim="800000"/>
            <a:headEnd/>
            <a:tailEnd/>
          </a:ln>
          <a:effectLst>
            <a:outerShdw blurRad="50800" dist="38100" dir="18900000" algn="bl" rotWithShape="0">
              <a:prstClr val="black">
                <a:alpha val="40000"/>
              </a:prstClr>
            </a:outerShdw>
          </a:effectLst>
        </p:spPr>
      </p:pic>
      <p:cxnSp>
        <p:nvCxnSpPr>
          <p:cNvPr id="14" name="直線矢印コネクタ 13"/>
          <p:cNvCxnSpPr/>
          <p:nvPr/>
        </p:nvCxnSpPr>
        <p:spPr>
          <a:xfrm>
            <a:off x="1976431" y="2792167"/>
            <a:ext cx="2869046" cy="223625"/>
          </a:xfrm>
          <a:prstGeom prst="straightConnector1">
            <a:avLst/>
          </a:prstGeom>
          <a:ln w="38100">
            <a:solidFill>
              <a:srgbClr val="FF5050"/>
            </a:solidFill>
            <a:tailEnd type="triangle"/>
          </a:ln>
        </p:spPr>
        <p:style>
          <a:lnRef idx="1">
            <a:schemeClr val="accent1"/>
          </a:lnRef>
          <a:fillRef idx="0">
            <a:schemeClr val="accent1"/>
          </a:fillRef>
          <a:effectRef idx="0">
            <a:schemeClr val="accent1"/>
          </a:effectRef>
          <a:fontRef idx="minor">
            <a:schemeClr val="tx1"/>
          </a:fontRef>
        </p:style>
      </p:cxnSp>
      <p:pic>
        <p:nvPicPr>
          <p:cNvPr id="15" name="図 14"/>
          <p:cNvPicPr>
            <a:picLocks noChangeAspect="1"/>
          </p:cNvPicPr>
          <p:nvPr/>
        </p:nvPicPr>
        <p:blipFill>
          <a:blip r:embed="rId4" cstate="screen">
            <a:extLst>
              <a:ext uri="{BEBA8EAE-BF5A-486C-A8C5-ECC9F3942E4B}">
                <a14:imgProps xmlns:a14="http://schemas.microsoft.com/office/drawing/2010/main">
                  <a14:imgLayer r:embed="rId5">
                    <a14:imgEffect>
                      <a14:brightnessContrast bright="20000"/>
                    </a14:imgEffect>
                  </a14:imgLayer>
                </a14:imgProps>
              </a:ext>
              <a:ext uri="{28A0092B-C50C-407E-A947-70E740481C1C}">
                <a14:useLocalDpi xmlns:a14="http://schemas.microsoft.com/office/drawing/2010/main"/>
              </a:ext>
            </a:extLst>
          </a:blip>
          <a:stretch>
            <a:fillRect/>
          </a:stretch>
        </p:blipFill>
        <p:spPr>
          <a:xfrm>
            <a:off x="132422" y="4388699"/>
            <a:ext cx="3774741" cy="2135511"/>
          </a:xfrm>
          <a:prstGeom prst="rect">
            <a:avLst/>
          </a:prstGeom>
          <a:ln>
            <a:solidFill>
              <a:srgbClr val="FF5050"/>
            </a:solidFill>
          </a:ln>
          <a:effectLst>
            <a:outerShdw blurRad="50800" dist="38100" dir="8100000" algn="tr" rotWithShape="0">
              <a:prstClr val="black">
                <a:alpha val="40000"/>
              </a:prstClr>
            </a:outerShdw>
          </a:effectLst>
        </p:spPr>
      </p:pic>
      <p:pic>
        <p:nvPicPr>
          <p:cNvPr id="16" name="図 15"/>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93329" y="1317093"/>
            <a:ext cx="1862203" cy="2137172"/>
          </a:xfrm>
          <a:prstGeom prst="rect">
            <a:avLst/>
          </a:prstGeom>
          <a:ln>
            <a:solidFill>
              <a:srgbClr val="FF5050"/>
            </a:solidFill>
          </a:ln>
          <a:effectLst>
            <a:outerShdw blurRad="63500" sx="102000" sy="102000" algn="ctr" rotWithShape="0">
              <a:prstClr val="black">
                <a:alpha val="40000"/>
              </a:prstClr>
            </a:outerShdw>
          </a:effectLst>
        </p:spPr>
      </p:pic>
      <p:sp>
        <p:nvSpPr>
          <p:cNvPr id="17" name="テキスト ボックス 7"/>
          <p:cNvSpPr txBox="1"/>
          <p:nvPr/>
        </p:nvSpPr>
        <p:spPr>
          <a:xfrm>
            <a:off x="6203831" y="1678868"/>
            <a:ext cx="2823847" cy="507774"/>
          </a:xfrm>
          <a:prstGeom prst="rect">
            <a:avLst/>
          </a:prstGeom>
          <a:solidFill>
            <a:schemeClr val="bg1"/>
          </a:solidFill>
          <a:ln>
            <a:solidFill>
              <a:srgbClr val="FFFF99"/>
            </a:solidFill>
          </a:ln>
          <a:effectLst>
            <a:outerShdw blurRad="50800" dist="38100" algn="l" rotWithShape="0">
              <a:prstClr val="black">
                <a:alpha val="40000"/>
              </a:prstClr>
            </a:outerShdw>
          </a:effectLst>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1" lang="en-US" altLang="ja-JP" sz="1600" b="0" i="0" u="none" strike="noStrike" kern="1200" cap="none" spc="0" normalizeH="0" baseline="0" noProof="0" dirty="0">
                <a:ln>
                  <a:noFill/>
                </a:ln>
                <a:solidFill>
                  <a:srgbClr val="000000"/>
                </a:solidFill>
                <a:effectLst/>
                <a:uLnTx/>
                <a:uFillTx/>
                <a:latin typeface="Arial"/>
                <a:ea typeface="ＭＳ Ｐゴシック"/>
                <a:cs typeface="+mn-cs"/>
              </a:rPr>
              <a:t>Neutrino [</a:t>
            </a:r>
            <a:r>
              <a:rPr kumimoji="1" lang="en-US" altLang="ja-JP" sz="1600" b="1" i="0" u="none" strike="noStrike" kern="1200" cap="none" spc="0" normalizeH="0" baseline="0" noProof="0" dirty="0">
                <a:ln>
                  <a:noFill/>
                </a:ln>
                <a:solidFill>
                  <a:srgbClr val="000000"/>
                </a:solidFill>
                <a:effectLst/>
                <a:uLnTx/>
                <a:uFillTx/>
                <a:latin typeface="Symbol" panose="05050102010706020507" pitchFamily="18" charset="2"/>
                <a:ea typeface="ＭＳ Ｐゴシック"/>
                <a:cs typeface="+mn-cs"/>
              </a:rPr>
              <a:t>n</a:t>
            </a:r>
            <a:r>
              <a:rPr kumimoji="1" lang="en-US" altLang="ja-JP" sz="1600" b="0" i="0" u="none" strike="noStrike" kern="1200" cap="none" spc="0" normalizeH="0" baseline="0" noProof="0" dirty="0">
                <a:ln>
                  <a:noFill/>
                </a:ln>
                <a:solidFill>
                  <a:srgbClr val="000000"/>
                </a:solidFill>
                <a:effectLst/>
                <a:uLnTx/>
                <a:uFillTx/>
                <a:latin typeface="Arial"/>
                <a:ea typeface="ＭＳ Ｐゴシック"/>
                <a:cs typeface="+mn-cs"/>
              </a:rPr>
              <a:t>]</a:t>
            </a:r>
          </a:p>
          <a:p>
            <a:pPr marL="0" marR="0" lvl="0" indent="0" algn="ctr" defTabSz="457200" rtl="0" eaLnBrk="1" fontAlgn="base" latinLnBrk="0" hangingPunct="1">
              <a:lnSpc>
                <a:spcPct val="100000"/>
              </a:lnSpc>
              <a:spcBef>
                <a:spcPct val="0"/>
              </a:spcBef>
              <a:spcAft>
                <a:spcPct val="0"/>
              </a:spcAft>
              <a:buClrTx/>
              <a:buSzTx/>
              <a:buFontTx/>
              <a:buNone/>
              <a:tabLst/>
              <a:defRPr/>
            </a:pPr>
            <a:r>
              <a:rPr kumimoji="1" lang="en-US" altLang="ja-JP" sz="1600" b="0" i="0" u="none" strike="noStrike" kern="1200" cap="none" spc="0" normalizeH="0" baseline="0" noProof="0" dirty="0">
                <a:ln>
                  <a:noFill/>
                </a:ln>
                <a:solidFill>
                  <a:srgbClr val="000000"/>
                </a:solidFill>
                <a:effectLst/>
                <a:uLnTx/>
                <a:uFillTx/>
                <a:latin typeface="Arial"/>
                <a:ea typeface="ＭＳ Ｐゴシック"/>
                <a:cs typeface="+mn-cs"/>
              </a:rPr>
              <a:t>He-cooled graphite</a:t>
            </a:r>
          </a:p>
        </p:txBody>
      </p:sp>
      <p:cxnSp>
        <p:nvCxnSpPr>
          <p:cNvPr id="19" name="直線矢印コネクタ 18"/>
          <p:cNvCxnSpPr/>
          <p:nvPr/>
        </p:nvCxnSpPr>
        <p:spPr>
          <a:xfrm flipH="1" flipV="1">
            <a:off x="5789487" y="4874721"/>
            <a:ext cx="1250680" cy="678424"/>
          </a:xfrm>
          <a:prstGeom prst="straightConnector1">
            <a:avLst/>
          </a:prstGeom>
          <a:ln w="38100">
            <a:solidFill>
              <a:srgbClr val="FFFF99"/>
            </a:solidFill>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pic>
        <p:nvPicPr>
          <p:cNvPr id="20" name="図 19"/>
          <p:cNvPicPr>
            <a:picLocks noChangeAspect="1"/>
          </p:cNvPicPr>
          <p:nvPr/>
        </p:nvPicPr>
        <p:blipFill rotWithShape="1">
          <a:blip r:embed="rId7" cstate="print">
            <a:extLst>
              <a:ext uri="{BEBA8EAE-BF5A-486C-A8C5-ECC9F3942E4B}">
                <a14:imgProps xmlns:a14="http://schemas.microsoft.com/office/drawing/2010/main">
                  <a14:imgLayer r:embed="rId8">
                    <a14:imgEffect>
                      <a14:brightnessContrast bright="20000" contrast="20000"/>
                    </a14:imgEffect>
                  </a14:imgLayer>
                </a14:imgProps>
              </a:ext>
              <a:ext uri="{28A0092B-C50C-407E-A947-70E740481C1C}">
                <a14:useLocalDpi xmlns:a14="http://schemas.microsoft.com/office/drawing/2010/main" val="0"/>
              </a:ext>
            </a:extLst>
          </a:blip>
          <a:srcRect l="12376" t="11630" r="20628" b="4424"/>
          <a:stretch/>
        </p:blipFill>
        <p:spPr>
          <a:xfrm>
            <a:off x="6755272" y="4973474"/>
            <a:ext cx="1957844" cy="1839902"/>
          </a:xfrm>
          <a:prstGeom prst="rect">
            <a:avLst/>
          </a:prstGeom>
          <a:ln>
            <a:solidFill>
              <a:srgbClr val="FFFF99"/>
            </a:solidFill>
          </a:ln>
          <a:effectLst>
            <a:outerShdw blurRad="50800" dist="38100" dir="2700000" algn="tl" rotWithShape="0">
              <a:prstClr val="black">
                <a:alpha val="40000"/>
              </a:prstClr>
            </a:outerShdw>
          </a:effectLst>
        </p:spPr>
      </p:pic>
      <p:sp>
        <p:nvSpPr>
          <p:cNvPr id="13" name="テキスト ボックス 14"/>
          <p:cNvSpPr txBox="1"/>
          <p:nvPr/>
        </p:nvSpPr>
        <p:spPr>
          <a:xfrm>
            <a:off x="88371" y="3441945"/>
            <a:ext cx="1867162" cy="584775"/>
          </a:xfrm>
          <a:prstGeom prst="rect">
            <a:avLst/>
          </a:prstGeom>
          <a:solidFill>
            <a:schemeClr val="bg1"/>
          </a:solidFill>
          <a:ln>
            <a:solidFill>
              <a:srgbClr val="FF5050"/>
            </a:solidFill>
          </a:ln>
          <a:effectLst>
            <a:outerShdw blurRad="50800" dist="38100" dir="10800000" algn="r" rotWithShape="0">
              <a:prstClr val="black">
                <a:alpha val="40000"/>
              </a:prstClr>
            </a:outerShdw>
          </a:effectLst>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1" lang="en-US" altLang="ja-JP" sz="1600" b="0" i="0" u="none" strike="noStrike" kern="1200" cap="none" spc="0" normalizeH="0" baseline="0" noProof="0" dirty="0">
                <a:ln>
                  <a:noFill/>
                </a:ln>
                <a:solidFill>
                  <a:srgbClr val="000000"/>
                </a:solidFill>
                <a:effectLst/>
                <a:uLnTx/>
                <a:uFillTx/>
                <a:latin typeface="Arial"/>
                <a:ea typeface="ＭＳ Ｐゴシック"/>
                <a:cs typeface="+mn-cs"/>
              </a:rPr>
              <a:t>Muon [</a:t>
            </a:r>
            <a:r>
              <a:rPr kumimoji="1" lang="en-US" altLang="ja-JP" sz="1600" b="0" i="0" u="none" strike="noStrike" kern="1200" cap="none" spc="0" normalizeH="0" baseline="0" noProof="0" dirty="0">
                <a:ln>
                  <a:noFill/>
                </a:ln>
                <a:solidFill>
                  <a:srgbClr val="000000"/>
                </a:solidFill>
                <a:effectLst/>
                <a:uLnTx/>
                <a:uFillTx/>
                <a:latin typeface="小塚ゴシック Pro M" panose="020B0700000000000000" pitchFamily="34" charset="-128"/>
                <a:ea typeface="小塚ゴシック Pro M" panose="020B0700000000000000" pitchFamily="34" charset="-128"/>
                <a:cs typeface="+mn-cs"/>
              </a:rPr>
              <a:t>MLF-MUSE</a:t>
            </a:r>
            <a:r>
              <a:rPr kumimoji="1" lang="en-US" altLang="ja-JP" sz="1600" b="0" i="0" u="none" strike="noStrike" kern="1200" cap="none" spc="0" normalizeH="0" baseline="0" noProof="0" dirty="0">
                <a:ln>
                  <a:noFill/>
                </a:ln>
                <a:solidFill>
                  <a:srgbClr val="000000"/>
                </a:solidFill>
                <a:effectLst/>
                <a:uLnTx/>
                <a:uFillTx/>
                <a:latin typeface="Arial"/>
                <a:ea typeface="ＭＳ Ｐゴシック"/>
                <a:cs typeface="+mn-cs"/>
              </a:rPr>
              <a:t>]</a:t>
            </a:r>
          </a:p>
          <a:p>
            <a:pPr marL="0" marR="0" lvl="0" indent="0" algn="ctr" defTabSz="457200" rtl="0" eaLnBrk="1" fontAlgn="base" latinLnBrk="0" hangingPunct="1">
              <a:lnSpc>
                <a:spcPct val="100000"/>
              </a:lnSpc>
              <a:spcBef>
                <a:spcPct val="0"/>
              </a:spcBef>
              <a:spcAft>
                <a:spcPct val="0"/>
              </a:spcAft>
              <a:buClrTx/>
              <a:buSzTx/>
              <a:buFontTx/>
              <a:buNone/>
              <a:tabLst/>
              <a:defRPr/>
            </a:pPr>
            <a:r>
              <a:rPr kumimoji="1" lang="en-US" altLang="ja-JP" sz="1600" b="0" i="0" u="none" strike="noStrike" kern="1200" cap="none" spc="0" normalizeH="0" baseline="0" noProof="0" dirty="0">
                <a:ln>
                  <a:noFill/>
                </a:ln>
                <a:solidFill>
                  <a:srgbClr val="000000"/>
                </a:solidFill>
                <a:effectLst/>
                <a:uLnTx/>
                <a:uFillTx/>
                <a:latin typeface="Arial"/>
                <a:ea typeface="ＭＳ Ｐゴシック"/>
                <a:cs typeface="+mn-cs"/>
              </a:rPr>
              <a:t>Rotating Graphite</a:t>
            </a:r>
            <a:endParaRPr kumimoji="1" lang="ja-JP" altLang="en-US" sz="1600" b="0" i="0" u="none" strike="noStrike" kern="1200" cap="none" spc="0" normalizeH="0" baseline="0" noProof="0" dirty="0">
              <a:ln>
                <a:noFill/>
              </a:ln>
              <a:solidFill>
                <a:srgbClr val="000000"/>
              </a:solidFill>
              <a:effectLst/>
              <a:uLnTx/>
              <a:uFillTx/>
              <a:latin typeface="Arial"/>
              <a:ea typeface="ＭＳ Ｐゴシック"/>
              <a:cs typeface="+mn-cs"/>
            </a:endParaRPr>
          </a:p>
        </p:txBody>
      </p:sp>
      <p:sp>
        <p:nvSpPr>
          <p:cNvPr id="8" name="テキスト ボックス 6"/>
          <p:cNvSpPr txBox="1"/>
          <p:nvPr/>
        </p:nvSpPr>
        <p:spPr>
          <a:xfrm>
            <a:off x="181767" y="4429808"/>
            <a:ext cx="1631402" cy="584775"/>
          </a:xfrm>
          <a:prstGeom prst="rect">
            <a:avLst/>
          </a:prstGeom>
          <a:solidFill>
            <a:schemeClr val="bg1"/>
          </a:solidFill>
          <a:ln>
            <a:solidFill>
              <a:srgbClr val="FF5050"/>
            </a:solidFill>
          </a:ln>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1" lang="en-US" altLang="ja-JP" sz="1600" b="0" i="0" u="none" strike="noStrike" kern="1200" cap="none" spc="0" normalizeH="0" baseline="0" noProof="0" dirty="0">
                <a:ln>
                  <a:noFill/>
                </a:ln>
                <a:solidFill>
                  <a:srgbClr val="000000"/>
                </a:solidFill>
                <a:effectLst/>
                <a:uLnTx/>
                <a:uFillTx/>
                <a:latin typeface="Arial"/>
                <a:ea typeface="ＭＳ Ｐゴシック"/>
                <a:cs typeface="+mn-cs"/>
              </a:rPr>
              <a:t>Neutron [</a:t>
            </a:r>
            <a:r>
              <a:rPr kumimoji="1" lang="en-US" altLang="ja-JP" sz="1600" b="0" i="0" u="none" strike="noStrike" kern="1200" cap="none" spc="0" normalizeH="0" baseline="0" noProof="0" dirty="0">
                <a:ln>
                  <a:noFill/>
                </a:ln>
                <a:solidFill>
                  <a:srgbClr val="000000"/>
                </a:solidFill>
                <a:effectLst/>
                <a:uLnTx/>
                <a:uFillTx/>
                <a:latin typeface="小塚ゴシック Pro M" panose="020B0700000000000000" pitchFamily="34" charset="-128"/>
                <a:ea typeface="小塚ゴシック Pro M" panose="020B0700000000000000" pitchFamily="34" charset="-128"/>
                <a:cs typeface="+mn-cs"/>
              </a:rPr>
              <a:t>MLF</a:t>
            </a:r>
            <a:r>
              <a:rPr kumimoji="1" lang="en-US" altLang="ja-JP" sz="1600" b="0" i="0" u="none" strike="noStrike" kern="1200" cap="none" spc="0" normalizeH="0" baseline="0" noProof="0" dirty="0">
                <a:ln>
                  <a:noFill/>
                </a:ln>
                <a:solidFill>
                  <a:srgbClr val="000000"/>
                </a:solidFill>
                <a:effectLst/>
                <a:uLnTx/>
                <a:uFillTx/>
                <a:latin typeface="Arial"/>
                <a:ea typeface="ＭＳ Ｐゴシック"/>
                <a:cs typeface="+mn-cs"/>
              </a:rPr>
              <a:t>]</a:t>
            </a:r>
          </a:p>
          <a:p>
            <a:pPr marL="0" marR="0" lvl="0" indent="0" algn="ctr" defTabSz="457200" rtl="0" eaLnBrk="1" fontAlgn="base" latinLnBrk="0" hangingPunct="1">
              <a:lnSpc>
                <a:spcPct val="100000"/>
              </a:lnSpc>
              <a:spcBef>
                <a:spcPct val="0"/>
              </a:spcBef>
              <a:spcAft>
                <a:spcPct val="0"/>
              </a:spcAft>
              <a:buClrTx/>
              <a:buSzTx/>
              <a:buFontTx/>
              <a:buNone/>
              <a:tabLst/>
              <a:defRPr/>
            </a:pPr>
            <a:r>
              <a:rPr kumimoji="1" lang="en-US" altLang="ja-JP" sz="1600" b="0" i="0" u="none" strike="noStrike" kern="1200" cap="none" spc="0" normalizeH="0" baseline="0" noProof="0" dirty="0">
                <a:ln>
                  <a:noFill/>
                </a:ln>
                <a:solidFill>
                  <a:srgbClr val="000000"/>
                </a:solidFill>
                <a:effectLst/>
                <a:uLnTx/>
                <a:uFillTx/>
                <a:latin typeface="Arial"/>
                <a:ea typeface="ＭＳ Ｐゴシック"/>
                <a:cs typeface="+mn-cs"/>
              </a:rPr>
              <a:t>Liquid Mercury</a:t>
            </a:r>
          </a:p>
        </p:txBody>
      </p:sp>
      <p:pic>
        <p:nvPicPr>
          <p:cNvPr id="26" name="図 25"/>
          <p:cNvPicPr>
            <a:picLocks noChangeAspect="1"/>
          </p:cNvPicPr>
          <p:nvPr/>
        </p:nvPicPr>
        <p:blipFill>
          <a:blip r:embed="rId9"/>
          <a:stretch>
            <a:fillRect/>
          </a:stretch>
        </p:blipFill>
        <p:spPr>
          <a:xfrm>
            <a:off x="4309613" y="5557368"/>
            <a:ext cx="1967690" cy="1039367"/>
          </a:xfrm>
          <a:prstGeom prst="rect">
            <a:avLst/>
          </a:prstGeom>
        </p:spPr>
      </p:pic>
      <p:sp>
        <p:nvSpPr>
          <p:cNvPr id="28" name="テキスト ボックス 21"/>
          <p:cNvSpPr txBox="1"/>
          <p:nvPr/>
        </p:nvSpPr>
        <p:spPr>
          <a:xfrm>
            <a:off x="4309613" y="5224624"/>
            <a:ext cx="1957844" cy="338554"/>
          </a:xfrm>
          <a:prstGeom prst="rect">
            <a:avLst/>
          </a:prstGeom>
          <a:solidFill>
            <a:schemeClr val="bg1"/>
          </a:solidFill>
          <a:ln>
            <a:solidFill>
              <a:srgbClr val="FFFF99"/>
            </a:solidFill>
          </a:ln>
          <a:effectLst>
            <a:outerShdw blurRad="50800" dist="38100" algn="l" rotWithShape="0">
              <a:prstClr val="black">
                <a:alpha val="40000"/>
              </a:prstClr>
            </a:outerShdw>
          </a:effectLst>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1" lang="en-US" altLang="ja-JP" sz="1600" b="0" i="0" u="none" strike="noStrike" kern="1200" cap="none" spc="0" normalizeH="0" baseline="0" noProof="0" dirty="0">
                <a:ln>
                  <a:noFill/>
                </a:ln>
                <a:solidFill>
                  <a:srgbClr val="000000"/>
                </a:solidFill>
                <a:effectLst/>
                <a:uLnTx/>
                <a:uFillTx/>
                <a:latin typeface="Arial"/>
                <a:ea typeface="ＭＳ Ｐゴシック"/>
                <a:cs typeface="+mn-cs"/>
              </a:rPr>
              <a:t>Graphite [COMET] </a:t>
            </a:r>
          </a:p>
        </p:txBody>
      </p:sp>
      <p:cxnSp>
        <p:nvCxnSpPr>
          <p:cNvPr id="29" name="直線矢印コネクタ 28"/>
          <p:cNvCxnSpPr/>
          <p:nvPr/>
        </p:nvCxnSpPr>
        <p:spPr>
          <a:xfrm flipV="1">
            <a:off x="5580112" y="4941119"/>
            <a:ext cx="156767" cy="297747"/>
          </a:xfrm>
          <a:prstGeom prst="straightConnector1">
            <a:avLst/>
          </a:prstGeom>
          <a:ln w="38100">
            <a:solidFill>
              <a:srgbClr val="FFFF99"/>
            </a:solidFill>
            <a:prstDash val="sysDash"/>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8" name="テキスト ボックス 21"/>
          <p:cNvSpPr txBox="1"/>
          <p:nvPr/>
        </p:nvSpPr>
        <p:spPr>
          <a:xfrm>
            <a:off x="6755272" y="4388699"/>
            <a:ext cx="1934812" cy="584775"/>
          </a:xfrm>
          <a:prstGeom prst="rect">
            <a:avLst/>
          </a:prstGeom>
          <a:solidFill>
            <a:schemeClr val="bg1"/>
          </a:solidFill>
          <a:ln>
            <a:solidFill>
              <a:srgbClr val="FFFF99"/>
            </a:solidFill>
          </a:ln>
          <a:effectLst>
            <a:outerShdw blurRad="50800" dist="38100" algn="l" rotWithShape="0">
              <a:prstClr val="black">
                <a:alpha val="40000"/>
              </a:prstClr>
            </a:outerShdw>
          </a:effectLst>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1" lang="en-US" altLang="ja-JP" sz="1600" b="0" i="0" u="none" strike="noStrike" kern="1200" cap="none" spc="0" normalizeH="0" baseline="0" noProof="0" dirty="0">
                <a:ln>
                  <a:noFill/>
                </a:ln>
                <a:solidFill>
                  <a:srgbClr val="000000"/>
                </a:solidFill>
                <a:effectLst/>
                <a:uLnTx/>
                <a:uFillTx/>
                <a:latin typeface="Arial"/>
                <a:ea typeface="ＭＳ Ｐゴシック"/>
                <a:cs typeface="+mn-cs"/>
              </a:rPr>
              <a:t>Hadron [</a:t>
            </a:r>
            <a:r>
              <a:rPr kumimoji="1" lang="en-US" altLang="ja-JP" sz="1600" b="0" i="0" u="none" strike="noStrike" kern="1200" cap="none" spc="0" normalizeH="0" baseline="0" noProof="0" dirty="0">
                <a:ln>
                  <a:noFill/>
                </a:ln>
                <a:solidFill>
                  <a:srgbClr val="000000"/>
                </a:solidFill>
                <a:effectLst/>
                <a:uLnTx/>
                <a:uFillTx/>
                <a:latin typeface="小塚ゴシック Pro M" panose="020B0700000000000000" pitchFamily="34" charset="-128"/>
                <a:ea typeface="小塚ゴシック Pro M" panose="020B0700000000000000" pitchFamily="34" charset="-128"/>
                <a:cs typeface="+mn-cs"/>
              </a:rPr>
              <a:t>HEF</a:t>
            </a:r>
            <a:r>
              <a:rPr kumimoji="1" lang="en-US" altLang="ja-JP" sz="1600" b="0" i="0" u="none" strike="noStrike" kern="1200" cap="none" spc="0" normalizeH="0" baseline="0" noProof="0" dirty="0">
                <a:ln>
                  <a:noFill/>
                </a:ln>
                <a:solidFill>
                  <a:srgbClr val="000000"/>
                </a:solidFill>
                <a:effectLst/>
                <a:uLnTx/>
                <a:uFillTx/>
                <a:latin typeface="Arial"/>
                <a:ea typeface="ＭＳ Ｐゴシック"/>
                <a:cs typeface="+mn-cs"/>
              </a:rPr>
              <a:t>]</a:t>
            </a:r>
          </a:p>
          <a:p>
            <a:pPr marL="0" marR="0" lvl="0" indent="0" algn="ctr" defTabSz="457200" rtl="0" eaLnBrk="1" fontAlgn="base" latinLnBrk="0" hangingPunct="1">
              <a:lnSpc>
                <a:spcPct val="100000"/>
              </a:lnSpc>
              <a:spcBef>
                <a:spcPct val="0"/>
              </a:spcBef>
              <a:spcAft>
                <a:spcPct val="0"/>
              </a:spcAft>
              <a:buClrTx/>
              <a:buSzTx/>
              <a:buFontTx/>
              <a:buNone/>
              <a:tabLst/>
              <a:defRPr/>
            </a:pPr>
            <a:r>
              <a:rPr kumimoji="1" lang="en-US" altLang="ja-JP" sz="1600" b="0" i="0" u="none" strike="noStrike" kern="1200" cap="none" spc="0" normalizeH="0" baseline="0" noProof="0" dirty="0">
                <a:ln>
                  <a:noFill/>
                </a:ln>
                <a:solidFill>
                  <a:srgbClr val="000000"/>
                </a:solidFill>
                <a:effectLst/>
                <a:uLnTx/>
                <a:uFillTx/>
                <a:latin typeface="Arial"/>
                <a:ea typeface="ＭＳ Ｐゴシック"/>
                <a:cs typeface="+mn-cs"/>
              </a:rPr>
              <a:t>Water cooled gold</a:t>
            </a:r>
          </a:p>
        </p:txBody>
      </p:sp>
      <p:pic>
        <p:nvPicPr>
          <p:cNvPr id="37" name="pasted-image.png"/>
          <p:cNvPicPr>
            <a:picLocks noChangeAspect="1"/>
          </p:cNvPicPr>
          <p:nvPr/>
        </p:nvPicPr>
        <p:blipFill rotWithShape="1">
          <a:blip r:embed="rId10" cstate="print">
            <a:extLst>
              <a:ext uri="{28A0092B-C50C-407E-A947-70E740481C1C}">
                <a14:useLocalDpi xmlns:a14="http://schemas.microsoft.com/office/drawing/2010/main"/>
              </a:ext>
            </a:extLst>
          </a:blip>
          <a:srcRect l="11466" r="10913"/>
          <a:stretch/>
        </p:blipFill>
        <p:spPr>
          <a:xfrm>
            <a:off x="2322987" y="878588"/>
            <a:ext cx="1584176" cy="1531732"/>
          </a:xfrm>
          <a:prstGeom prst="rect">
            <a:avLst/>
          </a:prstGeom>
          <a:ln w="12700">
            <a:solidFill>
              <a:srgbClr val="FF5050"/>
            </a:solidFill>
            <a:miter lim="400000"/>
          </a:ln>
          <a:effectLst>
            <a:outerShdw blurRad="50800" dist="38100" dir="2700000" algn="tl" rotWithShape="0">
              <a:prstClr val="black">
                <a:alpha val="40000"/>
              </a:prstClr>
            </a:outerShdw>
          </a:effectLst>
        </p:spPr>
      </p:pic>
      <p:cxnSp>
        <p:nvCxnSpPr>
          <p:cNvPr id="39" name="直線矢印コネクタ 38"/>
          <p:cNvCxnSpPr/>
          <p:nvPr/>
        </p:nvCxnSpPr>
        <p:spPr>
          <a:xfrm>
            <a:off x="3634218" y="2281250"/>
            <a:ext cx="1208310" cy="637685"/>
          </a:xfrm>
          <a:prstGeom prst="straightConnector1">
            <a:avLst/>
          </a:prstGeom>
          <a:ln w="38100">
            <a:solidFill>
              <a:srgbClr val="FF5050"/>
            </a:solidFill>
            <a:tailEnd type="triangle"/>
          </a:ln>
        </p:spPr>
        <p:style>
          <a:lnRef idx="1">
            <a:schemeClr val="accent1"/>
          </a:lnRef>
          <a:fillRef idx="0">
            <a:schemeClr val="accent1"/>
          </a:fillRef>
          <a:effectRef idx="0">
            <a:schemeClr val="accent1"/>
          </a:effectRef>
          <a:fontRef idx="minor">
            <a:schemeClr val="tx1"/>
          </a:fontRef>
        </p:style>
      </p:cxnSp>
      <p:sp>
        <p:nvSpPr>
          <p:cNvPr id="41" name="テキスト ボックス 14"/>
          <p:cNvSpPr txBox="1"/>
          <p:nvPr/>
        </p:nvSpPr>
        <p:spPr>
          <a:xfrm>
            <a:off x="2338894" y="2311014"/>
            <a:ext cx="1568268" cy="338554"/>
          </a:xfrm>
          <a:prstGeom prst="rect">
            <a:avLst/>
          </a:prstGeom>
          <a:solidFill>
            <a:schemeClr val="bg1"/>
          </a:solidFill>
          <a:ln>
            <a:solidFill>
              <a:srgbClr val="FF5050"/>
            </a:solidFill>
          </a:ln>
          <a:effectLst>
            <a:outerShdw blurRad="50800" dist="38100" dir="10800000" algn="r" rotWithShape="0">
              <a:prstClr val="black">
                <a:alpha val="40000"/>
              </a:prstClr>
            </a:outerShdw>
          </a:effectLst>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1" lang="en-US" altLang="ja-JP" sz="1600" b="0" i="0" u="none" strike="noStrike" kern="1200" cap="none" spc="0" normalizeH="0" baseline="0" noProof="0" dirty="0">
                <a:ln>
                  <a:noFill/>
                </a:ln>
                <a:solidFill>
                  <a:srgbClr val="000000"/>
                </a:solidFill>
                <a:effectLst/>
                <a:uLnTx/>
                <a:uFillTx/>
                <a:latin typeface="Arial"/>
                <a:ea typeface="ＭＳ Ｐゴシック"/>
                <a:cs typeface="+mn-cs"/>
              </a:rPr>
              <a:t>Al A5083 BW</a:t>
            </a:r>
            <a:endParaRPr kumimoji="1" lang="ja-JP" altLang="en-US" sz="1600" b="0" i="0" u="none" strike="noStrike" kern="1200" cap="none" spc="0" normalizeH="0" baseline="0" noProof="0" dirty="0">
              <a:ln>
                <a:noFill/>
              </a:ln>
              <a:solidFill>
                <a:srgbClr val="000000"/>
              </a:solidFill>
              <a:effectLst/>
              <a:uLnTx/>
              <a:uFillTx/>
              <a:latin typeface="Arial"/>
              <a:ea typeface="ＭＳ Ｐゴシック"/>
              <a:cs typeface="+mn-cs"/>
            </a:endParaRPr>
          </a:p>
        </p:txBody>
      </p:sp>
      <p:pic>
        <p:nvPicPr>
          <p:cNvPr id="1026" name="Picture 2"/>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404278" y="2247198"/>
            <a:ext cx="1632952" cy="1731257"/>
          </a:xfrm>
          <a:prstGeom prst="rect">
            <a:avLst/>
          </a:prstGeom>
          <a:noFill/>
          <a:ln w="9525">
            <a:solidFill>
              <a:srgbClr val="FFFFCC"/>
            </a:solidFill>
            <a:miter lim="800000"/>
            <a:headEnd/>
            <a:tailEnd/>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56" name="テキスト ボックス 21"/>
          <p:cNvSpPr txBox="1"/>
          <p:nvPr/>
        </p:nvSpPr>
        <p:spPr>
          <a:xfrm>
            <a:off x="7404278" y="3958584"/>
            <a:ext cx="1623400" cy="338554"/>
          </a:xfrm>
          <a:prstGeom prst="rect">
            <a:avLst/>
          </a:prstGeom>
          <a:solidFill>
            <a:schemeClr val="bg1"/>
          </a:solidFill>
          <a:ln>
            <a:solidFill>
              <a:srgbClr val="FFFF99"/>
            </a:solidFill>
          </a:ln>
          <a:effectLst>
            <a:outerShdw blurRad="50800" dist="38100" algn="l" rotWithShape="0">
              <a:prstClr val="black">
                <a:alpha val="40000"/>
              </a:prstClr>
            </a:outerShdw>
          </a:effectLst>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base" latinLnBrk="0" hangingPunct="1">
              <a:lnSpc>
                <a:spcPct val="100000"/>
              </a:lnSpc>
              <a:spcBef>
                <a:spcPct val="0"/>
              </a:spcBef>
              <a:spcAft>
                <a:spcPct val="0"/>
              </a:spcAft>
              <a:buClrTx/>
              <a:buSzTx/>
              <a:buFontTx/>
              <a:buNone/>
              <a:tabLst/>
              <a:defRPr/>
            </a:pPr>
            <a:r>
              <a:rPr kumimoji="1" lang="en-US" altLang="ja-JP" sz="1600" b="0" i="0" u="none" strike="noStrike" kern="1200" cap="none" spc="0" normalizeH="0" baseline="0" noProof="0" dirty="0">
                <a:ln>
                  <a:noFill/>
                </a:ln>
                <a:solidFill>
                  <a:srgbClr val="000000"/>
                </a:solidFill>
                <a:effectLst/>
                <a:uLnTx/>
                <a:uFillTx/>
                <a:latin typeface="Arial"/>
                <a:ea typeface="ＭＳ Ｐゴシック"/>
                <a:cs typeface="+mn-cs"/>
              </a:rPr>
              <a:t>Ti-6Al-4V BW</a:t>
            </a:r>
          </a:p>
        </p:txBody>
      </p:sp>
      <p:cxnSp>
        <p:nvCxnSpPr>
          <p:cNvPr id="57" name="直線矢印コネクタ 56"/>
          <p:cNvCxnSpPr/>
          <p:nvPr/>
        </p:nvCxnSpPr>
        <p:spPr>
          <a:xfrm flipH="1" flipV="1">
            <a:off x="5513467" y="2852257"/>
            <a:ext cx="1887862" cy="496277"/>
          </a:xfrm>
          <a:prstGeom prst="straightConnector1">
            <a:avLst/>
          </a:prstGeom>
          <a:ln w="38100">
            <a:solidFill>
              <a:srgbClr val="FFFF99"/>
            </a:solidFill>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27" name="タイトル 4">
            <a:extLst>
              <a:ext uri="{FF2B5EF4-FFF2-40B4-BE49-F238E27FC236}">
                <a16:creationId xmlns:a16="http://schemas.microsoft.com/office/drawing/2014/main" id="{161C66D8-579D-6944-ADBC-9DBAC79BC4EA}"/>
              </a:ext>
            </a:extLst>
          </p:cNvPr>
          <p:cNvSpPr txBox="1">
            <a:spLocks/>
          </p:cNvSpPr>
          <p:nvPr/>
        </p:nvSpPr>
        <p:spPr bwMode="auto">
          <a:xfrm>
            <a:off x="41770" y="-61872"/>
            <a:ext cx="7212542" cy="933094"/>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kumimoji="1" sz="3200">
                <a:solidFill>
                  <a:srgbClr val="0070C0"/>
                </a:solidFill>
                <a:latin typeface="Arial Black" panose="020B0A04020102020204" pitchFamily="34" charset="0"/>
                <a:ea typeface="Adobe Gothic Std B" panose="020B0800000000000000" pitchFamily="34" charset="-128"/>
                <a:cs typeface="+mj-cs"/>
              </a:defRPr>
            </a:lvl1pPr>
            <a:lvl2pPr algn="ctr" rtl="0" eaLnBrk="0" fontAlgn="base" hangingPunct="0">
              <a:spcBef>
                <a:spcPct val="0"/>
              </a:spcBef>
              <a:spcAft>
                <a:spcPct val="0"/>
              </a:spcAft>
              <a:defRPr kumimoji="1" sz="3200">
                <a:solidFill>
                  <a:srgbClr val="0070C0"/>
                </a:solidFill>
                <a:effectLst>
                  <a:outerShdw blurRad="38100" dist="38100" dir="2700000" algn="tl">
                    <a:srgbClr val="C0C0C0"/>
                  </a:outerShdw>
                </a:effectLst>
                <a:latin typeface="Arial" charset="0"/>
                <a:ea typeface="ＭＳ Ｐゴシック" pitchFamily="50" charset="-128"/>
              </a:defRPr>
            </a:lvl2pPr>
            <a:lvl3pPr algn="ctr" rtl="0" eaLnBrk="0" fontAlgn="base" hangingPunct="0">
              <a:spcBef>
                <a:spcPct val="0"/>
              </a:spcBef>
              <a:spcAft>
                <a:spcPct val="0"/>
              </a:spcAft>
              <a:defRPr kumimoji="1" sz="3200">
                <a:solidFill>
                  <a:srgbClr val="0070C0"/>
                </a:solidFill>
                <a:effectLst>
                  <a:outerShdw blurRad="38100" dist="38100" dir="2700000" algn="tl">
                    <a:srgbClr val="C0C0C0"/>
                  </a:outerShdw>
                </a:effectLst>
                <a:latin typeface="Arial" charset="0"/>
                <a:ea typeface="ＭＳ Ｐゴシック" pitchFamily="50" charset="-128"/>
              </a:defRPr>
            </a:lvl3pPr>
            <a:lvl4pPr algn="ctr" rtl="0" eaLnBrk="0" fontAlgn="base" hangingPunct="0">
              <a:spcBef>
                <a:spcPct val="0"/>
              </a:spcBef>
              <a:spcAft>
                <a:spcPct val="0"/>
              </a:spcAft>
              <a:defRPr kumimoji="1" sz="3200">
                <a:solidFill>
                  <a:srgbClr val="0070C0"/>
                </a:solidFill>
                <a:effectLst>
                  <a:outerShdw blurRad="38100" dist="38100" dir="2700000" algn="tl">
                    <a:srgbClr val="C0C0C0"/>
                  </a:outerShdw>
                </a:effectLst>
                <a:latin typeface="Arial" charset="0"/>
                <a:ea typeface="ＭＳ Ｐゴシック" pitchFamily="50" charset="-128"/>
              </a:defRPr>
            </a:lvl4pPr>
            <a:lvl5pPr algn="ctr" rtl="0" eaLnBrk="0" fontAlgn="base" hangingPunct="0">
              <a:spcBef>
                <a:spcPct val="0"/>
              </a:spcBef>
              <a:spcAft>
                <a:spcPct val="0"/>
              </a:spcAft>
              <a:defRPr kumimoji="1" sz="3200">
                <a:solidFill>
                  <a:srgbClr val="0070C0"/>
                </a:solidFill>
                <a:effectLst>
                  <a:outerShdw blurRad="38100" dist="38100" dir="2700000" algn="tl">
                    <a:srgbClr val="C0C0C0"/>
                  </a:outerShdw>
                </a:effectLst>
                <a:latin typeface="Arial" charset="0"/>
                <a:ea typeface="ＭＳ Ｐゴシック" pitchFamily="50" charset="-128"/>
              </a:defRPr>
            </a:lvl5pPr>
            <a:lvl6pPr marL="457200" algn="ctr" rtl="0" eaLnBrk="1" fontAlgn="base" hangingPunct="1">
              <a:spcBef>
                <a:spcPct val="0"/>
              </a:spcBef>
              <a:spcAft>
                <a:spcPct val="0"/>
              </a:spcAft>
              <a:defRPr kumimoji="1" sz="3200">
                <a:solidFill>
                  <a:srgbClr val="3333FF"/>
                </a:solidFill>
                <a:effectLst>
                  <a:outerShdw blurRad="38100" dist="38100" dir="2700000" algn="tl">
                    <a:srgbClr val="C0C0C0"/>
                  </a:outerShdw>
                </a:effectLst>
                <a:latin typeface="Arial" charset="0"/>
                <a:ea typeface="ＭＳ Ｐゴシック" pitchFamily="50" charset="-128"/>
              </a:defRPr>
            </a:lvl6pPr>
            <a:lvl7pPr marL="914400" algn="ctr" rtl="0" eaLnBrk="1" fontAlgn="base" hangingPunct="1">
              <a:spcBef>
                <a:spcPct val="0"/>
              </a:spcBef>
              <a:spcAft>
                <a:spcPct val="0"/>
              </a:spcAft>
              <a:defRPr kumimoji="1" sz="3200">
                <a:solidFill>
                  <a:srgbClr val="3333FF"/>
                </a:solidFill>
                <a:effectLst>
                  <a:outerShdw blurRad="38100" dist="38100" dir="2700000" algn="tl">
                    <a:srgbClr val="C0C0C0"/>
                  </a:outerShdw>
                </a:effectLst>
                <a:latin typeface="Arial" charset="0"/>
                <a:ea typeface="ＭＳ Ｐゴシック" pitchFamily="50" charset="-128"/>
              </a:defRPr>
            </a:lvl7pPr>
            <a:lvl8pPr marL="1371600" algn="ctr" rtl="0" eaLnBrk="1" fontAlgn="base" hangingPunct="1">
              <a:spcBef>
                <a:spcPct val="0"/>
              </a:spcBef>
              <a:spcAft>
                <a:spcPct val="0"/>
              </a:spcAft>
              <a:defRPr kumimoji="1" sz="3200">
                <a:solidFill>
                  <a:srgbClr val="3333FF"/>
                </a:solidFill>
                <a:effectLst>
                  <a:outerShdw blurRad="38100" dist="38100" dir="2700000" algn="tl">
                    <a:srgbClr val="C0C0C0"/>
                  </a:outerShdw>
                </a:effectLst>
                <a:latin typeface="Arial" charset="0"/>
                <a:ea typeface="ＭＳ Ｐゴシック" pitchFamily="50" charset="-128"/>
              </a:defRPr>
            </a:lvl8pPr>
            <a:lvl9pPr marL="1828800" algn="ctr" rtl="0" eaLnBrk="1" fontAlgn="base" hangingPunct="1">
              <a:spcBef>
                <a:spcPct val="0"/>
              </a:spcBef>
              <a:spcAft>
                <a:spcPct val="0"/>
              </a:spcAft>
              <a:defRPr kumimoji="1" sz="3200">
                <a:solidFill>
                  <a:srgbClr val="3333FF"/>
                </a:solidFill>
                <a:effectLst>
                  <a:outerShdw blurRad="38100" dist="38100" dir="2700000" algn="tl">
                    <a:srgbClr val="C0C0C0"/>
                  </a:outerShdw>
                </a:effectLst>
                <a:latin typeface="Arial" charset="0"/>
                <a:ea typeface="ＭＳ Ｐゴシック" pitchFamily="50" charset="-128"/>
              </a:defRPr>
            </a:lvl9pPr>
          </a:lstStyle>
          <a:p>
            <a:pPr defTabSz="914400"/>
            <a:r>
              <a:rPr lang="en-US" altLang="ja-JP" sz="2800" kern="0" dirty="0">
                <a:solidFill>
                  <a:srgbClr val="002060"/>
                </a:solidFill>
              </a:rPr>
              <a:t>Future improvement on</a:t>
            </a:r>
            <a:br>
              <a:rPr lang="en-US" altLang="ja-JP" sz="2800" kern="0" dirty="0">
                <a:solidFill>
                  <a:srgbClr val="002060"/>
                </a:solidFill>
              </a:rPr>
            </a:br>
            <a:r>
              <a:rPr lang="en-US" altLang="ja-JP" sz="2800" kern="0" dirty="0">
                <a:solidFill>
                  <a:srgbClr val="002060"/>
                </a:solidFill>
              </a:rPr>
              <a:t>Targets &amp; Windows at J-PARC</a:t>
            </a:r>
            <a:endParaRPr lang="ja-JP" altLang="en-US" sz="2800" kern="0" dirty="0">
              <a:solidFill>
                <a:srgbClr val="002060"/>
              </a:solidFill>
            </a:endParaRPr>
          </a:p>
        </p:txBody>
      </p:sp>
    </p:spTree>
    <p:extLst>
      <p:ext uri="{BB962C8B-B14F-4D97-AF65-F5344CB8AC3E}">
        <p14:creationId xmlns:p14="http://schemas.microsoft.com/office/powerpoint/2010/main" val="198507763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サブタイトル 2"/>
          <p:cNvSpPr txBox="1">
            <a:spLocks/>
          </p:cNvSpPr>
          <p:nvPr/>
        </p:nvSpPr>
        <p:spPr>
          <a:xfrm>
            <a:off x="1374460" y="4117255"/>
            <a:ext cx="6400800" cy="1752600"/>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kumimoji="1"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kumimoji="1"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kumimoji="1"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a:lstStyle>
          <a:p>
            <a:pPr marL="0" indent="0" algn="ctr">
              <a:buNone/>
            </a:pPr>
            <a:endParaRPr lang="ja-JP" altLang="en-US" b="1" i="1" dirty="0">
              <a:solidFill>
                <a:srgbClr val="000090"/>
              </a:solidFill>
            </a:endParaRPr>
          </a:p>
        </p:txBody>
      </p:sp>
      <p:sp>
        <p:nvSpPr>
          <p:cNvPr id="9" name="タイトル 1"/>
          <p:cNvSpPr txBox="1">
            <a:spLocks/>
          </p:cNvSpPr>
          <p:nvPr/>
        </p:nvSpPr>
        <p:spPr>
          <a:xfrm>
            <a:off x="192880" y="173116"/>
            <a:ext cx="8429625" cy="2516295"/>
          </a:xfrm>
          <a:prstGeom prst="rect">
            <a:avLst/>
          </a:prstGeom>
          <a:ln w="38100">
            <a:solidFill>
              <a:schemeClr val="accent1"/>
            </a:solidFill>
          </a:ln>
        </p:spPr>
        <p:txBody>
          <a:bodyPr vert="horz" lIns="91440" tIns="45720" rIns="91440" bIns="45720" rtlCol="0" anchor="ctr">
            <a:noAutofit/>
          </a:bodyPr>
          <a:lstStyle>
            <a:lvl1pPr algn="ctr" defTabSz="457200" rtl="0" eaLnBrk="1" latinLnBrk="0" hangingPunct="1">
              <a:spcBef>
                <a:spcPct val="0"/>
              </a:spcBef>
              <a:buNone/>
              <a:defRPr kumimoji="1" sz="4400" kern="1200">
                <a:solidFill>
                  <a:schemeClr val="tx1"/>
                </a:solidFill>
                <a:latin typeface="+mj-lt"/>
                <a:ea typeface="+mj-ea"/>
                <a:cs typeface="+mj-cs"/>
              </a:defRPr>
            </a:lvl1pPr>
          </a:lstStyle>
          <a:p>
            <a:pPr marL="400050" lvl="2" algn="ctr" defTabSz="914400" eaLnBrk="0" fontAlgn="base" hangingPunct="0">
              <a:spcBef>
                <a:spcPct val="20000"/>
              </a:spcBef>
              <a:spcAft>
                <a:spcPct val="0"/>
              </a:spcAft>
              <a:buClr>
                <a:srgbClr val="0000FF"/>
              </a:buClr>
              <a:buSzPct val="65000"/>
            </a:pPr>
            <a:r>
              <a:rPr lang="en-US" altLang="ja-JP" sz="3200" b="1" dirty="0">
                <a:solidFill>
                  <a:srgbClr val="C00000"/>
                </a:solidFill>
                <a:latin typeface="Helvetica"/>
                <a:ea typeface="Helvetica"/>
                <a:cs typeface="Helvetica"/>
              </a:rPr>
              <a:t>Expectation to HRM Facility </a:t>
            </a:r>
            <a:r>
              <a:rPr lang="ja-JP" altLang="en-US" sz="3200" b="1">
                <a:solidFill>
                  <a:srgbClr val="C00000"/>
                </a:solidFill>
                <a:latin typeface="Helvetica"/>
                <a:ea typeface="Helvetica"/>
                <a:cs typeface="Helvetica"/>
              </a:rPr>
              <a:t> </a:t>
            </a:r>
            <a:endParaRPr lang="en-US" altLang="ja-JP" sz="3200" b="1" i="1" kern="0" dirty="0">
              <a:solidFill>
                <a:srgbClr val="C00000"/>
              </a:solidFill>
              <a:latin typeface="Arial" panose="020B0604020202020204" pitchFamily="34" charset="0"/>
              <a:ea typeface="小塚ゴシック Pro R" panose="020B0400000000000000" pitchFamily="34" charset="-128"/>
              <a:cs typeface="Arial" panose="020B0604020202020204" pitchFamily="34" charset="0"/>
            </a:endParaRPr>
          </a:p>
          <a:p>
            <a:pPr marL="400050" lvl="2" defTabSz="914400" eaLnBrk="0" fontAlgn="base" hangingPunct="0">
              <a:spcBef>
                <a:spcPct val="20000"/>
              </a:spcBef>
              <a:spcAft>
                <a:spcPct val="0"/>
              </a:spcAft>
              <a:buClr>
                <a:srgbClr val="0000FF"/>
              </a:buClr>
              <a:buSzPct val="65000"/>
            </a:pPr>
            <a:r>
              <a:rPr lang="en-US" altLang="ja-JP" sz="2000" b="1" i="1" kern="0" dirty="0">
                <a:solidFill>
                  <a:srgbClr val="002060"/>
                </a:solidFill>
                <a:latin typeface="Arial" panose="020B0604020202020204" pitchFamily="34" charset="0"/>
                <a:ea typeface="小塚ゴシック Pro R" panose="020B0400000000000000" pitchFamily="34" charset="-128"/>
                <a:cs typeface="Arial" panose="020B0604020202020204" pitchFamily="34" charset="0"/>
              </a:rPr>
              <a:t>1) Developments of Advanced target/window/dump materials </a:t>
            </a:r>
            <a:r>
              <a:rPr lang="ja-JP" altLang="en-US" sz="2000" b="1" i="1" kern="0">
                <a:solidFill>
                  <a:srgbClr val="002060"/>
                </a:solidFill>
                <a:latin typeface="Arial" panose="020B0604020202020204" pitchFamily="34" charset="0"/>
                <a:ea typeface="小塚ゴシック Pro R" panose="020B0400000000000000" pitchFamily="34" charset="-128"/>
                <a:cs typeface="Arial" panose="020B0604020202020204" pitchFamily="34" charset="0"/>
              </a:rPr>
              <a:t>  </a:t>
            </a:r>
            <a:endParaRPr lang="en-US" altLang="ja-JP" sz="2000" b="1" i="1" kern="0" dirty="0">
              <a:solidFill>
                <a:srgbClr val="002060"/>
              </a:solidFill>
              <a:latin typeface="Arial" panose="020B0604020202020204" pitchFamily="34" charset="0"/>
              <a:ea typeface="小塚ゴシック Pro R" panose="020B0400000000000000" pitchFamily="34" charset="-128"/>
              <a:cs typeface="Arial" panose="020B0604020202020204" pitchFamily="34" charset="0"/>
            </a:endParaRPr>
          </a:p>
          <a:p>
            <a:pPr marL="400050" lvl="2" defTabSz="914400" eaLnBrk="0" fontAlgn="base" hangingPunct="0">
              <a:spcBef>
                <a:spcPct val="20000"/>
              </a:spcBef>
              <a:spcAft>
                <a:spcPct val="0"/>
              </a:spcAft>
              <a:buClr>
                <a:srgbClr val="0000FF"/>
              </a:buClr>
              <a:buSzPct val="65000"/>
            </a:pPr>
            <a:r>
              <a:rPr lang="en-US" altLang="ja-JP" sz="2000" b="1" i="1" kern="0" dirty="0">
                <a:solidFill>
                  <a:srgbClr val="002060"/>
                </a:solidFill>
                <a:latin typeface="Arial" panose="020B0604020202020204" pitchFamily="34" charset="0"/>
                <a:ea typeface="小塚ゴシック Pro R" panose="020B0400000000000000" pitchFamily="34" charset="-128"/>
                <a:cs typeface="Arial" panose="020B0604020202020204" pitchFamily="34" charset="0"/>
              </a:rPr>
              <a:t>2) Research on Displacement Cross-Section dependency on</a:t>
            </a:r>
          </a:p>
          <a:p>
            <a:pPr marL="400050" lvl="2" defTabSz="914400" eaLnBrk="0" fontAlgn="base" hangingPunct="0">
              <a:spcBef>
                <a:spcPct val="20000"/>
              </a:spcBef>
              <a:spcAft>
                <a:spcPct val="0"/>
              </a:spcAft>
              <a:buClr>
                <a:srgbClr val="0000FF"/>
              </a:buClr>
              <a:buSzPct val="65000"/>
            </a:pPr>
            <a:r>
              <a:rPr lang="en-US" altLang="ja-JP" sz="2000" b="1" i="1" kern="0" dirty="0">
                <a:solidFill>
                  <a:srgbClr val="002060"/>
                </a:solidFill>
                <a:latin typeface="Arial" panose="020B0604020202020204" pitchFamily="34" charset="0"/>
                <a:ea typeface="小塚ゴシック Pro R" panose="020B0400000000000000" pitchFamily="34" charset="-128"/>
                <a:cs typeface="Arial" panose="020B0604020202020204" pitchFamily="34" charset="0"/>
              </a:rPr>
              <a:t>    proton energy  </a:t>
            </a:r>
          </a:p>
          <a:p>
            <a:pPr marL="400050" lvl="2" defTabSz="914400" eaLnBrk="0" fontAlgn="base" hangingPunct="0">
              <a:spcBef>
                <a:spcPct val="20000"/>
              </a:spcBef>
              <a:spcAft>
                <a:spcPct val="0"/>
              </a:spcAft>
              <a:buClr>
                <a:srgbClr val="0000FF"/>
              </a:buClr>
              <a:buSzPct val="65000"/>
            </a:pPr>
            <a:r>
              <a:rPr lang="en-US" altLang="ja-JP" sz="2000" b="1" i="1" kern="0" dirty="0">
                <a:solidFill>
                  <a:srgbClr val="002060"/>
                </a:solidFill>
                <a:latin typeface="Arial" panose="020B0604020202020204" pitchFamily="34" charset="0"/>
                <a:ea typeface="小塚ゴシック Pro R" panose="020B0400000000000000" pitchFamily="34" charset="-128"/>
                <a:cs typeface="Arial" panose="020B0604020202020204" pitchFamily="34" charset="0"/>
              </a:rPr>
              <a:t>3) Development of In-beam radiation-tolerant detector</a:t>
            </a:r>
          </a:p>
          <a:p>
            <a:pPr marL="400050" lvl="2" defTabSz="914400" eaLnBrk="0" fontAlgn="base" hangingPunct="0">
              <a:spcBef>
                <a:spcPct val="20000"/>
              </a:spcBef>
              <a:spcAft>
                <a:spcPct val="0"/>
              </a:spcAft>
              <a:buClr>
                <a:srgbClr val="0000FF"/>
              </a:buClr>
              <a:buSzPct val="65000"/>
            </a:pPr>
            <a:r>
              <a:rPr lang="en-US" altLang="ja-JP" sz="2000" b="1" i="1" kern="0" dirty="0">
                <a:solidFill>
                  <a:srgbClr val="002060"/>
                </a:solidFill>
                <a:latin typeface="Arial" panose="020B0604020202020204" pitchFamily="34" charset="0"/>
                <a:ea typeface="Adobe Gothic Std B" panose="020B0800000000000000" pitchFamily="34" charset="-128"/>
                <a:cs typeface="Arial" panose="020B0604020202020204" pitchFamily="34" charset="0"/>
              </a:rPr>
              <a:t>                                                                                       ……etc.</a:t>
            </a:r>
          </a:p>
        </p:txBody>
      </p:sp>
      <p:sp>
        <p:nvSpPr>
          <p:cNvPr id="2" name="テキスト ボックス 1">
            <a:extLst>
              <a:ext uri="{FF2B5EF4-FFF2-40B4-BE49-F238E27FC236}">
                <a16:creationId xmlns:a16="http://schemas.microsoft.com/office/drawing/2014/main" id="{0746687B-E49B-3248-8B92-6DCC3EBAA6D4}"/>
              </a:ext>
            </a:extLst>
          </p:cNvPr>
          <p:cNvSpPr txBox="1"/>
          <p:nvPr/>
        </p:nvSpPr>
        <p:spPr>
          <a:xfrm>
            <a:off x="428625" y="3577783"/>
            <a:ext cx="8586788" cy="2831544"/>
          </a:xfrm>
          <a:prstGeom prst="rect">
            <a:avLst/>
          </a:prstGeom>
          <a:noFill/>
          <a:ln w="38100">
            <a:solidFill>
              <a:schemeClr val="accent1"/>
            </a:solidFill>
          </a:ln>
        </p:spPr>
        <p:txBody>
          <a:bodyPr wrap="square" rtlCol="0">
            <a:spAutoFit/>
          </a:bodyPr>
          <a:lstStyle/>
          <a:p>
            <a:r>
              <a:rPr lang="en-US" altLang="ja-JP" sz="3600" b="1" dirty="0">
                <a:solidFill>
                  <a:srgbClr val="C00000"/>
                </a:solidFill>
              </a:rPr>
              <a:t>  COOPERATION between CERN</a:t>
            </a:r>
            <a:r>
              <a:rPr lang="ja-JP" altLang="en-US" sz="3600" b="1">
                <a:solidFill>
                  <a:srgbClr val="C00000"/>
                </a:solidFill>
              </a:rPr>
              <a:t> </a:t>
            </a:r>
            <a:r>
              <a:rPr lang="en-US" altLang="ja-JP" sz="3600" b="1" dirty="0">
                <a:solidFill>
                  <a:srgbClr val="C00000"/>
                </a:solidFill>
              </a:rPr>
              <a:t>and J-PARC </a:t>
            </a:r>
          </a:p>
          <a:p>
            <a:r>
              <a:rPr lang="en-US" altLang="ja-JP" sz="2400" b="1" i="1" dirty="0"/>
              <a:t>       In effect on 8 April 2011 , 5 years (8 April 2016) </a:t>
            </a:r>
          </a:p>
          <a:p>
            <a:r>
              <a:rPr lang="en-US" altLang="ja-JP" sz="2400" b="1" i="1" dirty="0"/>
              <a:t>          </a:t>
            </a:r>
            <a:r>
              <a:rPr lang="ja-JP" altLang="en-US" sz="2400" b="1" i="1"/>
              <a:t>  </a:t>
            </a:r>
            <a:r>
              <a:rPr lang="en-US" altLang="ja-JP" sz="2400" b="1" i="1" dirty="0"/>
              <a:t>In effect on 30 March 2016, + 5years (until 8 April, 2021) </a:t>
            </a:r>
          </a:p>
          <a:p>
            <a:r>
              <a:rPr lang="en-US" altLang="ja-JP" sz="2400" b="1" i="1" dirty="0"/>
              <a:t>             </a:t>
            </a:r>
            <a:r>
              <a:rPr lang="ja-JP" altLang="en-US" sz="2400" b="1" i="1"/>
              <a:t>  </a:t>
            </a:r>
            <a:r>
              <a:rPr lang="en-US" altLang="ja-JP" sz="2400" b="1" i="1" dirty="0">
                <a:solidFill>
                  <a:srgbClr val="C00000"/>
                </a:solidFill>
              </a:rPr>
              <a:t>To be in effect soon, + 5years (until 8 April, 2026) </a:t>
            </a:r>
          </a:p>
          <a:p>
            <a:endParaRPr lang="en-US" altLang="ja-JP" sz="1000" b="1" i="1" dirty="0">
              <a:solidFill>
                <a:srgbClr val="002060"/>
              </a:solidFill>
            </a:endParaRPr>
          </a:p>
          <a:p>
            <a:r>
              <a:rPr lang="en-US" altLang="ja-JP" sz="2000" b="1" i="1" dirty="0">
                <a:solidFill>
                  <a:srgbClr val="002060"/>
                </a:solidFill>
              </a:rPr>
              <a:t>Expand the co-operation to the fields of high-intensity accelerator target facilities and relevant technologies, to fully realize and accomplish the benefits of the high intensity proton accelerators</a:t>
            </a:r>
          </a:p>
        </p:txBody>
      </p:sp>
      <p:sp>
        <p:nvSpPr>
          <p:cNvPr id="3" name="下矢印 2">
            <a:extLst>
              <a:ext uri="{FF2B5EF4-FFF2-40B4-BE49-F238E27FC236}">
                <a16:creationId xmlns:a16="http://schemas.microsoft.com/office/drawing/2014/main" id="{6614F3E3-13B0-3A47-A1B0-10EB2E3A22CB}"/>
              </a:ext>
            </a:extLst>
          </p:cNvPr>
          <p:cNvSpPr/>
          <p:nvPr/>
        </p:nvSpPr>
        <p:spPr>
          <a:xfrm>
            <a:off x="3871912" y="2807853"/>
            <a:ext cx="1071563" cy="557213"/>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137244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角丸四角形 8"/>
          <p:cNvSpPr/>
          <p:nvPr/>
        </p:nvSpPr>
        <p:spPr bwMode="auto">
          <a:xfrm>
            <a:off x="3655633" y="2289094"/>
            <a:ext cx="5349620" cy="1362075"/>
          </a:xfrm>
          <a:prstGeom prst="roundRect">
            <a:avLst/>
          </a:prstGeom>
          <a:solidFill>
            <a:srgbClr val="FFFFCC"/>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algn="ctr" fontAlgn="base">
              <a:spcBef>
                <a:spcPct val="0"/>
              </a:spcBef>
              <a:spcAft>
                <a:spcPct val="0"/>
              </a:spcAft>
            </a:pPr>
            <a:r>
              <a:rPr lang="en-US" altLang="ja-JP" sz="2000" dirty="0">
                <a:solidFill>
                  <a:srgbClr val="FF0000"/>
                </a:solidFill>
                <a:effectLst>
                  <a:outerShdw blurRad="38100" dist="38100" dir="2700000" algn="tl">
                    <a:srgbClr val="000000">
                      <a:alpha val="43137"/>
                    </a:srgbClr>
                  </a:outerShdw>
                </a:effectLst>
                <a:latin typeface="小塚ゴシック Pro M" panose="020B0700000000000000" pitchFamily="34" charset="-128"/>
                <a:ea typeface="小塚ゴシック Pro M" panose="020B0700000000000000" pitchFamily="34" charset="-128"/>
              </a:rPr>
              <a:t> </a:t>
            </a:r>
            <a:r>
              <a:rPr lang="en-US" altLang="ja-JP" dirty="0">
                <a:solidFill>
                  <a:srgbClr val="336699"/>
                </a:solidFill>
                <a:latin typeface="Helvetica" panose="020B0604020202020204" pitchFamily="34" charset="0"/>
                <a:ea typeface="小塚ゴシック Pro M" panose="020B0700000000000000" pitchFamily="34" charset="-128"/>
                <a:cs typeface="Helvetica" panose="020B0604020202020204" pitchFamily="34" charset="0"/>
              </a:rPr>
              <a:t>In 2017, 2</a:t>
            </a:r>
            <a:r>
              <a:rPr lang="en-US" altLang="ja-JP" baseline="30000" dirty="0">
                <a:solidFill>
                  <a:srgbClr val="336699"/>
                </a:solidFill>
                <a:latin typeface="Helvetica" panose="020B0604020202020204" pitchFamily="34" charset="0"/>
                <a:ea typeface="小塚ゴシック Pro M" panose="020B0700000000000000" pitchFamily="34" charset="-128"/>
                <a:cs typeface="Helvetica" panose="020B0604020202020204" pitchFamily="34" charset="0"/>
              </a:rPr>
              <a:t>nd</a:t>
            </a:r>
            <a:r>
              <a:rPr lang="en-US" altLang="ja-JP" dirty="0">
                <a:solidFill>
                  <a:srgbClr val="336699"/>
                </a:solidFill>
                <a:latin typeface="Helvetica" panose="020B0604020202020204" pitchFamily="34" charset="0"/>
                <a:ea typeface="小塚ゴシック Pro M" panose="020B0700000000000000" pitchFamily="34" charset="-128"/>
                <a:cs typeface="Helvetica" panose="020B0604020202020204" pitchFamily="34" charset="0"/>
              </a:rPr>
              <a:t> MoU revision has counted </a:t>
            </a:r>
            <a:r>
              <a:rPr lang="en-US" altLang="ja-JP" dirty="0">
                <a:solidFill>
                  <a:srgbClr val="FF0000"/>
                </a:solidFill>
                <a:latin typeface="Helvetica" panose="020B0604020202020204" pitchFamily="34" charset="0"/>
                <a:ea typeface="小塚ゴシック Pro M" panose="020B0700000000000000" pitchFamily="34" charset="-128"/>
                <a:cs typeface="Helvetica" panose="020B0604020202020204" pitchFamily="34" charset="0"/>
              </a:rPr>
              <a:t>J-PARC </a:t>
            </a:r>
            <a:r>
              <a:rPr lang="en-US" altLang="ja-JP" dirty="0">
                <a:solidFill>
                  <a:srgbClr val="336699"/>
                </a:solidFill>
                <a:latin typeface="Helvetica" panose="020B0604020202020204" pitchFamily="34" charset="0"/>
                <a:ea typeface="小塚ゴシック Pro M" panose="020B0700000000000000" pitchFamily="34" charset="-128"/>
                <a:cs typeface="Helvetica" panose="020B0604020202020204" pitchFamily="34" charset="0"/>
              </a:rPr>
              <a:t>(KEK+JAEA) &amp; </a:t>
            </a:r>
            <a:r>
              <a:rPr lang="en-US" altLang="ja-JP" dirty="0">
                <a:solidFill>
                  <a:srgbClr val="FF0000"/>
                </a:solidFill>
                <a:latin typeface="Helvetica" panose="020B0604020202020204" pitchFamily="34" charset="0"/>
                <a:ea typeface="小塚ゴシック Pro M" panose="020B0700000000000000" pitchFamily="34" charset="-128"/>
                <a:cs typeface="Helvetica" panose="020B0604020202020204" pitchFamily="34" charset="0"/>
              </a:rPr>
              <a:t>CERN</a:t>
            </a:r>
            <a:r>
              <a:rPr lang="en-US" altLang="ja-JP" dirty="0">
                <a:solidFill>
                  <a:srgbClr val="336699"/>
                </a:solidFill>
                <a:latin typeface="Helvetica" panose="020B0604020202020204" pitchFamily="34" charset="0"/>
                <a:ea typeface="小塚ゴシック Pro M" panose="020B0700000000000000" pitchFamily="34" charset="-128"/>
                <a:cs typeface="Helvetica" panose="020B0604020202020204" pitchFamily="34" charset="0"/>
              </a:rPr>
              <a:t> as official participants </a:t>
            </a:r>
          </a:p>
          <a:p>
            <a:pPr algn="ctr" fontAlgn="base">
              <a:spcBef>
                <a:spcPct val="0"/>
              </a:spcBef>
              <a:spcAft>
                <a:spcPct val="0"/>
              </a:spcAft>
            </a:pPr>
            <a:r>
              <a:rPr lang="en-US" altLang="ja-JP" dirty="0">
                <a:solidFill>
                  <a:srgbClr val="336699"/>
                </a:solidFill>
                <a:latin typeface="Helvetica" panose="020B0604020202020204" pitchFamily="34" charset="0"/>
                <a:ea typeface="小塚ゴシック Pro M" panose="020B0700000000000000" pitchFamily="34" charset="-128"/>
                <a:cs typeface="Helvetica" panose="020B0604020202020204" pitchFamily="34" charset="0"/>
              </a:rPr>
              <a:t>Collaboration has now grown to </a:t>
            </a:r>
          </a:p>
          <a:p>
            <a:pPr algn="ctr" fontAlgn="base">
              <a:spcBef>
                <a:spcPct val="0"/>
              </a:spcBef>
              <a:spcAft>
                <a:spcPct val="0"/>
              </a:spcAft>
            </a:pPr>
            <a:r>
              <a:rPr lang="en-US" altLang="ja-JP" dirty="0">
                <a:solidFill>
                  <a:srgbClr val="FF0000"/>
                </a:solidFill>
                <a:latin typeface="Helvetica" panose="020B0604020202020204" pitchFamily="34" charset="0"/>
                <a:ea typeface="小塚ゴシック Pro M" panose="020B0700000000000000" pitchFamily="34" charset="-128"/>
                <a:cs typeface="Helvetica" panose="020B0604020202020204" pitchFamily="34" charset="0"/>
              </a:rPr>
              <a:t>13(14) Institutions, 70 members</a:t>
            </a:r>
          </a:p>
        </p:txBody>
      </p:sp>
      <p:pic>
        <p:nvPicPr>
          <p:cNvPr id="14" name="図 13"/>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81637" y="1200859"/>
            <a:ext cx="2088776" cy="2030754"/>
          </a:xfrm>
          <a:prstGeom prst="rect">
            <a:avLst/>
          </a:prstGeom>
        </p:spPr>
      </p:pic>
      <p:sp>
        <p:nvSpPr>
          <p:cNvPr id="8" name="TextBox 7"/>
          <p:cNvSpPr txBox="1"/>
          <p:nvPr/>
        </p:nvSpPr>
        <p:spPr>
          <a:xfrm>
            <a:off x="0" y="-2651"/>
            <a:ext cx="9144000" cy="995099"/>
          </a:xfrm>
          <a:prstGeom prst="rect">
            <a:avLst/>
          </a:prstGeom>
          <a:solidFill>
            <a:srgbClr val="0066FF"/>
          </a:solidFill>
          <a:effectLst>
            <a:outerShdw blurRad="50800" dist="38100" dir="2700000" algn="tl" rotWithShape="0">
              <a:srgbClr val="000000">
                <a:alpha val="43000"/>
              </a:srgbClr>
            </a:outerShdw>
          </a:effectLst>
        </p:spPr>
        <p:txBody>
          <a:bodyPr wrap="square" lIns="1371600" rIns="1371600" rtlCol="0">
            <a:noAutofit/>
          </a:bodyPr>
          <a:lstStyle/>
          <a:p>
            <a:pPr algn="dist" fontAlgn="base">
              <a:spcBef>
                <a:spcPct val="0"/>
              </a:spcBef>
              <a:spcAft>
                <a:spcPct val="0"/>
              </a:spcAft>
            </a:pPr>
            <a:r>
              <a:rPr lang="en-US" sz="3600" dirty="0">
                <a:solidFill>
                  <a:srgbClr val="FFFFFF"/>
                </a:solidFill>
                <a:effectLst>
                  <a:glow rad="165100">
                    <a:srgbClr val="FFF367">
                      <a:alpha val="65000"/>
                    </a:srgbClr>
                  </a:glow>
                </a:effectLst>
                <a:latin typeface="Franklin Gothic Medium"/>
                <a:cs typeface="Franklin Gothic Medium"/>
              </a:rPr>
              <a:t>  </a:t>
            </a:r>
            <a:r>
              <a:rPr lang="en-US" sz="3600" dirty="0">
                <a:solidFill>
                  <a:srgbClr val="FFFFFF"/>
                </a:solidFill>
                <a:effectLst>
                  <a:glow rad="165100">
                    <a:srgbClr val="FFF367">
                      <a:alpha val="65000"/>
                    </a:srgbClr>
                  </a:glow>
                </a:effectLst>
                <a:latin typeface="Franklin Gothic Medium" panose="020B0603020102020204" pitchFamily="34" charset="0"/>
                <a:cs typeface="Franklin Gothic Medium"/>
              </a:rPr>
              <a:t>R</a:t>
            </a:r>
            <a:r>
              <a:rPr lang="ja-JP" altLang="en-US" sz="3600" dirty="0">
                <a:solidFill>
                  <a:srgbClr val="FFFFFF"/>
                </a:solidFill>
                <a:effectLst>
                  <a:glow rad="165100">
                    <a:srgbClr val="FFF367">
                      <a:alpha val="65000"/>
                    </a:srgbClr>
                  </a:glow>
                </a:effectLst>
                <a:latin typeface="Franklin Gothic Medium" panose="020B0603020102020204" pitchFamily="34" charset="0"/>
                <a:cs typeface="Franklin Gothic Medium"/>
              </a:rPr>
              <a:t> </a:t>
            </a:r>
            <a:r>
              <a:rPr lang="en-US" sz="3600" dirty="0">
                <a:solidFill>
                  <a:srgbClr val="FFFFFF"/>
                </a:solidFill>
                <a:effectLst>
                  <a:glow rad="165100">
                    <a:srgbClr val="FFF367">
                      <a:alpha val="65000"/>
                    </a:srgbClr>
                  </a:glow>
                </a:effectLst>
                <a:latin typeface="Franklin Gothic Medium" panose="020B0603020102020204" pitchFamily="34" charset="0"/>
                <a:cs typeface="Franklin Gothic Medium"/>
              </a:rPr>
              <a:t>a D I A T E </a:t>
            </a:r>
            <a:r>
              <a:rPr lang="en-US" sz="3200" dirty="0">
                <a:solidFill>
                  <a:srgbClr val="FFFFFF"/>
                </a:solidFill>
                <a:latin typeface="Franklin Gothic Medium" panose="020B0603020102020204" pitchFamily="34" charset="0"/>
                <a:cs typeface="Franklin Gothic Medium"/>
              </a:rPr>
              <a:t>Collaboration</a:t>
            </a:r>
          </a:p>
        </p:txBody>
      </p:sp>
      <p:sp>
        <p:nvSpPr>
          <p:cNvPr id="10" name="Rectangle 9"/>
          <p:cNvSpPr/>
          <p:nvPr/>
        </p:nvSpPr>
        <p:spPr>
          <a:xfrm>
            <a:off x="242998" y="3326981"/>
            <a:ext cx="2351926" cy="369332"/>
          </a:xfrm>
          <a:prstGeom prst="rect">
            <a:avLst/>
          </a:prstGeom>
        </p:spPr>
        <p:txBody>
          <a:bodyPr wrap="none">
            <a:spAutoFit/>
          </a:bodyPr>
          <a:lstStyle/>
          <a:p>
            <a:pPr fontAlgn="base">
              <a:spcBef>
                <a:spcPct val="0"/>
              </a:spcBef>
              <a:spcAft>
                <a:spcPct val="0"/>
              </a:spcAft>
            </a:pPr>
            <a:r>
              <a:rPr lang="en-US" dirty="0">
                <a:solidFill>
                  <a:srgbClr val="FFFF00"/>
                </a:solidFill>
                <a:latin typeface="Yu Gothic UI" panose="020B0500000000000000" pitchFamily="50" charset="-128"/>
                <a:ea typeface="Yu Gothic UI" panose="020B0500000000000000" pitchFamily="50" charset="-128"/>
                <a:hlinkClick r:id="rId3"/>
              </a:rPr>
              <a:t>http://radiate.fnal.gov</a:t>
            </a:r>
            <a:endParaRPr lang="en-US" dirty="0">
              <a:solidFill>
                <a:srgbClr val="FFFF00"/>
              </a:solidFill>
              <a:latin typeface="Yu Gothic UI" panose="020B0500000000000000" pitchFamily="50" charset="-128"/>
              <a:ea typeface="Yu Gothic UI" panose="020B0500000000000000" pitchFamily="50" charset="-128"/>
            </a:endParaRPr>
          </a:p>
        </p:txBody>
      </p:sp>
      <p:sp>
        <p:nvSpPr>
          <p:cNvPr id="11" name="Rectangle 10"/>
          <p:cNvSpPr/>
          <p:nvPr/>
        </p:nvSpPr>
        <p:spPr>
          <a:xfrm>
            <a:off x="3184635" y="1014512"/>
            <a:ext cx="5959366" cy="1323439"/>
          </a:xfrm>
          <a:prstGeom prst="rect">
            <a:avLst/>
          </a:prstGeom>
        </p:spPr>
        <p:txBody>
          <a:bodyPr wrap="square">
            <a:spAutoFit/>
          </a:bodyPr>
          <a:lstStyle/>
          <a:p>
            <a:pPr marL="457200" indent="-457200" fontAlgn="base">
              <a:spcBef>
                <a:spcPct val="0"/>
              </a:spcBef>
              <a:spcAft>
                <a:spcPct val="0"/>
              </a:spcAft>
              <a:buFont typeface="Wingdings" charset="2"/>
              <a:buChar char="§"/>
            </a:pPr>
            <a:r>
              <a:rPr lang="en-US" sz="2000" dirty="0">
                <a:solidFill>
                  <a:srgbClr val="006699"/>
                </a:solidFill>
                <a:latin typeface="Helvetica" panose="020B0604020202020204" pitchFamily="34" charset="0"/>
                <a:ea typeface="小塚ゴシック Pro M" panose="020B0700000000000000" pitchFamily="34" charset="-128"/>
                <a:cs typeface="Helvetica" panose="020B0604020202020204" pitchFamily="34" charset="0"/>
              </a:rPr>
              <a:t>Founded in 2012 by 5 institutions led by </a:t>
            </a:r>
            <a:r>
              <a:rPr lang="en-US" sz="2000" dirty="0">
                <a:solidFill>
                  <a:srgbClr val="FF0000"/>
                </a:solidFill>
                <a:latin typeface="Helvetica" panose="020B0604020202020204" pitchFamily="34" charset="0"/>
                <a:ea typeface="小塚ゴシック Pro M" panose="020B0700000000000000" pitchFamily="34" charset="-128"/>
                <a:cs typeface="Helvetica" panose="020B0604020202020204" pitchFamily="34" charset="0"/>
              </a:rPr>
              <a:t>FNAL</a:t>
            </a:r>
            <a:r>
              <a:rPr lang="en-US" sz="2000" dirty="0">
                <a:solidFill>
                  <a:srgbClr val="006699"/>
                </a:solidFill>
                <a:latin typeface="Helvetica" panose="020B0604020202020204" pitchFamily="34" charset="0"/>
                <a:ea typeface="小塚ゴシック Pro M" panose="020B0700000000000000" pitchFamily="34" charset="-128"/>
                <a:cs typeface="Helvetica" panose="020B0604020202020204" pitchFamily="34" charset="0"/>
              </a:rPr>
              <a:t> and </a:t>
            </a:r>
            <a:r>
              <a:rPr lang="en-US" sz="2000" dirty="0">
                <a:solidFill>
                  <a:srgbClr val="FF0000"/>
                </a:solidFill>
                <a:latin typeface="Helvetica" panose="020B0604020202020204" pitchFamily="34" charset="0"/>
                <a:ea typeface="小塚ゴシック Pro M" panose="020B0700000000000000" pitchFamily="34" charset="-128"/>
                <a:cs typeface="Helvetica" panose="020B0604020202020204" pitchFamily="34" charset="0"/>
              </a:rPr>
              <a:t>STFC</a:t>
            </a:r>
            <a:r>
              <a:rPr lang="en-US" sz="2000" dirty="0">
                <a:solidFill>
                  <a:srgbClr val="006699"/>
                </a:solidFill>
                <a:latin typeface="Helvetica" panose="020B0604020202020204" pitchFamily="34" charset="0"/>
                <a:ea typeface="小塚ゴシック Pro M" panose="020B0700000000000000" pitchFamily="34" charset="-128"/>
                <a:cs typeface="Helvetica" panose="020B0604020202020204" pitchFamily="34" charset="0"/>
              </a:rPr>
              <a:t> to bring together </a:t>
            </a:r>
            <a:r>
              <a:rPr lang="en-US" sz="2000" dirty="0">
                <a:solidFill>
                  <a:srgbClr val="FF0000"/>
                </a:solidFill>
                <a:latin typeface="Helvetica" panose="020B0604020202020204" pitchFamily="34" charset="0"/>
                <a:ea typeface="小塚ゴシック Pro M" panose="020B0700000000000000" pitchFamily="34" charset="-128"/>
                <a:cs typeface="Helvetica" panose="020B0604020202020204" pitchFamily="34" charset="0"/>
              </a:rPr>
              <a:t>the HEP/BES accelerator target </a:t>
            </a:r>
            <a:r>
              <a:rPr lang="en-US" sz="2000" dirty="0">
                <a:solidFill>
                  <a:srgbClr val="006699"/>
                </a:solidFill>
                <a:latin typeface="Helvetica" panose="020B0604020202020204" pitchFamily="34" charset="0"/>
                <a:ea typeface="小塚ゴシック Pro M" panose="020B0700000000000000" pitchFamily="34" charset="-128"/>
                <a:cs typeface="Helvetica" panose="020B0604020202020204" pitchFamily="34" charset="0"/>
              </a:rPr>
              <a:t>and </a:t>
            </a:r>
            <a:r>
              <a:rPr lang="en-US" sz="2000" dirty="0">
                <a:solidFill>
                  <a:srgbClr val="FF0000"/>
                </a:solidFill>
                <a:latin typeface="Helvetica" panose="020B0604020202020204" pitchFamily="34" charset="0"/>
                <a:ea typeface="小塚ゴシック Pro M" panose="020B0700000000000000" pitchFamily="34" charset="-128"/>
                <a:cs typeface="Helvetica" panose="020B0604020202020204" pitchFamily="34" charset="0"/>
              </a:rPr>
              <a:t>nuclear fusion/fission materials communities</a:t>
            </a:r>
            <a:endParaRPr lang="en-US" sz="2000" dirty="0">
              <a:solidFill>
                <a:srgbClr val="006699"/>
              </a:solidFill>
              <a:latin typeface="Helvetica" panose="020B0604020202020204" pitchFamily="34" charset="0"/>
              <a:ea typeface="小塚ゴシック Pro M" panose="020B0700000000000000" pitchFamily="34" charset="-128"/>
              <a:cs typeface="Helvetica" panose="020B0604020202020204" pitchFamily="34" charset="0"/>
            </a:endParaRPr>
          </a:p>
        </p:txBody>
      </p:sp>
      <p:sp>
        <p:nvSpPr>
          <p:cNvPr id="7" name="TextBox 6"/>
          <p:cNvSpPr txBox="1"/>
          <p:nvPr/>
        </p:nvSpPr>
        <p:spPr>
          <a:xfrm>
            <a:off x="587983" y="564046"/>
            <a:ext cx="8232648" cy="400110"/>
          </a:xfrm>
          <a:prstGeom prst="rect">
            <a:avLst/>
          </a:prstGeom>
          <a:noFill/>
        </p:spPr>
        <p:txBody>
          <a:bodyPr wrap="square" rtlCol="0">
            <a:spAutoFit/>
          </a:bodyPr>
          <a:lstStyle/>
          <a:p>
            <a:pPr algn="ctr" fontAlgn="base">
              <a:spcBef>
                <a:spcPct val="0"/>
              </a:spcBef>
              <a:spcAft>
                <a:spcPct val="0"/>
              </a:spcAft>
            </a:pPr>
            <a:r>
              <a:rPr lang="en-US" altLang="ja-JP" sz="2000" b="1" dirty="0">
                <a:solidFill>
                  <a:srgbClr val="FF0000"/>
                </a:solidFill>
                <a:latin typeface="Adobe Gothic Std B" panose="020B0800000000000000" pitchFamily="34" charset="-128"/>
                <a:ea typeface="Adobe Gothic Std B" panose="020B0800000000000000" pitchFamily="34" charset="-128"/>
              </a:rPr>
              <a:t>Ra</a:t>
            </a:r>
            <a:r>
              <a:rPr lang="en-US" altLang="ja-JP" sz="2000" b="1" dirty="0">
                <a:solidFill>
                  <a:srgbClr val="FFFFFF"/>
                </a:solidFill>
                <a:latin typeface="Adobe Gothic Std B" panose="020B0800000000000000" pitchFamily="34" charset="-128"/>
                <a:ea typeface="Adobe Gothic Std B" panose="020B0800000000000000" pitchFamily="34" charset="-128"/>
              </a:rPr>
              <a:t>diation</a:t>
            </a:r>
            <a:r>
              <a:rPr lang="en-US" altLang="ja-JP" sz="2000" b="1" dirty="0">
                <a:solidFill>
                  <a:srgbClr val="000000"/>
                </a:solidFill>
                <a:latin typeface="Adobe Gothic Std B" panose="020B0800000000000000" pitchFamily="34" charset="-128"/>
                <a:ea typeface="Adobe Gothic Std B" panose="020B0800000000000000" pitchFamily="34" charset="-128"/>
              </a:rPr>
              <a:t> </a:t>
            </a:r>
            <a:r>
              <a:rPr lang="en-US" altLang="ja-JP" sz="2000" b="1" dirty="0">
                <a:solidFill>
                  <a:srgbClr val="FF0000"/>
                </a:solidFill>
                <a:latin typeface="Adobe Gothic Std B" panose="020B0800000000000000" pitchFamily="34" charset="-128"/>
                <a:ea typeface="Adobe Gothic Std B" panose="020B0800000000000000" pitchFamily="34" charset="-128"/>
              </a:rPr>
              <a:t>D</a:t>
            </a:r>
            <a:r>
              <a:rPr lang="en-US" altLang="ja-JP" sz="2000" b="1" dirty="0">
                <a:solidFill>
                  <a:srgbClr val="FFFFFF"/>
                </a:solidFill>
                <a:latin typeface="Adobe Gothic Std B" panose="020B0800000000000000" pitchFamily="34" charset="-128"/>
                <a:ea typeface="Adobe Gothic Std B" panose="020B0800000000000000" pitchFamily="34" charset="-128"/>
              </a:rPr>
              <a:t>amage</a:t>
            </a:r>
            <a:r>
              <a:rPr lang="en-US" altLang="ja-JP" sz="2000" b="1" dirty="0">
                <a:solidFill>
                  <a:srgbClr val="000000"/>
                </a:solidFill>
                <a:latin typeface="Adobe Gothic Std B" panose="020B0800000000000000" pitchFamily="34" charset="-128"/>
                <a:ea typeface="Adobe Gothic Std B" panose="020B0800000000000000" pitchFamily="34" charset="-128"/>
              </a:rPr>
              <a:t> </a:t>
            </a:r>
            <a:r>
              <a:rPr lang="en-US" altLang="ja-JP" sz="2000" b="1" dirty="0">
                <a:solidFill>
                  <a:srgbClr val="FF0000"/>
                </a:solidFill>
                <a:latin typeface="Adobe Gothic Std B" panose="020B0800000000000000" pitchFamily="34" charset="-128"/>
                <a:ea typeface="Adobe Gothic Std B" panose="020B0800000000000000" pitchFamily="34" charset="-128"/>
              </a:rPr>
              <a:t>I</a:t>
            </a:r>
            <a:r>
              <a:rPr lang="en-US" altLang="ja-JP" sz="2000" b="1" dirty="0">
                <a:solidFill>
                  <a:srgbClr val="FFFFFF"/>
                </a:solidFill>
                <a:latin typeface="Adobe Gothic Std B" panose="020B0800000000000000" pitchFamily="34" charset="-128"/>
                <a:ea typeface="Adobe Gothic Std B" panose="020B0800000000000000" pitchFamily="34" charset="-128"/>
              </a:rPr>
              <a:t>n</a:t>
            </a:r>
            <a:r>
              <a:rPr lang="en-US" altLang="ja-JP" sz="2000" b="1" dirty="0">
                <a:solidFill>
                  <a:srgbClr val="000000"/>
                </a:solidFill>
                <a:latin typeface="Adobe Gothic Std B" panose="020B0800000000000000" pitchFamily="34" charset="-128"/>
                <a:ea typeface="Adobe Gothic Std B" panose="020B0800000000000000" pitchFamily="34" charset="-128"/>
              </a:rPr>
              <a:t> </a:t>
            </a:r>
            <a:r>
              <a:rPr lang="en-US" altLang="ja-JP" sz="2000" b="1" dirty="0">
                <a:solidFill>
                  <a:srgbClr val="FF0000"/>
                </a:solidFill>
                <a:latin typeface="Adobe Gothic Std B" panose="020B0800000000000000" pitchFamily="34" charset="-128"/>
                <a:ea typeface="Adobe Gothic Std B" panose="020B0800000000000000" pitchFamily="34" charset="-128"/>
              </a:rPr>
              <a:t>A</a:t>
            </a:r>
            <a:r>
              <a:rPr lang="en-US" altLang="ja-JP" sz="2000" b="1" dirty="0">
                <a:solidFill>
                  <a:srgbClr val="FFFFFF"/>
                </a:solidFill>
                <a:latin typeface="Adobe Gothic Std B" panose="020B0800000000000000" pitchFamily="34" charset="-128"/>
                <a:ea typeface="Adobe Gothic Std B" panose="020B0800000000000000" pitchFamily="34" charset="-128"/>
              </a:rPr>
              <a:t>ccelerator </a:t>
            </a:r>
            <a:r>
              <a:rPr lang="en-US" altLang="ja-JP" sz="2000" b="1" dirty="0">
                <a:solidFill>
                  <a:srgbClr val="FF0000"/>
                </a:solidFill>
                <a:latin typeface="Adobe Gothic Std B" panose="020B0800000000000000" pitchFamily="34" charset="-128"/>
                <a:ea typeface="Adobe Gothic Std B" panose="020B0800000000000000" pitchFamily="34" charset="-128"/>
              </a:rPr>
              <a:t>T</a:t>
            </a:r>
            <a:r>
              <a:rPr lang="en-US" altLang="ja-JP" sz="2000" b="1" dirty="0">
                <a:solidFill>
                  <a:srgbClr val="FFFFFF"/>
                </a:solidFill>
                <a:latin typeface="Adobe Gothic Std B" panose="020B0800000000000000" pitchFamily="34" charset="-128"/>
                <a:ea typeface="Adobe Gothic Std B" panose="020B0800000000000000" pitchFamily="34" charset="-128"/>
              </a:rPr>
              <a:t>arget</a:t>
            </a:r>
            <a:r>
              <a:rPr lang="en-US" altLang="ja-JP" sz="2000" b="1" dirty="0">
                <a:solidFill>
                  <a:srgbClr val="000000"/>
                </a:solidFill>
                <a:latin typeface="Adobe Gothic Std B" panose="020B0800000000000000" pitchFamily="34" charset="-128"/>
                <a:ea typeface="Adobe Gothic Std B" panose="020B0800000000000000" pitchFamily="34" charset="-128"/>
              </a:rPr>
              <a:t> </a:t>
            </a:r>
            <a:r>
              <a:rPr lang="en-US" altLang="ja-JP" sz="2000" b="1" dirty="0">
                <a:solidFill>
                  <a:srgbClr val="FF0000"/>
                </a:solidFill>
                <a:latin typeface="Adobe Gothic Std B" panose="020B0800000000000000" pitchFamily="34" charset="-128"/>
                <a:ea typeface="Adobe Gothic Std B" panose="020B0800000000000000" pitchFamily="34" charset="-128"/>
              </a:rPr>
              <a:t>E</a:t>
            </a:r>
            <a:r>
              <a:rPr lang="en-US" altLang="ja-JP" sz="2000" b="1" dirty="0">
                <a:solidFill>
                  <a:srgbClr val="FFFFFF"/>
                </a:solidFill>
                <a:latin typeface="Adobe Gothic Std B" panose="020B0800000000000000" pitchFamily="34" charset="-128"/>
                <a:ea typeface="Adobe Gothic Std B" panose="020B0800000000000000" pitchFamily="34" charset="-128"/>
              </a:rPr>
              <a:t>nvironments</a:t>
            </a:r>
            <a:r>
              <a:rPr lang="en-US" altLang="ja-JP" sz="2000" b="1" dirty="0">
                <a:solidFill>
                  <a:srgbClr val="000000"/>
                </a:solidFill>
                <a:latin typeface="Adobe Gothic Std B" panose="020B0800000000000000" pitchFamily="34" charset="-128"/>
                <a:ea typeface="Adobe Gothic Std B" panose="020B0800000000000000" pitchFamily="34" charset="-128"/>
              </a:rPr>
              <a:t> </a:t>
            </a:r>
          </a:p>
        </p:txBody>
      </p:sp>
      <p:pic>
        <p:nvPicPr>
          <p:cNvPr id="15" name="図 14"/>
          <p:cNvPicPr>
            <a:picLocks noChangeAspect="1"/>
          </p:cNvPicPr>
          <p:nvPr/>
        </p:nvPicPr>
        <p:blipFill rotWithShape="1">
          <a:blip r:embed="rId4" cstate="print">
            <a:extLst>
              <a:ext uri="{28A0092B-C50C-407E-A947-70E740481C1C}">
                <a14:useLocalDpi xmlns:a14="http://schemas.microsoft.com/office/drawing/2010/main" val="0"/>
              </a:ext>
            </a:extLst>
          </a:blip>
          <a:srcRect b="-5364"/>
          <a:stretch/>
        </p:blipFill>
        <p:spPr>
          <a:xfrm>
            <a:off x="2278073" y="1187998"/>
            <a:ext cx="518995" cy="518994"/>
          </a:xfrm>
          <a:prstGeom prst="rect">
            <a:avLst/>
          </a:prstGeom>
        </p:spPr>
      </p:pic>
      <p:grpSp>
        <p:nvGrpSpPr>
          <p:cNvPr id="16" name="グループ化 15"/>
          <p:cNvGrpSpPr/>
          <p:nvPr/>
        </p:nvGrpSpPr>
        <p:grpSpPr>
          <a:xfrm>
            <a:off x="2179378" y="1741724"/>
            <a:ext cx="715976" cy="1453532"/>
            <a:chOff x="2512557" y="3572662"/>
            <a:chExt cx="547331" cy="1111162"/>
          </a:xfrm>
        </p:grpSpPr>
        <p:pic>
          <p:nvPicPr>
            <p:cNvPr id="24" name="図 2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536624" y="3595092"/>
              <a:ext cx="503372" cy="503371"/>
            </a:xfrm>
            <a:prstGeom prst="rect">
              <a:avLst/>
            </a:prstGeom>
          </p:spPr>
        </p:pic>
        <p:pic>
          <p:nvPicPr>
            <p:cNvPr id="25" name="図 2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517188" y="4185448"/>
              <a:ext cx="535848" cy="498376"/>
            </a:xfrm>
            <a:prstGeom prst="rect">
              <a:avLst/>
            </a:prstGeom>
          </p:spPr>
        </p:pic>
        <p:sp>
          <p:nvSpPr>
            <p:cNvPr id="26" name="角丸四角形 25"/>
            <p:cNvSpPr/>
            <p:nvPr/>
          </p:nvSpPr>
          <p:spPr bwMode="auto">
            <a:xfrm>
              <a:off x="2512557" y="3572662"/>
              <a:ext cx="547331" cy="295991"/>
            </a:xfrm>
            <a:prstGeom prst="roundRect">
              <a:avLst>
                <a:gd name="adj" fmla="val 8854"/>
              </a:avLst>
            </a:prstGeom>
            <a:noFill/>
            <a:ln w="28575" cap="flat" cmpd="sng" algn="ctr">
              <a:solidFill>
                <a:srgbClr val="FF5050"/>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fontAlgn="base">
                <a:spcBef>
                  <a:spcPct val="0"/>
                </a:spcBef>
                <a:spcAft>
                  <a:spcPct val="0"/>
                </a:spcAft>
              </a:pPr>
              <a:endParaRPr lang="ja-JP" altLang="en-US">
                <a:solidFill>
                  <a:srgbClr val="000000"/>
                </a:solidFill>
              </a:endParaRPr>
            </a:p>
          </p:txBody>
        </p:sp>
      </p:grpSp>
      <p:sp>
        <p:nvSpPr>
          <p:cNvPr id="2" name="スライド番号プレースホルダー 1"/>
          <p:cNvSpPr>
            <a:spLocks noGrp="1"/>
          </p:cNvSpPr>
          <p:nvPr>
            <p:ph type="sldNum" sz="quarter" idx="10"/>
          </p:nvPr>
        </p:nvSpPr>
        <p:spPr/>
        <p:txBody>
          <a:bodyPr/>
          <a:lstStyle/>
          <a:p>
            <a:pPr>
              <a:defRPr/>
            </a:pPr>
            <a:fld id="{9F116D1B-3857-46E4-969D-511DC8CE9295}" type="slidenum">
              <a:rPr lang="ja-JP" altLang="en-US" smtClean="0">
                <a:solidFill>
                  <a:srgbClr val="333399">
                    <a:lumMod val="60000"/>
                    <a:lumOff val="40000"/>
                  </a:srgbClr>
                </a:solidFill>
              </a:rPr>
              <a:pPr>
                <a:defRPr/>
              </a:pPr>
              <a:t>34</a:t>
            </a:fld>
            <a:endParaRPr lang="ja-JP" altLang="en-US" dirty="0">
              <a:solidFill>
                <a:srgbClr val="333399">
                  <a:lumMod val="60000"/>
                  <a:lumOff val="40000"/>
                </a:srgbClr>
              </a:solidFill>
            </a:endParaRPr>
          </a:p>
        </p:txBody>
      </p:sp>
      <p:pic>
        <p:nvPicPr>
          <p:cNvPr id="18" name="図 17"/>
          <p:cNvPicPr>
            <a:picLocks noChangeAspect="1"/>
          </p:cNvPicPr>
          <p:nvPr/>
        </p:nvPicPr>
        <p:blipFill>
          <a:blip r:embed="rId7"/>
          <a:stretch>
            <a:fillRect/>
          </a:stretch>
        </p:blipFill>
        <p:spPr>
          <a:xfrm>
            <a:off x="242998" y="0"/>
            <a:ext cx="770463" cy="985022"/>
          </a:xfrm>
          <a:prstGeom prst="rect">
            <a:avLst/>
          </a:prstGeom>
        </p:spPr>
      </p:pic>
      <p:sp>
        <p:nvSpPr>
          <p:cNvPr id="29" name="スライド番号プレースホルダー 1"/>
          <p:cNvSpPr txBox="1">
            <a:spLocks/>
          </p:cNvSpPr>
          <p:nvPr/>
        </p:nvSpPr>
        <p:spPr bwMode="auto">
          <a:xfrm>
            <a:off x="6553200" y="6356538"/>
            <a:ext cx="2133600" cy="3651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defPPr>
              <a:defRPr lang="ja-JP"/>
            </a:defPPr>
            <a:lvl1pPr marL="0" algn="r" defTabSz="914400" rtl="0" eaLnBrk="1" fontAlgn="ctr" latinLnBrk="0" hangingPunct="1">
              <a:defRPr kumimoji="1" sz="1000" b="1" i="0" kern="1200">
                <a:solidFill>
                  <a:schemeClr val="accent2">
                    <a:lumMod val="60000"/>
                    <a:lumOff val="40000"/>
                  </a:schemeClr>
                </a:solidFill>
                <a:effectLst/>
                <a:latin typeface="Verdana" pitchFamily="34" charset="0"/>
                <a:ea typeface="ＭＳ Ｐゴシック" pitchFamily="50" charset="-128"/>
                <a:cs typeface="Verdana" pitchFamily="34" charset="0"/>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defRPr/>
            </a:pPr>
            <a:fld id="{9F116D1B-3857-46E4-969D-511DC8CE9295}" type="slidenum">
              <a:rPr lang="ja-JP" altLang="en-US" smtClean="0">
                <a:solidFill>
                  <a:srgbClr val="333399">
                    <a:lumMod val="60000"/>
                    <a:lumOff val="40000"/>
                  </a:srgbClr>
                </a:solidFill>
              </a:rPr>
              <a:pPr>
                <a:defRPr/>
              </a:pPr>
              <a:t>34</a:t>
            </a:fld>
            <a:endParaRPr lang="ja-JP" altLang="en-US" dirty="0">
              <a:solidFill>
                <a:srgbClr val="333399">
                  <a:lumMod val="60000"/>
                  <a:lumOff val="40000"/>
                </a:srgbClr>
              </a:solidFill>
            </a:endParaRPr>
          </a:p>
        </p:txBody>
      </p:sp>
      <p:pic>
        <p:nvPicPr>
          <p:cNvPr id="31" name="図 30"/>
          <p:cNvPicPr>
            <a:picLocks noChangeAspect="1"/>
          </p:cNvPicPr>
          <p:nvPr/>
        </p:nvPicPr>
        <p:blipFill rotWithShape="1">
          <a:blip r:embed="rId8" cstate="print">
            <a:extLst>
              <a:ext uri="{28A0092B-C50C-407E-A947-70E740481C1C}">
                <a14:useLocalDpi xmlns:a14="http://schemas.microsoft.com/office/drawing/2010/main" val="0"/>
              </a:ext>
            </a:extLst>
          </a:blip>
          <a:srcRect l="4422" t="22074" r="4589" b="31944"/>
          <a:stretch/>
        </p:blipFill>
        <p:spPr>
          <a:xfrm>
            <a:off x="-18661" y="3761656"/>
            <a:ext cx="9180512" cy="3096344"/>
          </a:xfrm>
          <a:prstGeom prst="rect">
            <a:avLst/>
          </a:prstGeom>
        </p:spPr>
      </p:pic>
      <p:sp>
        <p:nvSpPr>
          <p:cNvPr id="32" name="テキスト ボックス 31"/>
          <p:cNvSpPr txBox="1"/>
          <p:nvPr/>
        </p:nvSpPr>
        <p:spPr>
          <a:xfrm>
            <a:off x="-39275" y="6405808"/>
            <a:ext cx="9217024" cy="461665"/>
          </a:xfrm>
          <a:prstGeom prst="rect">
            <a:avLst/>
          </a:prstGeom>
          <a:noFill/>
        </p:spPr>
        <p:txBody>
          <a:bodyPr wrap="square" rtlCol="0">
            <a:spAutoFit/>
          </a:bodyPr>
          <a:lstStyle/>
          <a:p>
            <a:pPr algn="ctr"/>
            <a:r>
              <a:rPr kumimoji="1" lang="en-US" altLang="ja-JP" sz="2400" dirty="0">
                <a:solidFill>
                  <a:schemeClr val="bg1"/>
                </a:solidFill>
                <a:effectLst>
                  <a:glow rad="101600">
                    <a:schemeClr val="tx1">
                      <a:alpha val="60000"/>
                    </a:schemeClr>
                  </a:glow>
                </a:effectLst>
                <a:latin typeface="小塚ゴシック Pro B" panose="020B0800000000000000" pitchFamily="34" charset="-128"/>
                <a:ea typeface="小塚ゴシック Pro B" panose="020B0800000000000000" pitchFamily="34" charset="-128"/>
              </a:rPr>
              <a:t>J-PARC </a:t>
            </a:r>
            <a:r>
              <a:rPr lang="en-US" altLang="ja-JP" sz="2400" dirty="0">
                <a:solidFill>
                  <a:schemeClr val="bg1"/>
                </a:solidFill>
                <a:effectLst>
                  <a:glow rad="101600">
                    <a:schemeClr val="tx1">
                      <a:alpha val="60000"/>
                    </a:schemeClr>
                  </a:glow>
                </a:effectLst>
                <a:latin typeface="小塚ゴシック Pro B" panose="020B0800000000000000" pitchFamily="34" charset="-128"/>
                <a:ea typeface="小塚ゴシック Pro B" panose="020B0800000000000000" pitchFamily="34" charset="-128"/>
              </a:rPr>
              <a:t>MoU signing &amp;</a:t>
            </a:r>
            <a:r>
              <a:rPr kumimoji="1" lang="en-US" altLang="ja-JP" sz="2400" dirty="0">
                <a:solidFill>
                  <a:schemeClr val="bg1"/>
                </a:solidFill>
                <a:effectLst>
                  <a:glow rad="101600">
                    <a:schemeClr val="tx1">
                      <a:alpha val="60000"/>
                    </a:schemeClr>
                  </a:glow>
                </a:effectLst>
                <a:latin typeface="小塚ゴシック Pro B" panose="020B0800000000000000" pitchFamily="34" charset="-128"/>
                <a:ea typeface="小塚ゴシック Pro B" panose="020B0800000000000000" pitchFamily="34" charset="-128"/>
              </a:rPr>
              <a:t> workshop in 2017</a:t>
            </a:r>
            <a:endParaRPr kumimoji="1" lang="ja-JP" altLang="en-US" sz="2400" dirty="0">
              <a:solidFill>
                <a:schemeClr val="bg1"/>
              </a:solidFill>
              <a:effectLst>
                <a:glow rad="101600">
                  <a:schemeClr val="tx1">
                    <a:alpha val="60000"/>
                  </a:schemeClr>
                </a:glow>
              </a:effectLst>
              <a:latin typeface="小塚ゴシック Pro B" panose="020B0800000000000000" pitchFamily="34" charset="-128"/>
              <a:ea typeface="小塚ゴシック Pro B" panose="020B0800000000000000" pitchFamily="34" charset="-128"/>
            </a:endParaRPr>
          </a:p>
        </p:txBody>
      </p:sp>
    </p:spTree>
    <p:extLst>
      <p:ext uri="{BB962C8B-B14F-4D97-AF65-F5344CB8AC3E}">
        <p14:creationId xmlns:p14="http://schemas.microsoft.com/office/powerpoint/2010/main" val="96383840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図 30"/>
          <p:cNvPicPr>
            <a:picLocks noChangeAspect="1"/>
          </p:cNvPicPr>
          <p:nvPr/>
        </p:nvPicPr>
        <p:blipFill rotWithShape="1">
          <a:blip r:embed="rId3" cstate="print">
            <a:alphaModFix amt="52000"/>
            <a:extLst>
              <a:ext uri="{28A0092B-C50C-407E-A947-70E740481C1C}">
                <a14:useLocalDpi xmlns:a14="http://schemas.microsoft.com/office/drawing/2010/main"/>
              </a:ext>
            </a:extLst>
          </a:blip>
          <a:srcRect/>
          <a:stretch/>
        </p:blipFill>
        <p:spPr>
          <a:xfrm>
            <a:off x="16862" y="-20368"/>
            <a:ext cx="9144000" cy="6878368"/>
          </a:xfrm>
          <a:prstGeom prst="rect">
            <a:avLst/>
          </a:prstGeom>
        </p:spPr>
      </p:pic>
      <p:grpSp>
        <p:nvGrpSpPr>
          <p:cNvPr id="32" name="図形グループ 10">
            <a:extLst>
              <a:ext uri="{FF2B5EF4-FFF2-40B4-BE49-F238E27FC236}">
                <a16:creationId xmlns:a16="http://schemas.microsoft.com/office/drawing/2014/main" id="{066D3853-36AB-9C48-AF40-39355EE74C2C}"/>
              </a:ext>
            </a:extLst>
          </p:cNvPr>
          <p:cNvGrpSpPr>
            <a:grpSpLocks/>
          </p:cNvGrpSpPr>
          <p:nvPr/>
        </p:nvGrpSpPr>
        <p:grpSpPr bwMode="auto">
          <a:xfrm>
            <a:off x="7088067" y="50307"/>
            <a:ext cx="2055934" cy="865851"/>
            <a:chOff x="6001694" y="54917"/>
            <a:chExt cx="3029684" cy="1155700"/>
          </a:xfrm>
        </p:grpSpPr>
        <p:sp>
          <p:nvSpPr>
            <p:cNvPr id="33" name="角丸四角形 32">
              <a:extLst>
                <a:ext uri="{FF2B5EF4-FFF2-40B4-BE49-F238E27FC236}">
                  <a16:creationId xmlns:a16="http://schemas.microsoft.com/office/drawing/2014/main" id="{8BF0F269-AAC1-CD44-A604-236347386AC7}"/>
                </a:ext>
              </a:extLst>
            </p:cNvPr>
            <p:cNvSpPr/>
            <p:nvPr/>
          </p:nvSpPr>
          <p:spPr>
            <a:xfrm>
              <a:off x="6001694" y="54918"/>
              <a:ext cx="3029684" cy="1155699"/>
            </a:xfrm>
            <a:prstGeom prst="roundRect">
              <a:avLst/>
            </a:prstGeom>
            <a:solidFill>
              <a:schemeClr val="bg1">
                <a:alpha val="45000"/>
              </a:schemeClr>
            </a:solidFill>
            <a:ln>
              <a:noFill/>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anchor="ctr"/>
            <a:lstStyle/>
            <a:p>
              <a:pPr algn="ctr" defTabSz="421987">
                <a:defRPr/>
              </a:pPr>
              <a:endParaRPr lang="ja-JP" altLang="en-US" sz="1662"/>
            </a:p>
          </p:txBody>
        </p:sp>
        <p:pic>
          <p:nvPicPr>
            <p:cNvPr id="38" name="図 5">
              <a:extLst>
                <a:ext uri="{FF2B5EF4-FFF2-40B4-BE49-F238E27FC236}">
                  <a16:creationId xmlns:a16="http://schemas.microsoft.com/office/drawing/2014/main" id="{1BFBA803-36CF-7A4C-B153-D234F627C23D}"/>
                </a:ext>
              </a:extLst>
            </p:cNvPr>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6049686" y="54917"/>
              <a:ext cx="2933700" cy="1155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40" name="タイトル 1"/>
          <p:cNvSpPr txBox="1">
            <a:spLocks/>
          </p:cNvSpPr>
          <p:nvPr/>
        </p:nvSpPr>
        <p:spPr>
          <a:xfrm>
            <a:off x="756256" y="1116435"/>
            <a:ext cx="7017612" cy="682564"/>
          </a:xfrm>
          <a:prstGeom prst="rect">
            <a:avLst/>
          </a:prstGeom>
        </p:spPr>
        <p:txBody>
          <a:bodyPr vert="horz" lIns="91440" tIns="45720" rIns="91440" bIns="45720" rtlCol="0" anchor="ctr">
            <a:noAutofit/>
          </a:bodyPr>
          <a:lstStyle>
            <a:lvl1pPr algn="ctr" defTabSz="457200" rtl="0" eaLnBrk="1" latinLnBrk="0" hangingPunct="1">
              <a:spcBef>
                <a:spcPct val="0"/>
              </a:spcBef>
              <a:buNone/>
              <a:defRPr kumimoji="1" sz="4400" kern="1200">
                <a:solidFill>
                  <a:schemeClr val="tx1"/>
                </a:solidFill>
                <a:latin typeface="+mj-lt"/>
                <a:ea typeface="+mj-ea"/>
                <a:cs typeface="+mj-cs"/>
              </a:defRPr>
            </a:lvl1pPr>
          </a:lstStyle>
          <a:p>
            <a:r>
              <a:rPr lang="en-US" altLang="ja-JP" sz="6600" b="1" i="1" dirty="0">
                <a:solidFill>
                  <a:srgbClr val="000090"/>
                </a:solidFill>
              </a:rPr>
              <a:t>Summary</a:t>
            </a:r>
            <a:endParaRPr lang="ja-JP" altLang="en-US" sz="6600" b="1" i="1" dirty="0">
              <a:solidFill>
                <a:srgbClr val="000090"/>
              </a:solidFill>
            </a:endParaRPr>
          </a:p>
        </p:txBody>
      </p:sp>
      <p:sp>
        <p:nvSpPr>
          <p:cNvPr id="41" name="サブタイトル 2"/>
          <p:cNvSpPr txBox="1">
            <a:spLocks/>
          </p:cNvSpPr>
          <p:nvPr/>
        </p:nvSpPr>
        <p:spPr>
          <a:xfrm>
            <a:off x="633799" y="2052961"/>
            <a:ext cx="8510201" cy="4241910"/>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kumimoji="1"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kumimoji="1"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kumimoji="1"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a:lstStyle>
          <a:p>
            <a:pPr marL="0" indent="0">
              <a:buNone/>
            </a:pPr>
            <a:r>
              <a:rPr lang="en-US" altLang="ja-JP" b="1" dirty="0">
                <a:solidFill>
                  <a:srgbClr val="002060"/>
                </a:solidFill>
                <a:latin typeface="Arial" panose="020B0604020202020204" pitchFamily="34" charset="0"/>
                <a:cs typeface="Arial" panose="020B0604020202020204" pitchFamily="34" charset="0"/>
              </a:rPr>
              <a:t>In-beam tests are indispensable to learn what happens</a:t>
            </a:r>
          </a:p>
          <a:p>
            <a:pPr marL="0" indent="0">
              <a:buNone/>
            </a:pPr>
            <a:r>
              <a:rPr lang="en-US" altLang="ja-JP" b="1" dirty="0">
                <a:solidFill>
                  <a:srgbClr val="002060"/>
                </a:solidFill>
                <a:latin typeface="Arial" panose="020B0604020202020204" pitchFamily="34" charset="0"/>
                <a:cs typeface="Arial" panose="020B0604020202020204" pitchFamily="34" charset="0"/>
              </a:rPr>
              <a:t>J-PARC (KEK and JAEA) express interests in the future experiments at </a:t>
            </a:r>
            <a:r>
              <a:rPr lang="en-US" altLang="ja-JP" b="1" dirty="0" err="1">
                <a:solidFill>
                  <a:srgbClr val="002060"/>
                </a:solidFill>
                <a:latin typeface="Arial" panose="020B0604020202020204" pitchFamily="34" charset="0"/>
                <a:cs typeface="Arial" panose="020B0604020202020204" pitchFamily="34" charset="0"/>
              </a:rPr>
              <a:t>HiRadMat</a:t>
            </a:r>
            <a:r>
              <a:rPr lang="en-US" altLang="ja-JP" b="1" dirty="0">
                <a:solidFill>
                  <a:srgbClr val="002060"/>
                </a:solidFill>
                <a:latin typeface="Arial" panose="020B0604020202020204" pitchFamily="34" charset="0"/>
                <a:cs typeface="Arial" panose="020B0604020202020204" pitchFamily="34" charset="0"/>
              </a:rPr>
              <a:t> facility</a:t>
            </a:r>
          </a:p>
          <a:p>
            <a:pPr marL="0" indent="0">
              <a:buNone/>
            </a:pPr>
            <a:r>
              <a:rPr lang="en-US" altLang="ja-JP" b="1" dirty="0">
                <a:solidFill>
                  <a:srgbClr val="002060"/>
                </a:solidFill>
                <a:latin typeface="Arial" panose="020B0604020202020204" pitchFamily="34" charset="0"/>
                <a:cs typeface="Arial" panose="020B0604020202020204" pitchFamily="34" charset="0"/>
              </a:rPr>
              <a:t>Expand COOPERATION between CERN</a:t>
            </a:r>
            <a:r>
              <a:rPr lang="ja-JP" altLang="en-US" b="1">
                <a:solidFill>
                  <a:srgbClr val="002060"/>
                </a:solidFill>
                <a:latin typeface="Arial" panose="020B0604020202020204" pitchFamily="34" charset="0"/>
                <a:cs typeface="Arial" panose="020B0604020202020204" pitchFamily="34" charset="0"/>
              </a:rPr>
              <a:t> </a:t>
            </a:r>
            <a:r>
              <a:rPr lang="en-US" altLang="ja-JP" b="1" dirty="0">
                <a:solidFill>
                  <a:srgbClr val="002060"/>
                </a:solidFill>
                <a:latin typeface="Arial" panose="020B0604020202020204" pitchFamily="34" charset="0"/>
                <a:cs typeface="Arial" panose="020B0604020202020204" pitchFamily="34" charset="0"/>
              </a:rPr>
              <a:t>and J-PARC</a:t>
            </a:r>
            <a:r>
              <a:rPr lang="en-US" altLang="ja-JP" b="1" dirty="0">
                <a:solidFill>
                  <a:srgbClr val="002060"/>
                </a:solidFill>
                <a:latin typeface="小塚ゴシック Pro R" panose="020B0400000000000000" pitchFamily="34" charset="-128"/>
              </a:rPr>
              <a:t> </a:t>
            </a:r>
          </a:p>
        </p:txBody>
      </p:sp>
    </p:spTree>
    <p:extLst>
      <p:ext uri="{BB962C8B-B14F-4D97-AF65-F5344CB8AC3E}">
        <p14:creationId xmlns:p14="http://schemas.microsoft.com/office/powerpoint/2010/main" val="25072368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a:extLst>
              <a:ext uri="{FF2B5EF4-FFF2-40B4-BE49-F238E27FC236}">
                <a16:creationId xmlns:a16="http://schemas.microsoft.com/office/drawing/2014/main" id="{98AE2AD9-9B6E-9845-BF0C-D6675C50C9F9}"/>
              </a:ext>
            </a:extLst>
          </p:cNvPr>
          <p:cNvPicPr>
            <a:picLocks noChangeAspect="1"/>
          </p:cNvPicPr>
          <p:nvPr/>
        </p:nvPicPr>
        <p:blipFill>
          <a:blip r:embed="rId2"/>
          <a:stretch>
            <a:fillRect/>
          </a:stretch>
        </p:blipFill>
        <p:spPr>
          <a:xfrm>
            <a:off x="242784" y="263769"/>
            <a:ext cx="4220308" cy="3165231"/>
          </a:xfrm>
          <a:prstGeom prst="rect">
            <a:avLst/>
          </a:prstGeom>
        </p:spPr>
      </p:pic>
      <p:pic>
        <p:nvPicPr>
          <p:cNvPr id="7" name="図 6">
            <a:extLst>
              <a:ext uri="{FF2B5EF4-FFF2-40B4-BE49-F238E27FC236}">
                <a16:creationId xmlns:a16="http://schemas.microsoft.com/office/drawing/2014/main" id="{9E09A392-B70D-6A4E-B7EF-81DF0C73468F}"/>
              </a:ext>
            </a:extLst>
          </p:cNvPr>
          <p:cNvPicPr>
            <a:picLocks noChangeAspect="1"/>
          </p:cNvPicPr>
          <p:nvPr/>
        </p:nvPicPr>
        <p:blipFill>
          <a:blip r:embed="rId3"/>
          <a:stretch>
            <a:fillRect/>
          </a:stretch>
        </p:blipFill>
        <p:spPr>
          <a:xfrm>
            <a:off x="4572003" y="263769"/>
            <a:ext cx="4220308" cy="3165231"/>
          </a:xfrm>
          <a:prstGeom prst="rect">
            <a:avLst/>
          </a:prstGeom>
        </p:spPr>
      </p:pic>
      <p:pic>
        <p:nvPicPr>
          <p:cNvPr id="9" name="図 8">
            <a:extLst>
              <a:ext uri="{FF2B5EF4-FFF2-40B4-BE49-F238E27FC236}">
                <a16:creationId xmlns:a16="http://schemas.microsoft.com/office/drawing/2014/main" id="{2DBF3C67-2E8C-7E41-9FB7-3EB30C4A829E}"/>
              </a:ext>
            </a:extLst>
          </p:cNvPr>
          <p:cNvPicPr>
            <a:picLocks noChangeAspect="1"/>
          </p:cNvPicPr>
          <p:nvPr/>
        </p:nvPicPr>
        <p:blipFill>
          <a:blip r:embed="rId4"/>
          <a:stretch>
            <a:fillRect/>
          </a:stretch>
        </p:blipFill>
        <p:spPr>
          <a:xfrm>
            <a:off x="242784" y="3429196"/>
            <a:ext cx="4220308" cy="3165231"/>
          </a:xfrm>
          <a:prstGeom prst="rect">
            <a:avLst/>
          </a:prstGeom>
        </p:spPr>
      </p:pic>
      <p:pic>
        <p:nvPicPr>
          <p:cNvPr id="11" name="図 10">
            <a:extLst>
              <a:ext uri="{FF2B5EF4-FFF2-40B4-BE49-F238E27FC236}">
                <a16:creationId xmlns:a16="http://schemas.microsoft.com/office/drawing/2014/main" id="{80033E97-75FD-9B4E-8623-24CFB651879F}"/>
              </a:ext>
            </a:extLst>
          </p:cNvPr>
          <p:cNvPicPr>
            <a:picLocks noChangeAspect="1"/>
          </p:cNvPicPr>
          <p:nvPr/>
        </p:nvPicPr>
        <p:blipFill>
          <a:blip r:embed="rId5"/>
          <a:stretch>
            <a:fillRect/>
          </a:stretch>
        </p:blipFill>
        <p:spPr>
          <a:xfrm>
            <a:off x="4572003" y="3429196"/>
            <a:ext cx="4220308" cy="3165231"/>
          </a:xfrm>
          <a:prstGeom prst="rect">
            <a:avLst/>
          </a:prstGeom>
        </p:spPr>
      </p:pic>
      <p:grpSp>
        <p:nvGrpSpPr>
          <p:cNvPr id="13" name="図形グループ 10">
            <a:extLst>
              <a:ext uri="{FF2B5EF4-FFF2-40B4-BE49-F238E27FC236}">
                <a16:creationId xmlns:a16="http://schemas.microsoft.com/office/drawing/2014/main" id="{A9D618F2-1BE2-FA41-8807-37D0CCB7EB9E}"/>
              </a:ext>
            </a:extLst>
          </p:cNvPr>
          <p:cNvGrpSpPr>
            <a:grpSpLocks noChangeAspect="1"/>
          </p:cNvGrpSpPr>
          <p:nvPr/>
        </p:nvGrpSpPr>
        <p:grpSpPr bwMode="auto">
          <a:xfrm>
            <a:off x="6348046" y="5527433"/>
            <a:ext cx="2795954" cy="992138"/>
            <a:chOff x="6001694" y="54917"/>
            <a:chExt cx="3029684" cy="1155700"/>
          </a:xfrm>
        </p:grpSpPr>
        <p:sp>
          <p:nvSpPr>
            <p:cNvPr id="14" name="角丸四角形 13">
              <a:extLst>
                <a:ext uri="{FF2B5EF4-FFF2-40B4-BE49-F238E27FC236}">
                  <a16:creationId xmlns:a16="http://schemas.microsoft.com/office/drawing/2014/main" id="{F327692F-9CB6-3D4B-8C47-052F78474FF8}"/>
                </a:ext>
              </a:extLst>
            </p:cNvPr>
            <p:cNvSpPr/>
            <p:nvPr/>
          </p:nvSpPr>
          <p:spPr>
            <a:xfrm>
              <a:off x="6001694" y="54918"/>
              <a:ext cx="3029684" cy="1155699"/>
            </a:xfrm>
            <a:prstGeom prst="roundRect">
              <a:avLst/>
            </a:prstGeom>
            <a:solidFill>
              <a:schemeClr val="bg1">
                <a:alpha val="45000"/>
              </a:schemeClr>
            </a:solidFill>
            <a:ln>
              <a:noFill/>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anchor="ctr"/>
            <a:lstStyle/>
            <a:p>
              <a:pPr algn="ctr" defTabSz="421987">
                <a:defRPr/>
              </a:pPr>
              <a:endParaRPr lang="ja-JP" altLang="en-US" sz="1662"/>
            </a:p>
          </p:txBody>
        </p:sp>
        <p:pic>
          <p:nvPicPr>
            <p:cNvPr id="15" name="図 5">
              <a:extLst>
                <a:ext uri="{FF2B5EF4-FFF2-40B4-BE49-F238E27FC236}">
                  <a16:creationId xmlns:a16="http://schemas.microsoft.com/office/drawing/2014/main" id="{8E2D418F-BAA5-444C-A12D-192F8A2DB56B}"/>
                </a:ext>
              </a:extLst>
            </p:cNvPr>
            <p:cNvPicPr>
              <a:picLocks noChangeAspect="1"/>
            </p:cNvPicPr>
            <p:nvPr/>
          </p:nvPicPr>
          <p:blipFill>
            <a:blip r:embed="rId6">
              <a:extLst>
                <a:ext uri="{28A0092B-C50C-407E-A947-70E740481C1C}">
                  <a14:useLocalDpi xmlns:a14="http://schemas.microsoft.com/office/drawing/2010/main"/>
                </a:ext>
              </a:extLst>
            </a:blip>
            <a:srcRect/>
            <a:stretch>
              <a:fillRect/>
            </a:stretch>
          </p:blipFill>
          <p:spPr bwMode="auto">
            <a:xfrm>
              <a:off x="6049686" y="54917"/>
              <a:ext cx="2933700" cy="1155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Tree>
    <p:extLst>
      <p:ext uri="{BB962C8B-B14F-4D97-AF65-F5344CB8AC3E}">
        <p14:creationId xmlns:p14="http://schemas.microsoft.com/office/powerpoint/2010/main" val="21056456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図形グループ 3"/>
          <p:cNvGrpSpPr/>
          <p:nvPr/>
        </p:nvGrpSpPr>
        <p:grpSpPr>
          <a:xfrm>
            <a:off x="453427" y="240309"/>
            <a:ext cx="8297432" cy="6551605"/>
            <a:chOff x="-31367" y="0"/>
            <a:chExt cx="9175367" cy="7409311"/>
          </a:xfrm>
        </p:grpSpPr>
        <p:pic>
          <p:nvPicPr>
            <p:cNvPr id="5" name="Picture 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7" name="Text Box 40"/>
            <p:cNvSpPr txBox="1">
              <a:spLocks noChangeArrowheads="1"/>
            </p:cNvSpPr>
            <p:nvPr/>
          </p:nvSpPr>
          <p:spPr bwMode="auto">
            <a:xfrm>
              <a:off x="1159435" y="5401329"/>
              <a:ext cx="1435100" cy="614923"/>
            </a:xfrm>
            <a:prstGeom prst="rect">
              <a:avLst/>
            </a:prstGeom>
            <a:solidFill>
              <a:srgbClr val="FFFFCC"/>
            </a:solidFill>
            <a:ln w="9525">
              <a:noFill/>
              <a:miter lim="800000"/>
              <a:headEnd/>
              <a:tailEnd/>
            </a:ln>
          </p:spPr>
          <p:txBody>
            <a:bodyPr wrap="square">
              <a:spAutoFit/>
            </a:bodyPr>
            <a:lstStyle/>
            <a:p>
              <a:pPr algn="ctr">
                <a:spcBef>
                  <a:spcPct val="50000"/>
                </a:spcBef>
                <a:buClr>
                  <a:srgbClr val="C0504D"/>
                </a:buClr>
                <a:buNone/>
              </a:pPr>
              <a:r>
                <a:rPr lang="en-US" altLang="ja-JP" sz="1600" b="1" dirty="0" err="1">
                  <a:solidFill>
                    <a:prstClr val="black"/>
                  </a:solidFill>
                  <a:ea typeface="ＭＳ ゴシック" pitchFamily="49" charset="-128"/>
                </a:rPr>
                <a:t>Linac</a:t>
              </a:r>
              <a:endParaRPr lang="en-US" altLang="ja-JP" sz="1600" b="1" dirty="0">
                <a:solidFill>
                  <a:prstClr val="black"/>
                </a:solidFill>
                <a:ea typeface="ＭＳ ゴシック" pitchFamily="49" charset="-128"/>
              </a:endParaRPr>
            </a:p>
            <a:p>
              <a:pPr algn="ctr">
                <a:lnSpc>
                  <a:spcPct val="20000"/>
                </a:lnSpc>
                <a:spcBef>
                  <a:spcPct val="50000"/>
                </a:spcBef>
                <a:buClr>
                  <a:srgbClr val="C0504D"/>
                </a:buClr>
                <a:buNone/>
              </a:pPr>
              <a:r>
                <a:rPr lang="en-US" altLang="ja-JP" sz="1600" b="1" dirty="0">
                  <a:solidFill>
                    <a:prstClr val="black"/>
                  </a:solidFill>
                  <a:ea typeface="ＭＳ ゴシック" pitchFamily="49" charset="-128"/>
                </a:rPr>
                <a:t>(400MeV)</a:t>
              </a:r>
            </a:p>
          </p:txBody>
        </p:sp>
        <p:sp>
          <p:nvSpPr>
            <p:cNvPr id="8" name="Text Box 23"/>
            <p:cNvSpPr txBox="1">
              <a:spLocks noChangeArrowheads="1"/>
            </p:cNvSpPr>
            <p:nvPr/>
          </p:nvSpPr>
          <p:spPr bwMode="auto">
            <a:xfrm>
              <a:off x="1672431" y="2263201"/>
              <a:ext cx="2179638" cy="841162"/>
            </a:xfrm>
            <a:prstGeom prst="rect">
              <a:avLst/>
            </a:prstGeom>
            <a:solidFill>
              <a:srgbClr val="FFFFCC"/>
            </a:solidFill>
            <a:ln w="9525">
              <a:noFill/>
              <a:miter lim="800000"/>
              <a:headEnd/>
              <a:tailEnd/>
            </a:ln>
          </p:spPr>
          <p:txBody>
            <a:bodyPr>
              <a:noAutofit/>
            </a:bodyPr>
            <a:lstStyle/>
            <a:p>
              <a:pPr algn="ctr">
                <a:buClr>
                  <a:srgbClr val="C0504D"/>
                </a:buClr>
                <a:buNone/>
              </a:pPr>
              <a:r>
                <a:rPr lang="en-US" altLang="ja-JP" sz="1600" b="1" dirty="0">
                  <a:solidFill>
                    <a:prstClr val="black"/>
                  </a:solidFill>
                </a:rPr>
                <a:t>3 </a:t>
              </a:r>
              <a:r>
                <a:rPr lang="en-US" altLang="ja-JP" sz="1600" b="1" dirty="0" err="1">
                  <a:solidFill>
                    <a:prstClr val="black"/>
                  </a:solidFill>
                </a:rPr>
                <a:t>GeV</a:t>
              </a:r>
              <a:r>
                <a:rPr lang="en-US" altLang="ja-JP" sz="1600" b="1" dirty="0">
                  <a:solidFill>
                    <a:prstClr val="black"/>
                  </a:solidFill>
                </a:rPr>
                <a:t> synchrotron RCS (25 Hz,</a:t>
              </a:r>
              <a:r>
                <a:rPr lang="en-US" altLang="ja-JP" sz="1600" b="1" dirty="0">
                  <a:solidFill>
                    <a:srgbClr val="C0504D"/>
                  </a:solidFill>
                </a:rPr>
                <a:t> </a:t>
              </a:r>
              <a:r>
                <a:rPr lang="en-US" altLang="ja-JP" sz="1600" b="1" dirty="0">
                  <a:solidFill>
                    <a:prstClr val="black"/>
                  </a:solidFill>
                </a:rPr>
                <a:t>1MW)</a:t>
              </a:r>
            </a:p>
          </p:txBody>
        </p:sp>
        <p:sp>
          <p:nvSpPr>
            <p:cNvPr id="9" name="Text Box 67"/>
            <p:cNvSpPr txBox="1">
              <a:spLocks noChangeArrowheads="1"/>
            </p:cNvSpPr>
            <p:nvPr/>
          </p:nvSpPr>
          <p:spPr bwMode="auto">
            <a:xfrm>
              <a:off x="6084795" y="5972082"/>
              <a:ext cx="2182813" cy="661332"/>
            </a:xfrm>
            <a:prstGeom prst="rect">
              <a:avLst/>
            </a:prstGeom>
            <a:solidFill>
              <a:srgbClr val="FFFFCC"/>
            </a:solidFill>
            <a:ln w="9525">
              <a:noFill/>
              <a:miter lim="800000"/>
              <a:headEnd/>
              <a:tailEnd/>
            </a:ln>
          </p:spPr>
          <p:txBody>
            <a:bodyPr>
              <a:spAutoFit/>
            </a:bodyPr>
            <a:lstStyle/>
            <a:p>
              <a:pPr algn="ctr">
                <a:buClr>
                  <a:srgbClr val="C0504D"/>
                </a:buClr>
                <a:buNone/>
              </a:pPr>
              <a:r>
                <a:rPr lang="en-US" altLang="ja-JP" sz="1600" b="1" dirty="0">
                  <a:solidFill>
                    <a:prstClr val="black"/>
                  </a:solidFill>
                </a:rPr>
                <a:t>30 </a:t>
              </a:r>
              <a:r>
                <a:rPr lang="en-US" altLang="ja-JP" sz="1600" b="1" dirty="0" err="1">
                  <a:solidFill>
                    <a:prstClr val="black"/>
                  </a:solidFill>
                </a:rPr>
                <a:t>GeV</a:t>
              </a:r>
              <a:r>
                <a:rPr lang="en-US" altLang="ja-JP" sz="1600" b="1" dirty="0">
                  <a:solidFill>
                    <a:prstClr val="black"/>
                  </a:solidFill>
                </a:rPr>
                <a:t> synchrotron MR(0.75 MW)</a:t>
              </a:r>
              <a:endParaRPr lang="en-US" altLang="ja-JP" sz="1600" b="1" dirty="0">
                <a:solidFill>
                  <a:prstClr val="black"/>
                </a:solidFill>
                <a:ea typeface="ＭＳ ゴシック" pitchFamily="49" charset="-128"/>
              </a:endParaRPr>
            </a:p>
          </p:txBody>
        </p:sp>
        <p:sp>
          <p:nvSpPr>
            <p:cNvPr id="10" name="Text Box 12"/>
            <p:cNvSpPr txBox="1">
              <a:spLocks noChangeArrowheads="1"/>
            </p:cNvSpPr>
            <p:nvPr/>
          </p:nvSpPr>
          <p:spPr bwMode="auto">
            <a:xfrm>
              <a:off x="4908270" y="2789985"/>
              <a:ext cx="2511705" cy="917511"/>
            </a:xfrm>
            <a:prstGeom prst="rect">
              <a:avLst/>
            </a:prstGeom>
            <a:solidFill>
              <a:srgbClr val="FF6600"/>
            </a:solidFill>
            <a:ln w="9525">
              <a:solidFill>
                <a:srgbClr val="FFFF00"/>
              </a:solidFill>
              <a:miter lim="800000"/>
              <a:headEnd/>
              <a:tailEnd/>
            </a:ln>
          </p:spPr>
          <p:txBody>
            <a:bodyPr wrap="square">
              <a:noAutofit/>
            </a:bodyPr>
            <a:lstStyle/>
            <a:p>
              <a:pPr algn="ctr">
                <a:buClr>
                  <a:srgbClr val="C0504D"/>
                </a:buClr>
                <a:buNone/>
              </a:pPr>
              <a:r>
                <a:rPr lang="en-US" altLang="ja-JP" sz="1600" b="1" dirty="0">
                  <a:solidFill>
                    <a:prstClr val="black"/>
                  </a:solidFill>
                </a:rPr>
                <a:t>Materials &amp; Life  Facility (MLF)</a:t>
              </a:r>
            </a:p>
            <a:p>
              <a:pPr algn="ctr">
                <a:buClr>
                  <a:srgbClr val="C0504D"/>
                </a:buClr>
                <a:buNone/>
              </a:pPr>
              <a:r>
                <a:rPr lang="en-US" altLang="ja-JP" sz="1600" b="1" dirty="0">
                  <a:solidFill>
                    <a:prstClr val="black"/>
                  </a:solidFill>
                </a:rPr>
                <a:t>neutron</a:t>
              </a:r>
              <a:r>
                <a:rPr lang="ja-JP" altLang="en-US" sz="1600" b="1" dirty="0">
                  <a:solidFill>
                    <a:prstClr val="black"/>
                  </a:solidFill>
                </a:rPr>
                <a:t>・</a:t>
              </a:r>
              <a:r>
                <a:rPr lang="en-US" altLang="ja-JP" sz="1600" b="1" dirty="0" err="1">
                  <a:solidFill>
                    <a:prstClr val="black"/>
                  </a:solidFill>
                </a:rPr>
                <a:t>muon</a:t>
              </a:r>
              <a:endParaRPr lang="en-US" altLang="ja-JP" sz="1600" b="1" dirty="0">
                <a:solidFill>
                  <a:prstClr val="black"/>
                </a:solidFill>
              </a:endParaRPr>
            </a:p>
          </p:txBody>
        </p:sp>
        <p:sp>
          <p:nvSpPr>
            <p:cNvPr id="11" name="Text Box 18"/>
            <p:cNvSpPr txBox="1">
              <a:spLocks noChangeArrowheads="1"/>
            </p:cNvSpPr>
            <p:nvPr/>
          </p:nvSpPr>
          <p:spPr bwMode="auto">
            <a:xfrm>
              <a:off x="7322952" y="2079813"/>
              <a:ext cx="1821048" cy="710172"/>
            </a:xfrm>
            <a:prstGeom prst="rect">
              <a:avLst/>
            </a:prstGeom>
            <a:solidFill>
              <a:srgbClr val="FFFFCE"/>
            </a:solidFill>
            <a:ln w="9525">
              <a:noFill/>
              <a:miter lim="800000"/>
              <a:headEnd/>
              <a:tailEnd/>
            </a:ln>
          </p:spPr>
          <p:txBody>
            <a:bodyPr wrap="square">
              <a:noAutofit/>
            </a:bodyPr>
            <a:lstStyle/>
            <a:p>
              <a:pPr algn="ctr">
                <a:lnSpc>
                  <a:spcPct val="80000"/>
                </a:lnSpc>
                <a:spcBef>
                  <a:spcPts val="0"/>
                </a:spcBef>
                <a:buClr>
                  <a:srgbClr val="C0504D"/>
                </a:buClr>
                <a:buNone/>
              </a:pPr>
              <a:r>
                <a:rPr lang="en-US" altLang="ja-JP" sz="1600" b="1" dirty="0">
                  <a:solidFill>
                    <a:prstClr val="black"/>
                  </a:solidFill>
                </a:rPr>
                <a:t>Hadron</a:t>
              </a:r>
              <a:r>
                <a:rPr lang="ja-JP" altLang="en-US" sz="1600" b="1" dirty="0">
                  <a:solidFill>
                    <a:prstClr val="black"/>
                  </a:solidFill>
                </a:rPr>
                <a:t>　</a:t>
              </a:r>
              <a:r>
                <a:rPr lang="en-US" altLang="ja-JP" sz="1600" b="1" dirty="0">
                  <a:solidFill>
                    <a:prstClr val="black"/>
                  </a:solidFill>
                </a:rPr>
                <a:t>Exp. Facility</a:t>
              </a:r>
            </a:p>
            <a:p>
              <a:pPr algn="ctr">
                <a:lnSpc>
                  <a:spcPct val="80000"/>
                </a:lnSpc>
                <a:spcBef>
                  <a:spcPts val="0"/>
                </a:spcBef>
                <a:buClr>
                  <a:srgbClr val="C0504D"/>
                </a:buClr>
                <a:buNone/>
              </a:pPr>
              <a:r>
                <a:rPr lang="en-US" altLang="ja-JP" sz="1600" b="1" dirty="0">
                  <a:solidFill>
                    <a:prstClr val="black"/>
                  </a:solidFill>
                </a:rPr>
                <a:t> (SX mode)</a:t>
              </a:r>
              <a:endParaRPr lang="en-US" altLang="ja-JP" sz="1400" b="1" dirty="0">
                <a:solidFill>
                  <a:srgbClr val="0000FF"/>
                </a:solidFill>
              </a:endParaRPr>
            </a:p>
          </p:txBody>
        </p:sp>
        <p:sp>
          <p:nvSpPr>
            <p:cNvPr id="12" name="Text Box 49"/>
            <p:cNvSpPr txBox="1">
              <a:spLocks noChangeArrowheads="1"/>
            </p:cNvSpPr>
            <p:nvPr/>
          </p:nvSpPr>
          <p:spPr bwMode="auto">
            <a:xfrm>
              <a:off x="3414887" y="6040721"/>
              <a:ext cx="1991126" cy="781995"/>
            </a:xfrm>
            <a:prstGeom prst="rect">
              <a:avLst/>
            </a:prstGeom>
            <a:solidFill>
              <a:srgbClr val="FFFFCE"/>
            </a:solidFill>
            <a:ln w="38100">
              <a:noFill/>
              <a:miter lim="800000"/>
              <a:headEnd/>
              <a:tailEnd/>
            </a:ln>
          </p:spPr>
          <p:txBody>
            <a:bodyPr wrap="square">
              <a:spAutoFit/>
            </a:bodyPr>
            <a:lstStyle/>
            <a:p>
              <a:pPr algn="ctr">
                <a:lnSpc>
                  <a:spcPct val="80000"/>
                </a:lnSpc>
                <a:spcBef>
                  <a:spcPts val="0"/>
                </a:spcBef>
                <a:buClr>
                  <a:srgbClr val="C0504D"/>
                </a:buClr>
                <a:buNone/>
              </a:pPr>
              <a:r>
                <a:rPr lang="en-US" altLang="ja-JP" sz="1600" b="1" dirty="0">
                  <a:solidFill>
                    <a:prstClr val="black"/>
                  </a:solidFill>
                </a:rPr>
                <a:t>Neutrino Exp.</a:t>
              </a:r>
              <a:r>
                <a:rPr lang="ja-JP" altLang="en-US" sz="1600" b="1" dirty="0">
                  <a:solidFill>
                    <a:prstClr val="black"/>
                  </a:solidFill>
                </a:rPr>
                <a:t>　</a:t>
              </a:r>
              <a:r>
                <a:rPr lang="en-US" altLang="ja-JP" sz="1600" b="1" dirty="0">
                  <a:solidFill>
                    <a:prstClr val="black"/>
                  </a:solidFill>
                </a:rPr>
                <a:t>Facility </a:t>
              </a:r>
              <a:r>
                <a:rPr lang="ja-JP" altLang="en-US" sz="1600" b="1" dirty="0">
                  <a:solidFill>
                    <a:prstClr val="black"/>
                  </a:solidFill>
                </a:rPr>
                <a:t>（</a:t>
              </a:r>
              <a:r>
                <a:rPr lang="en-US" altLang="ja-JP" sz="1600" b="1" dirty="0">
                  <a:solidFill>
                    <a:prstClr val="black"/>
                  </a:solidFill>
                </a:rPr>
                <a:t>T2K</a:t>
              </a:r>
              <a:r>
                <a:rPr lang="ja-JP" altLang="en-US" sz="1600" b="1" dirty="0">
                  <a:solidFill>
                    <a:prstClr val="black"/>
                  </a:solidFill>
                </a:rPr>
                <a:t>）</a:t>
              </a:r>
              <a:endParaRPr lang="en-US" altLang="ja-JP" sz="1600" b="1" dirty="0">
                <a:solidFill>
                  <a:prstClr val="black"/>
                </a:solidFill>
              </a:endParaRPr>
            </a:p>
            <a:p>
              <a:pPr algn="ctr">
                <a:lnSpc>
                  <a:spcPct val="80000"/>
                </a:lnSpc>
                <a:spcBef>
                  <a:spcPts val="0"/>
                </a:spcBef>
                <a:buClr>
                  <a:srgbClr val="C0504D"/>
                </a:buClr>
                <a:buNone/>
              </a:pPr>
              <a:r>
                <a:rPr lang="en-US" altLang="ja-JP" sz="1600" b="1" dirty="0">
                  <a:solidFill>
                    <a:prstClr val="black"/>
                  </a:solidFill>
                </a:rPr>
                <a:t>(FX mode)</a:t>
              </a:r>
            </a:p>
          </p:txBody>
        </p:sp>
        <p:sp>
          <p:nvSpPr>
            <p:cNvPr id="13" name="テキスト ボックス 12"/>
            <p:cNvSpPr txBox="1"/>
            <p:nvPr/>
          </p:nvSpPr>
          <p:spPr>
            <a:xfrm>
              <a:off x="-31367" y="6747979"/>
              <a:ext cx="7538709" cy="661332"/>
            </a:xfrm>
            <a:prstGeom prst="rect">
              <a:avLst/>
            </a:prstGeom>
            <a:solidFill>
              <a:schemeClr val="bg1"/>
            </a:solidFill>
          </p:spPr>
          <p:txBody>
            <a:bodyPr wrap="square" rtlCol="0">
              <a:spAutoFit/>
            </a:bodyPr>
            <a:lstStyle/>
            <a:p>
              <a:pPr>
                <a:buClr>
                  <a:srgbClr val="C0504D"/>
                </a:buClr>
                <a:buNone/>
              </a:pPr>
              <a:r>
                <a:rPr lang="en-US" altLang="ja-JP" sz="3200" b="1" dirty="0">
                  <a:solidFill>
                    <a:srgbClr val="000090"/>
                  </a:solidFill>
                </a:rPr>
                <a:t>3 Accelerators for 3</a:t>
              </a:r>
              <a:r>
                <a:rPr lang="ja-JP" altLang="en-US" sz="3200" b="1" dirty="0">
                  <a:solidFill>
                    <a:srgbClr val="000090"/>
                  </a:solidFill>
                </a:rPr>
                <a:t> </a:t>
              </a:r>
              <a:r>
                <a:rPr lang="en-US" altLang="ja-JP" sz="3200" b="1" dirty="0">
                  <a:solidFill>
                    <a:srgbClr val="000090"/>
                  </a:solidFill>
                </a:rPr>
                <a:t>User facilities +</a:t>
              </a:r>
              <a:r>
                <a:rPr lang="mr-IN" altLang="ja-JP" sz="3200" b="1" dirty="0">
                  <a:solidFill>
                    <a:srgbClr val="000090"/>
                  </a:solidFill>
                </a:rPr>
                <a:t>…</a:t>
              </a:r>
              <a:endParaRPr lang="en-US" altLang="ja-JP" sz="3200" b="1" dirty="0">
                <a:solidFill>
                  <a:srgbClr val="000090"/>
                </a:solidFill>
              </a:endParaRPr>
            </a:p>
          </p:txBody>
        </p:sp>
        <p:sp>
          <p:nvSpPr>
            <p:cNvPr id="15" name="角丸四角形 14"/>
            <p:cNvSpPr/>
            <p:nvPr/>
          </p:nvSpPr>
          <p:spPr bwMode="auto">
            <a:xfrm>
              <a:off x="2883877" y="1185706"/>
              <a:ext cx="4431323" cy="462118"/>
            </a:xfrm>
            <a:prstGeom prst="roundRect">
              <a:avLst/>
            </a:prstGeom>
            <a:noFill/>
            <a:ln w="2857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a:spcBef>
                  <a:spcPct val="0"/>
                </a:spcBef>
                <a:buClrTx/>
                <a:buNone/>
              </a:pPr>
              <a:endParaRPr lang="ja-JP" altLang="en-US" sz="1800">
                <a:solidFill>
                  <a:srgbClr val="0000FF"/>
                </a:solidFill>
                <a:latin typeface="Helvetica" pitchFamily="8" charset="0"/>
              </a:endParaRPr>
            </a:p>
          </p:txBody>
        </p:sp>
        <p:sp>
          <p:nvSpPr>
            <p:cNvPr id="16" name="角丸四角形 15"/>
            <p:cNvSpPr/>
            <p:nvPr/>
          </p:nvSpPr>
          <p:spPr bwMode="auto">
            <a:xfrm>
              <a:off x="3737987" y="1487156"/>
              <a:ext cx="914400" cy="462118"/>
            </a:xfrm>
            <a:prstGeom prst="roundRect">
              <a:avLst/>
            </a:prstGeom>
            <a:noFill/>
            <a:ln w="2857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a:spcBef>
                  <a:spcPct val="0"/>
                </a:spcBef>
                <a:buClrTx/>
                <a:buNone/>
              </a:pPr>
              <a:endParaRPr lang="ja-JP" altLang="en-US" sz="1800">
                <a:solidFill>
                  <a:srgbClr val="0000FF"/>
                </a:solidFill>
                <a:latin typeface="Helvetica" pitchFamily="8" charset="0"/>
              </a:endParaRPr>
            </a:p>
          </p:txBody>
        </p:sp>
        <p:sp>
          <p:nvSpPr>
            <p:cNvPr id="17" name="角丸四角形 16"/>
            <p:cNvSpPr/>
            <p:nvPr/>
          </p:nvSpPr>
          <p:spPr bwMode="auto">
            <a:xfrm>
              <a:off x="2883877" y="1338941"/>
              <a:ext cx="4220308" cy="577647"/>
            </a:xfrm>
            <a:prstGeom prst="roundRect">
              <a:avLst/>
            </a:prstGeom>
            <a:solidFill>
              <a:schemeClr val="accent5">
                <a:lumMod val="25000"/>
              </a:schemeClr>
            </a:solidFill>
            <a:ln w="2857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algn="ctr">
                <a:buClr>
                  <a:srgbClr val="C0504D"/>
                </a:buClr>
                <a:buNone/>
              </a:pPr>
              <a:r>
                <a:rPr lang="en-US" altLang="ja-JP" sz="2400" dirty="0">
                  <a:solidFill>
                    <a:srgbClr val="FFFF00"/>
                  </a:solidFill>
                </a:rPr>
                <a:t>International User Facility</a:t>
              </a:r>
            </a:p>
          </p:txBody>
        </p:sp>
      </p:grpSp>
      <p:sp>
        <p:nvSpPr>
          <p:cNvPr id="3" name="スライド番号プレースホルダー 2">
            <a:extLst>
              <a:ext uri="{FF2B5EF4-FFF2-40B4-BE49-F238E27FC236}">
                <a16:creationId xmlns:a16="http://schemas.microsoft.com/office/drawing/2014/main" id="{55DB5752-AB6C-4875-801E-15C2D73902F9}"/>
              </a:ext>
            </a:extLst>
          </p:cNvPr>
          <p:cNvSpPr>
            <a:spLocks noGrp="1"/>
          </p:cNvSpPr>
          <p:nvPr>
            <p:ph type="sldNum" sz="quarter" idx="11"/>
          </p:nvPr>
        </p:nvSpPr>
        <p:spPr>
          <a:xfrm>
            <a:off x="3120265" y="5823183"/>
            <a:ext cx="2895600" cy="365125"/>
          </a:xfrm>
        </p:spPr>
        <p:txBody>
          <a:bodyPr/>
          <a:lstStyle/>
          <a:p>
            <a:pPr>
              <a:defRPr/>
            </a:pPr>
            <a:fld id="{A958E6C4-76FF-46E5-9F0B-2BE8F5052B8C}" type="slidenum">
              <a:rPr lang="en-US" altLang="ja-JP">
                <a:solidFill>
                  <a:prstClr val="black"/>
                </a:solidFill>
              </a:rPr>
              <a:pPr>
                <a:defRPr/>
              </a:pPr>
              <a:t>5</a:t>
            </a:fld>
            <a:endParaRPr lang="en-US" altLang="ja-JP" dirty="0">
              <a:solidFill>
                <a:prstClr val="black"/>
              </a:solidFill>
            </a:endParaRPr>
          </a:p>
        </p:txBody>
      </p:sp>
      <p:sp>
        <p:nvSpPr>
          <p:cNvPr id="6" name="テキスト ボックス 5"/>
          <p:cNvSpPr txBox="1"/>
          <p:nvPr/>
        </p:nvSpPr>
        <p:spPr>
          <a:xfrm>
            <a:off x="532466" y="75563"/>
            <a:ext cx="8313110" cy="1087029"/>
          </a:xfrm>
          <a:prstGeom prst="rect">
            <a:avLst/>
          </a:prstGeom>
          <a:noFill/>
        </p:spPr>
        <p:txBody>
          <a:bodyPr wrap="none" rtlCol="0">
            <a:spAutoFit/>
          </a:bodyPr>
          <a:lstStyle/>
          <a:p>
            <a:pPr>
              <a:lnSpc>
                <a:spcPct val="80000"/>
              </a:lnSpc>
            </a:pPr>
            <a:r>
              <a:rPr lang="en-US" altLang="ja-JP" sz="4800" b="1" dirty="0">
                <a:solidFill>
                  <a:srgbClr val="000090"/>
                </a:solidFill>
              </a:rPr>
              <a:t>Neutron Source </a:t>
            </a:r>
          </a:p>
          <a:p>
            <a:pPr>
              <a:lnSpc>
                <a:spcPct val="80000"/>
              </a:lnSpc>
            </a:pPr>
            <a:r>
              <a:rPr lang="en-US" altLang="ja-JP" sz="3200" b="1" dirty="0">
                <a:solidFill>
                  <a:srgbClr val="000090"/>
                </a:solidFill>
              </a:rPr>
              <a:t>at Materials &amp; Life science experimental Facility</a:t>
            </a:r>
            <a:endParaRPr kumimoji="1" lang="ja-JP" altLang="en-US" sz="3200" dirty="0">
              <a:solidFill>
                <a:srgbClr val="000090"/>
              </a:solidFill>
            </a:endParaRPr>
          </a:p>
        </p:txBody>
      </p:sp>
    </p:spTree>
    <p:extLst>
      <p:ext uri="{BB962C8B-B14F-4D97-AF65-F5344CB8AC3E}">
        <p14:creationId xmlns:p14="http://schemas.microsoft.com/office/powerpoint/2010/main" val="32856113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テキスト ボックス 9"/>
          <p:cNvSpPr txBox="1"/>
          <p:nvPr/>
        </p:nvSpPr>
        <p:spPr>
          <a:xfrm>
            <a:off x="3172421" y="1532825"/>
            <a:ext cx="639744" cy="535530"/>
          </a:xfrm>
          <a:prstGeom prst="rect">
            <a:avLst/>
          </a:prstGeom>
          <a:solidFill>
            <a:schemeClr val="bg1"/>
          </a:solidFill>
        </p:spPr>
        <p:txBody>
          <a:bodyPr wrap="square" lIns="91439" tIns="45719" rIns="91439" bIns="45719" rtlCol="0">
            <a:spAutoFit/>
          </a:bodyPr>
          <a:lstStyle/>
          <a:p>
            <a:r>
              <a:rPr lang="en-US" altLang="ja-JP" sz="1400" dirty="0">
                <a:solidFill>
                  <a:srgbClr val="FF0000"/>
                </a:solidFill>
                <a:latin typeface="Arial"/>
                <a:cs typeface="Arial"/>
              </a:rPr>
              <a:t>W </a:t>
            </a:r>
          </a:p>
          <a:p>
            <a:r>
              <a:rPr lang="en-US" altLang="ja-JP" sz="1400" dirty="0">
                <a:solidFill>
                  <a:srgbClr val="0000FF"/>
                </a:solidFill>
                <a:latin typeface="Arial"/>
                <a:cs typeface="Arial"/>
              </a:rPr>
              <a:t>W/O </a:t>
            </a:r>
            <a:endParaRPr lang="ja-JP" altLang="en-US" sz="1400" dirty="0">
              <a:solidFill>
                <a:srgbClr val="0000FF"/>
              </a:solidFill>
              <a:latin typeface="Arial"/>
              <a:cs typeface="Arial"/>
            </a:endParaRPr>
          </a:p>
        </p:txBody>
      </p:sp>
      <p:sp>
        <p:nvSpPr>
          <p:cNvPr id="11" name="テキスト ボックス 10"/>
          <p:cNvSpPr txBox="1"/>
          <p:nvPr/>
        </p:nvSpPr>
        <p:spPr>
          <a:xfrm>
            <a:off x="3262393" y="3809270"/>
            <a:ext cx="639744" cy="535530"/>
          </a:xfrm>
          <a:prstGeom prst="rect">
            <a:avLst/>
          </a:prstGeom>
          <a:solidFill>
            <a:schemeClr val="bg1"/>
          </a:solidFill>
        </p:spPr>
        <p:txBody>
          <a:bodyPr wrap="square" lIns="91439" tIns="45719" rIns="91439" bIns="45719" rtlCol="0">
            <a:spAutoFit/>
          </a:bodyPr>
          <a:lstStyle/>
          <a:p>
            <a:r>
              <a:rPr lang="en-US" altLang="ja-JP" sz="1400" dirty="0">
                <a:solidFill>
                  <a:srgbClr val="FF0000"/>
                </a:solidFill>
                <a:latin typeface="Arial"/>
                <a:cs typeface="Arial"/>
              </a:rPr>
              <a:t>W </a:t>
            </a:r>
          </a:p>
          <a:p>
            <a:r>
              <a:rPr lang="en-US" altLang="ja-JP" sz="1400" dirty="0">
                <a:solidFill>
                  <a:srgbClr val="0000FF"/>
                </a:solidFill>
                <a:latin typeface="Arial"/>
                <a:cs typeface="Arial"/>
              </a:rPr>
              <a:t>W/O </a:t>
            </a:r>
            <a:endParaRPr lang="ja-JP" altLang="en-US" sz="1400" dirty="0">
              <a:solidFill>
                <a:srgbClr val="0000FF"/>
              </a:solidFill>
              <a:latin typeface="Arial"/>
              <a:cs typeface="Arial"/>
            </a:endParaRPr>
          </a:p>
        </p:txBody>
      </p:sp>
      <p:sp>
        <p:nvSpPr>
          <p:cNvPr id="16" name="テキスト ボックス 15"/>
          <p:cNvSpPr txBox="1"/>
          <p:nvPr/>
        </p:nvSpPr>
        <p:spPr>
          <a:xfrm>
            <a:off x="4683638" y="5877280"/>
            <a:ext cx="4460362" cy="1200329"/>
          </a:xfrm>
          <a:prstGeom prst="rect">
            <a:avLst/>
          </a:prstGeom>
          <a:noFill/>
        </p:spPr>
        <p:txBody>
          <a:bodyPr wrap="square" lIns="91439" tIns="45719" rIns="91439" bIns="45719" rtlCol="0">
            <a:spAutoFit/>
          </a:bodyPr>
          <a:lstStyle/>
          <a:p>
            <a:r>
              <a:rPr lang="en-US" altLang="ja-JP" dirty="0">
                <a:solidFill>
                  <a:srgbClr val="000000"/>
                </a:solidFill>
                <a:latin typeface="Chalkboard"/>
                <a:cs typeface="Chalkboard"/>
              </a:rPr>
              <a:t>Higher freq. components, related with cavitation phenomena, were sufficiently mitigated.</a:t>
            </a:r>
          </a:p>
          <a:p>
            <a:r>
              <a:rPr lang="en-US" altLang="ja-JP" dirty="0">
                <a:solidFill>
                  <a:prstClr val="black"/>
                </a:solidFill>
              </a:rPr>
              <a:t> </a:t>
            </a:r>
            <a:endParaRPr lang="ja-JP" altLang="en-US" dirty="0">
              <a:solidFill>
                <a:prstClr val="black"/>
              </a:solidFill>
            </a:endParaRPr>
          </a:p>
        </p:txBody>
      </p:sp>
      <p:cxnSp>
        <p:nvCxnSpPr>
          <p:cNvPr id="15" name="直線コネクタ 14"/>
          <p:cNvCxnSpPr/>
          <p:nvPr/>
        </p:nvCxnSpPr>
        <p:spPr>
          <a:xfrm>
            <a:off x="70419" y="1280585"/>
            <a:ext cx="8999838" cy="0"/>
          </a:xfrm>
          <a:prstGeom prst="line">
            <a:avLst/>
          </a:prstGeom>
          <a:ln w="57150" cmpd="sng"/>
        </p:spPr>
        <p:style>
          <a:lnRef idx="2">
            <a:schemeClr val="accent1"/>
          </a:lnRef>
          <a:fillRef idx="0">
            <a:schemeClr val="accent1"/>
          </a:fillRef>
          <a:effectRef idx="1">
            <a:schemeClr val="accent1"/>
          </a:effectRef>
          <a:fontRef idx="minor">
            <a:schemeClr val="tx1"/>
          </a:fontRef>
        </p:style>
      </p:cxnSp>
      <p:grpSp>
        <p:nvGrpSpPr>
          <p:cNvPr id="5" name="図形グループ 19"/>
          <p:cNvGrpSpPr/>
          <p:nvPr/>
        </p:nvGrpSpPr>
        <p:grpSpPr>
          <a:xfrm>
            <a:off x="4" y="-27694"/>
            <a:ext cx="9257430" cy="6885694"/>
            <a:chOff x="0" y="-49065"/>
            <a:chExt cx="9257430" cy="6885694"/>
          </a:xfrm>
        </p:grpSpPr>
        <p:pic>
          <p:nvPicPr>
            <p:cNvPr id="21" name="Picture 9" descr="水銀ターゲットシステム"/>
            <p:cNvPicPr>
              <a:picLocks noChangeAspect="1" noChangeArrowheads="1"/>
            </p:cNvPicPr>
            <p:nvPr/>
          </p:nvPicPr>
          <p:blipFill>
            <a:blip r:embed="rId3" cstate="print">
              <a:alphaModFix/>
              <a:extLst>
                <a:ext uri="{28A0092B-C50C-407E-A947-70E740481C1C}">
                  <a14:useLocalDpi xmlns:a14="http://schemas.microsoft.com/office/drawing/2010/main" val="0"/>
                </a:ext>
              </a:extLst>
            </a:blip>
            <a:srcRect/>
            <a:stretch>
              <a:fillRect/>
            </a:stretch>
          </p:blipFill>
          <p:spPr bwMode="auto">
            <a:xfrm>
              <a:off x="0" y="-21371"/>
              <a:ext cx="9144000" cy="6858000"/>
            </a:xfrm>
            <a:prstGeom prst="rect">
              <a:avLst/>
            </a:prstGeom>
            <a:noFill/>
            <a:extLst>
              <a:ext uri="{909E8E84-426E-40dd-AFC4-6F175D3DCCD1}">
                <a14:hiddenFill xmlns:a14="http://schemas.microsoft.com/office/drawing/2010/main" xmlns="">
                  <a:solidFill>
                    <a:srgbClr val="FFFFFF">
                      <a:alpha val="78999"/>
                    </a:srgbClr>
                  </a:solidFill>
                </a14:hiddenFill>
              </a:ext>
            </a:extLst>
          </p:spPr>
        </p:pic>
        <p:sp>
          <p:nvSpPr>
            <p:cNvPr id="22" name="左矢印 21"/>
            <p:cNvSpPr/>
            <p:nvPr/>
          </p:nvSpPr>
          <p:spPr bwMode="auto">
            <a:xfrm rot="19598895">
              <a:off x="7941036" y="-49065"/>
              <a:ext cx="1316394" cy="900375"/>
            </a:xfrm>
            <a:prstGeom prst="leftArrow">
              <a:avLst/>
            </a:prstGeom>
            <a:solidFill>
              <a:srgbClr val="FF00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r>
                <a:rPr kumimoji="0" lang="en-US" altLang="ja-JP" dirty="0">
                  <a:solidFill>
                    <a:prstClr val="white"/>
                  </a:solidFill>
                  <a:latin typeface="Arial" charset="0"/>
                  <a:cs typeface="ＭＳ Ｐゴシック" charset="0"/>
                </a:rPr>
                <a:t>Proton</a:t>
              </a:r>
              <a:endParaRPr kumimoji="0" lang="ja-JP" altLang="en-US" dirty="0">
                <a:solidFill>
                  <a:prstClr val="white"/>
                </a:solidFill>
                <a:latin typeface="Arial" charset="0"/>
                <a:cs typeface="ＭＳ Ｐゴシック" charset="0"/>
              </a:endParaRPr>
            </a:p>
          </p:txBody>
        </p:sp>
      </p:grpSp>
      <p:sp>
        <p:nvSpPr>
          <p:cNvPr id="2" name="テキスト ボックス 1"/>
          <p:cNvSpPr txBox="1"/>
          <p:nvPr/>
        </p:nvSpPr>
        <p:spPr>
          <a:xfrm>
            <a:off x="432734" y="5610786"/>
            <a:ext cx="5479374" cy="1077216"/>
          </a:xfrm>
          <a:prstGeom prst="rect">
            <a:avLst/>
          </a:prstGeom>
          <a:noFill/>
        </p:spPr>
        <p:txBody>
          <a:bodyPr wrap="square" lIns="91439" tIns="45719" rIns="91439" bIns="45719" rtlCol="0">
            <a:spAutoFit/>
          </a:bodyPr>
          <a:lstStyle/>
          <a:p>
            <a:r>
              <a:rPr lang="en-US" altLang="ja-JP" sz="3200" dirty="0">
                <a:solidFill>
                  <a:prstClr val="white"/>
                </a:solidFill>
              </a:rPr>
              <a:t>High power operation (1MW)</a:t>
            </a:r>
            <a:endParaRPr lang="ja-JP" altLang="en-US" sz="3200" dirty="0">
              <a:solidFill>
                <a:prstClr val="white"/>
              </a:solidFill>
            </a:endParaRPr>
          </a:p>
          <a:p>
            <a:r>
              <a:rPr lang="en-US" altLang="ja-JP" sz="3200" dirty="0">
                <a:solidFill>
                  <a:prstClr val="white"/>
                </a:solidFill>
              </a:rPr>
              <a:t>Stable operation</a:t>
            </a:r>
          </a:p>
        </p:txBody>
      </p:sp>
      <p:sp>
        <p:nvSpPr>
          <p:cNvPr id="3" name="スライド番号プレースホルダー 2"/>
          <p:cNvSpPr>
            <a:spLocks noGrp="1"/>
          </p:cNvSpPr>
          <p:nvPr>
            <p:ph type="sldNum" sz="quarter" idx="12"/>
          </p:nvPr>
        </p:nvSpPr>
        <p:spPr/>
        <p:txBody>
          <a:bodyPr/>
          <a:lstStyle/>
          <a:p>
            <a:fld id="{5170BF68-E71F-AA45-A717-171E572BE748}" type="slidenum">
              <a:rPr lang="en-US" altLang="ja-JP" smtClean="0">
                <a:solidFill>
                  <a:prstClr val="black">
                    <a:tint val="75000"/>
                  </a:prstClr>
                </a:solidFill>
              </a:rPr>
              <a:pPr/>
              <a:t>6</a:t>
            </a:fld>
            <a:endParaRPr lang="en-US" altLang="ja-JP">
              <a:solidFill>
                <a:prstClr val="black">
                  <a:tint val="75000"/>
                </a:prstClr>
              </a:solidFill>
            </a:endParaRPr>
          </a:p>
        </p:txBody>
      </p:sp>
    </p:spTree>
    <p:extLst>
      <p:ext uri="{BB962C8B-B14F-4D97-AF65-F5344CB8AC3E}">
        <p14:creationId xmlns:p14="http://schemas.microsoft.com/office/powerpoint/2010/main" val="101397222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タイトル 1"/>
          <p:cNvSpPr txBox="1">
            <a:spLocks/>
          </p:cNvSpPr>
          <p:nvPr/>
        </p:nvSpPr>
        <p:spPr>
          <a:xfrm>
            <a:off x="609478" y="-200323"/>
            <a:ext cx="7596554"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kumimoji="1" sz="4400" kern="1200">
                <a:solidFill>
                  <a:schemeClr val="tx1"/>
                </a:solidFill>
                <a:latin typeface="+mj-lt"/>
                <a:ea typeface="+mj-ea"/>
                <a:cs typeface="+mj-cs"/>
              </a:defRPr>
            </a:lvl1pPr>
          </a:lstStyle>
          <a:p>
            <a:r>
              <a:rPr lang="en-US" altLang="ja-JP" b="1" i="1" dirty="0">
                <a:solidFill>
                  <a:srgbClr val="000090"/>
                </a:solidFill>
              </a:rPr>
              <a:t>Beam Power History at MLF</a:t>
            </a:r>
            <a:endParaRPr lang="ja-JP" altLang="en-US" b="1" i="1" dirty="0">
              <a:solidFill>
                <a:srgbClr val="000090"/>
              </a:solidFill>
            </a:endParaRPr>
          </a:p>
        </p:txBody>
      </p:sp>
      <p:cxnSp>
        <p:nvCxnSpPr>
          <p:cNvPr id="30" name="直線コネクタ 29"/>
          <p:cNvCxnSpPr/>
          <p:nvPr/>
        </p:nvCxnSpPr>
        <p:spPr>
          <a:xfrm>
            <a:off x="164340" y="727709"/>
            <a:ext cx="8842786" cy="0"/>
          </a:xfrm>
          <a:prstGeom prst="line">
            <a:avLst/>
          </a:prstGeom>
          <a:ln w="76200" cmpd="thickThin">
            <a:solidFill>
              <a:srgbClr val="0000CC"/>
            </a:solidFill>
          </a:ln>
        </p:spPr>
        <p:style>
          <a:lnRef idx="1">
            <a:schemeClr val="accent1"/>
          </a:lnRef>
          <a:fillRef idx="0">
            <a:schemeClr val="accent1"/>
          </a:fillRef>
          <a:effectRef idx="0">
            <a:schemeClr val="accent1"/>
          </a:effectRef>
          <a:fontRef idx="minor">
            <a:schemeClr val="tx1"/>
          </a:fontRef>
        </p:style>
      </p:cxnSp>
      <p:pic>
        <p:nvPicPr>
          <p:cNvPr id="2" name="図 1"/>
          <p:cNvPicPr>
            <a:picLocks noChangeAspect="1"/>
          </p:cNvPicPr>
          <p:nvPr/>
        </p:nvPicPr>
        <p:blipFill>
          <a:blip r:embed="rId2"/>
          <a:stretch>
            <a:fillRect/>
          </a:stretch>
        </p:blipFill>
        <p:spPr>
          <a:xfrm>
            <a:off x="269880" y="1248376"/>
            <a:ext cx="8737246" cy="5208743"/>
          </a:xfrm>
          <a:prstGeom prst="rect">
            <a:avLst/>
          </a:prstGeom>
        </p:spPr>
      </p:pic>
    </p:spTree>
    <p:extLst>
      <p:ext uri="{BB962C8B-B14F-4D97-AF65-F5344CB8AC3E}">
        <p14:creationId xmlns:p14="http://schemas.microsoft.com/office/powerpoint/2010/main" val="24406912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9"/>
          <p:cNvSpPr>
            <a:spLocks noChangeArrowheads="1"/>
          </p:cNvSpPr>
          <p:nvPr/>
        </p:nvSpPr>
        <p:spPr bwMode="auto">
          <a:xfrm>
            <a:off x="356219" y="143804"/>
            <a:ext cx="8596611" cy="584776"/>
          </a:xfrm>
          <a:prstGeom prst="rect">
            <a:avLst/>
          </a:prstGeom>
          <a:solidFill>
            <a:schemeClr val="bg1"/>
          </a:solidFill>
          <a:ln w="25400">
            <a:solidFill>
              <a:schemeClr val="bg1"/>
            </a:solidFill>
            <a:miter lim="800000"/>
            <a:headEnd/>
            <a:tailEnd/>
          </a:ln>
        </p:spPr>
        <p:txBody>
          <a:bodyPr wrap="square">
            <a:spAutoFit/>
          </a:bodyPr>
          <a:lstStyle/>
          <a:p>
            <a:pPr eaLnBrk="1" hangingPunct="1"/>
            <a:r>
              <a:rPr lang="en-US" altLang="zh-CN" sz="3200" b="1" dirty="0">
                <a:solidFill>
                  <a:srgbClr val="000090"/>
                </a:solidFill>
                <a:latin typeface="Arial"/>
                <a:cs typeface="Arial"/>
              </a:rPr>
              <a:t>Background on Spallation Neutron Source </a:t>
            </a:r>
          </a:p>
        </p:txBody>
      </p:sp>
      <p:sp>
        <p:nvSpPr>
          <p:cNvPr id="4099" name="Rectangle 13"/>
          <p:cNvSpPr>
            <a:spLocks noChangeArrowheads="1"/>
          </p:cNvSpPr>
          <p:nvPr/>
        </p:nvSpPr>
        <p:spPr bwMode="auto">
          <a:xfrm>
            <a:off x="145584" y="5328272"/>
            <a:ext cx="8579316" cy="1323439"/>
          </a:xfrm>
          <a:prstGeom prst="rect">
            <a:avLst/>
          </a:prstGeom>
          <a:noFill/>
          <a:ln w="25400">
            <a:no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spAutoFit/>
          </a:bodyPr>
          <a:lstStyle/>
          <a:p>
            <a:pPr eaLnBrk="1" hangingPunct="1"/>
            <a:r>
              <a:rPr lang="en-US" altLang="zh-CN" sz="2000" b="1" dirty="0">
                <a:solidFill>
                  <a:srgbClr val="000090"/>
                </a:solidFill>
              </a:rPr>
              <a:t>High Intensive impulsive pressure induced by proton injection into mercury.</a:t>
            </a:r>
          </a:p>
          <a:p>
            <a:pPr eaLnBrk="1" hangingPunct="1"/>
            <a:r>
              <a:rPr lang="en-US" altLang="zh-CN" sz="2000" b="1" dirty="0">
                <a:solidFill>
                  <a:srgbClr val="000090"/>
                </a:solidFill>
              </a:rPr>
              <a:t>Repeated proton injection freq. is 25 Hz. The lifetime is estimated to be 5000 h.</a:t>
            </a:r>
          </a:p>
          <a:p>
            <a:pPr eaLnBrk="1" hangingPunct="1"/>
            <a:r>
              <a:rPr lang="en-US" altLang="zh-CN" sz="2000" b="1" dirty="0">
                <a:solidFill>
                  <a:srgbClr val="000090"/>
                </a:solidFill>
              </a:rPr>
              <a:t>          </a:t>
            </a:r>
            <a:r>
              <a:rPr lang="en-US" altLang="zh-CN" sz="2000" b="1" dirty="0">
                <a:solidFill>
                  <a:srgbClr val="FF6600"/>
                </a:solidFill>
              </a:rPr>
              <a:t>Giga-cycle fatigue (</a:t>
            </a:r>
            <a:r>
              <a:rPr lang="zh-CN" altLang="en-US" sz="2000" b="1" dirty="0">
                <a:solidFill>
                  <a:srgbClr val="FF6600"/>
                </a:solidFill>
              </a:rPr>
              <a:t>～</a:t>
            </a:r>
            <a:r>
              <a:rPr lang="en-US" altLang="zh-CN" sz="2000" b="1" dirty="0">
                <a:solidFill>
                  <a:srgbClr val="FF6600"/>
                </a:solidFill>
              </a:rPr>
              <a:t>10</a:t>
            </a:r>
            <a:r>
              <a:rPr lang="en-US" altLang="zh-CN" sz="2000" b="1" baseline="30000" dirty="0">
                <a:solidFill>
                  <a:srgbClr val="FF6600"/>
                </a:solidFill>
              </a:rPr>
              <a:t>9</a:t>
            </a:r>
            <a:r>
              <a:rPr lang="en-US" altLang="zh-CN" sz="2000" b="1" dirty="0">
                <a:solidFill>
                  <a:srgbClr val="FF6600"/>
                </a:solidFill>
              </a:rPr>
              <a:t> cycles</a:t>
            </a:r>
            <a:r>
              <a:rPr lang="ja-JP" altLang="en-US" sz="2000" b="1" dirty="0">
                <a:solidFill>
                  <a:srgbClr val="FF6600"/>
                </a:solidFill>
              </a:rPr>
              <a:t>）</a:t>
            </a:r>
            <a:r>
              <a:rPr lang="en-US" altLang="ja-JP" sz="2000" b="1" dirty="0">
                <a:solidFill>
                  <a:srgbClr val="FF6600"/>
                </a:solidFill>
              </a:rPr>
              <a:t> combined with pitting damage</a:t>
            </a:r>
          </a:p>
          <a:p>
            <a:pPr eaLnBrk="1" hangingPunct="1"/>
            <a:r>
              <a:rPr lang="en-US" altLang="zh-CN" sz="2000" b="1" dirty="0">
                <a:solidFill>
                  <a:srgbClr val="FF6600"/>
                </a:solidFill>
              </a:rPr>
              <a:t>          I</a:t>
            </a:r>
            <a:r>
              <a:rPr lang="en-US" altLang="ja-JP" sz="2000" b="1" dirty="0">
                <a:solidFill>
                  <a:srgbClr val="FF6600"/>
                </a:solidFill>
              </a:rPr>
              <a:t>rradiation by </a:t>
            </a:r>
            <a:r>
              <a:rPr lang="en-US" altLang="zh-CN" sz="2000" b="1" dirty="0">
                <a:solidFill>
                  <a:srgbClr val="FF6600"/>
                </a:solidFill>
              </a:rPr>
              <a:t>i</a:t>
            </a:r>
            <a:r>
              <a:rPr lang="en-US" altLang="ja-JP" sz="2000" b="1" dirty="0">
                <a:solidFill>
                  <a:srgbClr val="FF6600"/>
                </a:solidFill>
              </a:rPr>
              <a:t>ntense fluxes</a:t>
            </a:r>
            <a:r>
              <a:rPr lang="en-US" altLang="zh-CN" sz="2000" b="1" dirty="0">
                <a:solidFill>
                  <a:srgbClr val="FF6600"/>
                </a:solidFill>
              </a:rPr>
              <a:t> of </a:t>
            </a:r>
            <a:r>
              <a:rPr lang="en-US" altLang="ja-JP" sz="2000" b="1" dirty="0">
                <a:solidFill>
                  <a:srgbClr val="FF6600"/>
                </a:solidFill>
              </a:rPr>
              <a:t>neutrons; accumulated dislocations </a:t>
            </a:r>
            <a:endParaRPr lang="en-US" altLang="zh-CN" sz="2000" b="1" dirty="0">
              <a:solidFill>
                <a:srgbClr val="FF6600"/>
              </a:solidFill>
            </a:endParaRPr>
          </a:p>
        </p:txBody>
      </p:sp>
      <p:pic>
        <p:nvPicPr>
          <p:cNvPr id="4103" name="Picture 26"/>
          <p:cNvPicPr>
            <a:picLocks noChangeAspect="1" noChangeArrowheads="1"/>
          </p:cNvPicPr>
          <p:nvPr/>
        </p:nvPicPr>
        <p:blipFill>
          <a:blip r:embed="rId4">
            <a:extLst>
              <a:ext uri="{28A0092B-C50C-407E-A947-70E740481C1C}">
                <a14:useLocalDpi xmlns:a14="http://schemas.microsoft.com/office/drawing/2010/main" val="0"/>
              </a:ext>
            </a:extLst>
          </a:blip>
          <a:srcRect l="882" t="3629" r="1765"/>
          <a:stretch>
            <a:fillRect/>
          </a:stretch>
        </p:blipFill>
        <p:spPr bwMode="auto">
          <a:xfrm>
            <a:off x="419101" y="1075432"/>
            <a:ext cx="3348292" cy="233212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25400">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sp>
        <p:nvSpPr>
          <p:cNvPr id="16389" name="Text Box 14"/>
          <p:cNvSpPr txBox="1">
            <a:spLocks noChangeArrowheads="1"/>
          </p:cNvSpPr>
          <p:nvPr/>
        </p:nvSpPr>
        <p:spPr bwMode="auto">
          <a:xfrm>
            <a:off x="2977491" y="4466210"/>
            <a:ext cx="4000500" cy="7080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kumimoji="1" sz="2400">
                <a:solidFill>
                  <a:schemeClr val="tx1"/>
                </a:solidFill>
                <a:latin typeface="Arial" charset="0"/>
                <a:ea typeface="ＭＳ Ｐゴシック" charset="0"/>
                <a:cs typeface="宋体" charset="0"/>
              </a:defRPr>
            </a:lvl1pPr>
            <a:lvl2pPr marL="742950" indent="-285750">
              <a:defRPr kumimoji="1" sz="2400">
                <a:solidFill>
                  <a:schemeClr val="tx1"/>
                </a:solidFill>
                <a:latin typeface="Arial" charset="0"/>
                <a:ea typeface="宋体" charset="0"/>
                <a:cs typeface="宋体" charset="0"/>
              </a:defRPr>
            </a:lvl2pPr>
            <a:lvl3pPr marL="1143000" indent="-228600">
              <a:defRPr kumimoji="1" sz="2400">
                <a:solidFill>
                  <a:schemeClr val="tx1"/>
                </a:solidFill>
                <a:latin typeface="Arial" charset="0"/>
                <a:ea typeface="宋体" charset="0"/>
                <a:cs typeface="宋体" charset="0"/>
              </a:defRPr>
            </a:lvl3pPr>
            <a:lvl4pPr marL="1600200" indent="-228600">
              <a:defRPr kumimoji="1" sz="2400">
                <a:solidFill>
                  <a:schemeClr val="tx1"/>
                </a:solidFill>
                <a:latin typeface="Arial" charset="0"/>
                <a:ea typeface="宋体" charset="0"/>
                <a:cs typeface="宋体" charset="0"/>
              </a:defRPr>
            </a:lvl4pPr>
            <a:lvl5pPr marL="2057400" indent="-228600">
              <a:defRPr kumimoji="1" sz="2400">
                <a:solidFill>
                  <a:schemeClr val="tx1"/>
                </a:solidFill>
                <a:latin typeface="Arial" charset="0"/>
                <a:ea typeface="宋体" charset="0"/>
                <a:cs typeface="宋体" charset="0"/>
              </a:defRPr>
            </a:lvl5pPr>
            <a:lvl6pPr marL="2514600" indent="-228600" eaLnBrk="0" fontAlgn="base" hangingPunct="0">
              <a:spcBef>
                <a:spcPct val="0"/>
              </a:spcBef>
              <a:spcAft>
                <a:spcPct val="0"/>
              </a:spcAft>
              <a:defRPr kumimoji="1" sz="2400">
                <a:solidFill>
                  <a:schemeClr val="tx1"/>
                </a:solidFill>
                <a:latin typeface="Arial" charset="0"/>
                <a:ea typeface="宋体" charset="0"/>
                <a:cs typeface="宋体" charset="0"/>
              </a:defRPr>
            </a:lvl6pPr>
            <a:lvl7pPr marL="2971800" indent="-228600" eaLnBrk="0" fontAlgn="base" hangingPunct="0">
              <a:spcBef>
                <a:spcPct val="0"/>
              </a:spcBef>
              <a:spcAft>
                <a:spcPct val="0"/>
              </a:spcAft>
              <a:defRPr kumimoji="1" sz="2400">
                <a:solidFill>
                  <a:schemeClr val="tx1"/>
                </a:solidFill>
                <a:latin typeface="Arial" charset="0"/>
                <a:ea typeface="宋体" charset="0"/>
                <a:cs typeface="宋体" charset="0"/>
              </a:defRPr>
            </a:lvl7pPr>
            <a:lvl8pPr marL="3429000" indent="-228600" eaLnBrk="0" fontAlgn="base" hangingPunct="0">
              <a:spcBef>
                <a:spcPct val="0"/>
              </a:spcBef>
              <a:spcAft>
                <a:spcPct val="0"/>
              </a:spcAft>
              <a:defRPr kumimoji="1" sz="2400">
                <a:solidFill>
                  <a:schemeClr val="tx1"/>
                </a:solidFill>
                <a:latin typeface="Arial" charset="0"/>
                <a:ea typeface="宋体" charset="0"/>
                <a:cs typeface="宋体" charset="0"/>
              </a:defRPr>
            </a:lvl8pPr>
            <a:lvl9pPr marL="3886200" indent="-228600" eaLnBrk="0" fontAlgn="base" hangingPunct="0">
              <a:spcBef>
                <a:spcPct val="0"/>
              </a:spcBef>
              <a:spcAft>
                <a:spcPct val="0"/>
              </a:spcAft>
              <a:defRPr kumimoji="1" sz="2400">
                <a:solidFill>
                  <a:schemeClr val="tx1"/>
                </a:solidFill>
                <a:latin typeface="Arial" charset="0"/>
                <a:ea typeface="宋体" charset="0"/>
                <a:cs typeface="宋体" charset="0"/>
              </a:defRPr>
            </a:lvl9pPr>
          </a:lstStyle>
          <a:p>
            <a:pPr algn="ctr" eaLnBrk="1" hangingPunct="1"/>
            <a:r>
              <a:rPr kumimoji="0" lang="en-US" altLang="ja-JP" sz="2000" b="1" dirty="0">
                <a:solidFill>
                  <a:srgbClr val="000090"/>
                </a:solidFill>
                <a:cs typeface="ＭＳ Ｐゴシック" charset="0"/>
              </a:rPr>
              <a:t>Mercury target vessel at JSNS </a:t>
            </a:r>
            <a:r>
              <a:rPr lang="en-US" altLang="ja-JP" sz="2000" b="1" dirty="0">
                <a:solidFill>
                  <a:srgbClr val="000090"/>
                </a:solidFill>
                <a:cs typeface="ＭＳ Ｐゴシック" charset="0"/>
              </a:rPr>
              <a:t>(Made of  316L SS)</a:t>
            </a:r>
            <a:endParaRPr lang="ja-JP" altLang="en-US" sz="2000" b="1" dirty="0">
              <a:solidFill>
                <a:srgbClr val="000090"/>
              </a:solidFill>
              <a:cs typeface="ＭＳ Ｐゴシック" charset="0"/>
            </a:endParaRPr>
          </a:p>
        </p:txBody>
      </p:sp>
      <p:pic>
        <p:nvPicPr>
          <p:cNvPr id="9" name="0-10ms_10us-step.mp4">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4391262" y="722758"/>
            <a:ext cx="4752738" cy="3492759"/>
          </a:xfrm>
          <a:prstGeom prst="rect">
            <a:avLst/>
          </a:prstGeom>
        </p:spPr>
      </p:pic>
      <p:sp>
        <p:nvSpPr>
          <p:cNvPr id="3" name="爆発 1 2"/>
          <p:cNvSpPr/>
          <p:nvPr/>
        </p:nvSpPr>
        <p:spPr>
          <a:xfrm rot="20927700">
            <a:off x="5025478" y="2440388"/>
            <a:ext cx="1909746" cy="678650"/>
          </a:xfrm>
          <a:prstGeom prst="irregularSeal1">
            <a:avLst/>
          </a:prstGeom>
          <a:solidFill>
            <a:srgbClr val="008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en-US" altLang="ja-JP" dirty="0"/>
              <a:t>Neutrons</a:t>
            </a:r>
            <a:endParaRPr kumimoji="1" lang="ja-JP" altLang="en-US" dirty="0"/>
          </a:p>
        </p:txBody>
      </p:sp>
      <p:sp>
        <p:nvSpPr>
          <p:cNvPr id="4" name="右矢印 3"/>
          <p:cNvSpPr/>
          <p:nvPr/>
        </p:nvSpPr>
        <p:spPr>
          <a:xfrm rot="19782936">
            <a:off x="4815890" y="3697912"/>
            <a:ext cx="403801" cy="290850"/>
          </a:xfrm>
          <a:prstGeom prst="right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5" name="テキスト ボックス 4"/>
          <p:cNvSpPr txBox="1"/>
          <p:nvPr/>
        </p:nvSpPr>
        <p:spPr>
          <a:xfrm rot="20714225">
            <a:off x="5277473" y="1499873"/>
            <a:ext cx="2887341" cy="707886"/>
          </a:xfrm>
          <a:prstGeom prst="rect">
            <a:avLst/>
          </a:prstGeom>
          <a:noFill/>
        </p:spPr>
        <p:txBody>
          <a:bodyPr wrap="none" rtlCol="0">
            <a:spAutoFit/>
          </a:bodyPr>
          <a:lstStyle/>
          <a:p>
            <a:r>
              <a:rPr kumimoji="1" lang="en-US" altLang="ja-JP" sz="2000" b="1" i="1" dirty="0">
                <a:solidFill>
                  <a:srgbClr val="FF6600"/>
                </a:solidFill>
              </a:rPr>
              <a:t>Pressure waves </a:t>
            </a:r>
          </a:p>
          <a:p>
            <a:r>
              <a:rPr lang="en-US" altLang="ja-JP" sz="2000" b="1" i="1" dirty="0">
                <a:solidFill>
                  <a:srgbClr val="FF6600"/>
                </a:solidFill>
              </a:rPr>
              <a:t>              </a:t>
            </a:r>
            <a:r>
              <a:rPr kumimoji="1" lang="en-US" altLang="ja-JP" sz="2000" b="1" i="1" dirty="0">
                <a:solidFill>
                  <a:srgbClr val="FF6600"/>
                </a:solidFill>
              </a:rPr>
              <a:t>by thermal shock</a:t>
            </a:r>
            <a:endParaRPr kumimoji="1" lang="ja-JP" altLang="en-US" sz="2000" b="1" i="1" dirty="0">
              <a:solidFill>
                <a:srgbClr val="FF6600"/>
              </a:solidFill>
            </a:endParaRPr>
          </a:p>
        </p:txBody>
      </p:sp>
      <p:sp>
        <p:nvSpPr>
          <p:cNvPr id="6" name="テキスト ボックス 5"/>
          <p:cNvSpPr txBox="1"/>
          <p:nvPr/>
        </p:nvSpPr>
        <p:spPr>
          <a:xfrm>
            <a:off x="4066574" y="2975151"/>
            <a:ext cx="1250544" cy="646331"/>
          </a:xfrm>
          <a:prstGeom prst="rect">
            <a:avLst/>
          </a:prstGeom>
          <a:noFill/>
        </p:spPr>
        <p:txBody>
          <a:bodyPr wrap="square" rtlCol="0">
            <a:spAutoFit/>
          </a:bodyPr>
          <a:lstStyle/>
          <a:p>
            <a:r>
              <a:rPr kumimoji="1" lang="en-US" altLang="ja-JP" b="1" i="1" dirty="0">
                <a:solidFill>
                  <a:srgbClr val="FF0000"/>
                </a:solidFill>
              </a:rPr>
              <a:t>Proton injection</a:t>
            </a:r>
            <a:endParaRPr kumimoji="1" lang="ja-JP" altLang="en-US" b="1" i="1" dirty="0">
              <a:solidFill>
                <a:srgbClr val="FF0000"/>
              </a:solidFill>
            </a:endParaRPr>
          </a:p>
        </p:txBody>
      </p:sp>
      <p:sp>
        <p:nvSpPr>
          <p:cNvPr id="14" name="Rectangle 11"/>
          <p:cNvSpPr>
            <a:spLocks noChangeArrowheads="1"/>
          </p:cNvSpPr>
          <p:nvPr/>
        </p:nvSpPr>
        <p:spPr bwMode="auto">
          <a:xfrm>
            <a:off x="419100" y="787774"/>
            <a:ext cx="8305800" cy="68263"/>
          </a:xfrm>
          <a:prstGeom prst="rect">
            <a:avLst/>
          </a:prstGeom>
          <a:solidFill>
            <a:srgbClr val="3366FF"/>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7"/>
                    </a:schemeClr>
                  </a:outerShdw>
                </a:effectLst>
              </a14:hiddenEffects>
            </a:ext>
          </a:extLst>
        </p:spPr>
        <p:txBody>
          <a:bodyPr wrap="none" anchor="ctr"/>
          <a:lstStyle/>
          <a:p>
            <a:pPr eaLnBrk="1" hangingPunct="1"/>
            <a:endParaRPr lang="ja-JP" altLang="en-US"/>
          </a:p>
        </p:txBody>
      </p:sp>
      <p:pic>
        <p:nvPicPr>
          <p:cNvPr id="12" name="図 9" descr="図 9">
            <a:extLst>
              <a:ext uri="{FF2B5EF4-FFF2-40B4-BE49-F238E27FC236}">
                <a16:creationId xmlns:a16="http://schemas.microsoft.com/office/drawing/2014/main" id="{0B75B41D-8270-8E44-ACF3-B9CE34111DA3}"/>
              </a:ext>
            </a:extLst>
          </p:cNvPr>
          <p:cNvPicPr>
            <a:picLocks noChangeAspect="1"/>
          </p:cNvPicPr>
          <p:nvPr/>
        </p:nvPicPr>
        <p:blipFill>
          <a:blip r:embed="rId6">
            <a:extLst/>
          </a:blip>
          <a:stretch>
            <a:fillRect/>
          </a:stretch>
        </p:blipFill>
        <p:spPr>
          <a:xfrm>
            <a:off x="145584" y="3519118"/>
            <a:ext cx="2752206" cy="1809154"/>
          </a:xfrm>
          <a:prstGeom prst="rect">
            <a:avLst/>
          </a:prstGeom>
          <a:ln w="12700">
            <a:miter lim="400000"/>
          </a:ln>
        </p:spPr>
      </p:pic>
    </p:spTree>
    <p:extLst>
      <p:ext uri="{BB962C8B-B14F-4D97-AF65-F5344CB8AC3E}">
        <p14:creationId xmlns:p14="http://schemas.microsoft.com/office/powerpoint/2010/main" val="404364983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restart="whenNotActive" fill="hold" evtFilter="cancelBubble" nodeType="interactiveSeq">
                <p:stCondLst>
                  <p:cond evt="onClick" delay="0">
                    <p:tgtEl>
                      <p:spTgt spid="9"/>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9"/>
                                        </p:tgtEl>
                                      </p:cBhvr>
                                    </p:cmd>
                                  </p:childTnLst>
                                </p:cTn>
                              </p:par>
                            </p:childTnLst>
                          </p:cTn>
                        </p:par>
                      </p:childTnLst>
                    </p:cTn>
                  </p:par>
                </p:childTnLst>
              </p:cTn>
              <p:nextCondLst>
                <p:cond evt="onClick" delay="0">
                  <p:tgtEl>
                    <p:spTgt spid="9"/>
                  </p:tgtEl>
                </p:cond>
              </p:nextCondLst>
            </p:seq>
            <p:video>
              <p:cMediaNode vol="80000">
                <p:cTn id="7" fill="hold" display="0">
                  <p:stCondLst>
                    <p:cond delay="indefinite"/>
                  </p:stCondLst>
                </p:cTn>
                <p:tgtEl>
                  <p:spTgt spid="9"/>
                </p:tgtEl>
              </p:cMediaNode>
            </p:vide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6" name="Text Box 5"/>
          <p:cNvSpPr txBox="1"/>
          <p:nvPr/>
        </p:nvSpPr>
        <p:spPr>
          <a:xfrm>
            <a:off x="395536" y="44624"/>
            <a:ext cx="8445754" cy="769441"/>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p>
            <a:pPr>
              <a:defRPr sz="3200">
                <a:solidFill>
                  <a:srgbClr val="FFFF00"/>
                </a:solidFill>
                <a:latin typeface="Chalkduster"/>
                <a:ea typeface="Chalkduster"/>
                <a:cs typeface="Chalkduster"/>
                <a:sym typeface="Chalkduster"/>
              </a:defRPr>
            </a:pPr>
            <a:r>
              <a:rPr sz="4400" b="1" i="1" dirty="0">
                <a:solidFill>
                  <a:srgbClr val="000090"/>
                </a:solidFill>
                <a:latin typeface="+mj-lt"/>
                <a:cs typeface="Arial Black"/>
              </a:rPr>
              <a:t>Shock generates at bubble collapse</a:t>
            </a:r>
          </a:p>
        </p:txBody>
      </p:sp>
      <p:pic>
        <p:nvPicPr>
          <p:cNvPr id="567" name="Shock_wave.Avi" descr="Shock_wave.Avi"/>
          <p:cNvPicPr>
            <a:picLocks/>
          </p:cNvPicPr>
          <p:nvPr>
            <a:videoFile r:link="rId2"/>
            <p:extLst>
              <p:ext uri="{DAA4B4D4-6D71-4841-9C94-3DE7FCFB9230}">
                <p14:media xmlns:p14="http://schemas.microsoft.com/office/powerpoint/2010/main" r:embed="rId1"/>
              </p:ext>
            </p:extLst>
          </p:nvPr>
        </p:nvPicPr>
        <p:blipFill>
          <a:blip r:embed="rId5">
            <a:extLst/>
          </a:blip>
          <a:stretch>
            <a:fillRect/>
          </a:stretch>
        </p:blipFill>
        <p:spPr>
          <a:xfrm>
            <a:off x="1475714" y="1052736"/>
            <a:ext cx="6480721" cy="5400600"/>
          </a:xfrm>
          <a:prstGeom prst="rect">
            <a:avLst/>
          </a:prstGeom>
          <a:ln w="12700">
            <a:miter lim="400000"/>
          </a:ln>
        </p:spPr>
      </p:pic>
      <p:pic>
        <p:nvPicPr>
          <p:cNvPr id="568" name="Picture 19" descr="Picture 19"/>
          <p:cNvPicPr>
            <a:picLocks noChangeAspect="1"/>
          </p:cNvPicPr>
          <p:nvPr/>
        </p:nvPicPr>
        <p:blipFill>
          <a:blip r:embed="rId6">
            <a:extLst/>
          </a:blip>
          <a:stretch>
            <a:fillRect/>
          </a:stretch>
        </p:blipFill>
        <p:spPr>
          <a:xfrm>
            <a:off x="1475656" y="1052742"/>
            <a:ext cx="7151714" cy="5456907"/>
          </a:xfrm>
          <a:prstGeom prst="rect">
            <a:avLst/>
          </a:prstGeom>
          <a:ln w="12700">
            <a:miter lim="400000"/>
          </a:ln>
        </p:spPr>
      </p:pic>
      <p:pic>
        <p:nvPicPr>
          <p:cNvPr id="569" name="Picture 6" descr="Picture 6"/>
          <p:cNvPicPr>
            <a:picLocks noChangeAspect="1"/>
          </p:cNvPicPr>
          <p:nvPr/>
        </p:nvPicPr>
        <p:blipFill>
          <a:blip r:embed="rId7">
            <a:extLst/>
          </a:blip>
          <a:stretch>
            <a:fillRect/>
          </a:stretch>
        </p:blipFill>
        <p:spPr>
          <a:xfrm>
            <a:off x="1979720" y="908722"/>
            <a:ext cx="5832649" cy="5767183"/>
          </a:xfrm>
          <a:prstGeom prst="rect">
            <a:avLst/>
          </a:prstGeom>
          <a:ln w="12700">
            <a:miter lim="400000"/>
          </a:ln>
        </p:spPr>
      </p:pic>
      <p:cxnSp>
        <p:nvCxnSpPr>
          <p:cNvPr id="6" name="直線コネクタ 5"/>
          <p:cNvCxnSpPr/>
          <p:nvPr/>
        </p:nvCxnSpPr>
        <p:spPr>
          <a:xfrm>
            <a:off x="161196" y="814065"/>
            <a:ext cx="8842786" cy="0"/>
          </a:xfrm>
          <a:prstGeom prst="line">
            <a:avLst/>
          </a:prstGeom>
          <a:ln w="76200" cmpd="thickThin">
            <a:solidFill>
              <a:srgbClr val="0000CC"/>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76436812"/>
      </p:ext>
    </p:extLst>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0199" fill="hold"/>
                                        <p:tgtEl>
                                          <p:spTgt spid="567"/>
                                        </p:tgtEl>
                                      </p:cBhvr>
                                    </p:cmd>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iterate>
                                    <p:tmAbs val="0"/>
                                  </p:iterate>
                                  <p:childTnLst>
                                    <p:set>
                                      <p:cBhvr>
                                        <p:cTn id="10" fill="hold"/>
                                        <p:tgtEl>
                                          <p:spTgt spid="568"/>
                                        </p:tgtEl>
                                        <p:attrNameLst>
                                          <p:attrName>style.visibility</p:attrName>
                                        </p:attrNameLst>
                                      </p:cBhvr>
                                      <p:to>
                                        <p:strVal val="visible"/>
                                      </p:to>
                                    </p:set>
                                    <p:anim calcmode="lin" valueType="num">
                                      <p:cBhvr>
                                        <p:cTn id="11" dur="500" fill="hold"/>
                                        <p:tgtEl>
                                          <p:spTgt spid="568"/>
                                        </p:tgtEl>
                                        <p:attrNameLst>
                                          <p:attrName>ppt_x</p:attrName>
                                        </p:attrNameLst>
                                      </p:cBhvr>
                                      <p:tavLst>
                                        <p:tav tm="0">
                                          <p:val>
                                            <p:strVal val="#ppt_x"/>
                                          </p:val>
                                        </p:tav>
                                        <p:tav tm="100000">
                                          <p:val>
                                            <p:strVal val="#ppt_x"/>
                                          </p:val>
                                        </p:tav>
                                      </p:tavLst>
                                    </p:anim>
                                    <p:anim calcmode="lin" valueType="num">
                                      <p:cBhvr>
                                        <p:cTn id="12" dur="500" fill="hold"/>
                                        <p:tgtEl>
                                          <p:spTgt spid="568"/>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iterate>
                                    <p:tmAbs val="0"/>
                                  </p:iterate>
                                  <p:childTnLst>
                                    <p:set>
                                      <p:cBhvr>
                                        <p:cTn id="16" fill="hold"/>
                                        <p:tgtEl>
                                          <p:spTgt spid="569"/>
                                        </p:tgtEl>
                                        <p:attrNameLst>
                                          <p:attrName>style.visibility</p:attrName>
                                        </p:attrNameLst>
                                      </p:cBhvr>
                                      <p:to>
                                        <p:strVal val="visible"/>
                                      </p:to>
                                    </p:set>
                                    <p:animEffect transition="in" filter="wipe(down)">
                                      <p:cBhvr>
                                        <p:cTn id="17" dur="500"/>
                                        <p:tgtEl>
                                          <p:spTgt spid="569"/>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mediacall" presetSubtype="0" fill="hold" nodeType="clickEffect">
                                  <p:stCondLst>
                                    <p:cond delay="0"/>
                                  </p:stCondLst>
                                  <p:childTnLst>
                                    <p:cmd type="call" cmd="stop">
                                      <p:cBhvr>
                                        <p:cTn id="21" dur="1000" fill="hold"/>
                                        <p:tgtEl>
                                          <p:spTgt spid="567"/>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22" fill="hold" display="0">
                  <p:stCondLst>
                    <p:cond delay="indefinite"/>
                  </p:stCondLst>
                </p:cTn>
                <p:tgtEl>
                  <p:spTgt spid="567"/>
                </p:tgtEl>
              </p:cMediaNode>
            </p:video>
          </p:childTnLst>
        </p:cTn>
      </p:par>
    </p:tnLst>
    <p:bldLst>
      <p:bldP spid="568" grpId="0" animBg="1" advAuto="0"/>
      <p:bldP spid="569" grpId="0" animBg="1" advAuto="0"/>
    </p:bldLst>
  </p:timing>
</p:sld>
</file>

<file path=ppt/tags/tag1.xml><?xml version="1.0" encoding="utf-8"?>
<p:tagLst xmlns:a="http://schemas.openxmlformats.org/drawingml/2006/main" xmlns:r="http://schemas.openxmlformats.org/officeDocument/2006/relationships" xmlns:p="http://schemas.openxmlformats.org/presentationml/2006/main">
  <p:tag name="SOURCE" val="\documentclass{slides}\pagestyle{empty}&#10;\usepackage{amsmath}\usepackage{color}&#10;%%% user define commands&#10;\newcommand{\dif}[2]{\frac{d #1}{d #2}}\newcommand{\ddif}[2]{\frac{d^2 #1}{d #2^2}}&#10;\newcommand{\pdif}[2]{\frac{\partial #1}{\partial #2}}\newcommand{\pddif}[2]{\frac{\partial^2 #1}{\partial #2^2}}&#10;\newcommand{\cdif}[2]{\frac{D #1}{D #2}}\newcommand{\cddif}[2]{\frac{D^2 #1}{D #2^2}}&#10;\newcommand{\fdif}[2]{\frac{\delta #1}{\delta #2}}&#10;\newcommand{\vecsh}[1]{\mbox{\bfseries\itshape{#1}}}&#10;\def\mdelta{{\mit \Delta}}&#10;%%%&#10;\begin{document}&#10;%\color[rgb]{0.99,0.99,0.99}&#10;\[&#10;\dif{p}{t} = \ c_m^2 \ \Bigl[ \frac{\beta}{C_{pL}} \Bigr] \ Q_{\mbox{input}}&#10;%\dif{p}{t} = \ \pdif{p}{\rho} \ \Bigl[ \frac{\beta}{C_{pL}} \Bigr] \ Q_{\mbox{input}}&#10;\]&#10;\end{document}&#10;&#10;"/>
  <p:tag name="EXTERNALNAME" val="txp_fig"/>
  <p:tag name="BLEND" val="False"/>
  <p:tag name="TRANSPARENT" val="True"/>
  <p:tag name="KEEPFILES" val="False"/>
  <p:tag name="DEBUGPAUSE" val="False"/>
  <p:tag name="RESOLUTION" val="1200"/>
  <p:tag name="TIMEOUT" val="(none)"/>
  <p:tag name="BOXWIDTH" val="364"/>
  <p:tag name="BOXHEIGHT" val="560"/>
  <p:tag name="BOXFONT" val="10"/>
  <p:tag name="BOXWRAP" val="False"/>
  <p:tag name="WORKAROUNDTRANSPARENCYBUG" val="False"/>
  <p:tag name="BITMAPFORMAT" val="pngmono"/>
  <p:tag name="DEBUGINTERACTIVE" val="True"/>
  <p:tag name="ORIGWIDTH" val="229"/>
  <p:tag name="PICTUREFILESIZE" val="15441"/>
</p:tagLst>
</file>

<file path=ppt/theme/theme1.xml><?xml version="1.0" encoding="utf-8"?>
<a:theme xmlns:a="http://schemas.openxmlformats.org/drawingml/2006/main" name="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0.xml><?xml version="1.0" encoding="utf-8"?>
<a:theme xmlns:a="http://schemas.openxmlformats.org/drawingml/2006/main" name="3_新しいプレゼンテーション">
  <a:themeElements>
    <a:clrScheme name="新しいプレゼンテーショ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新しいプレゼンテーション">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ja-JP" altLang="en-US" sz="33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ja-JP" altLang="en-US" sz="33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新しいプレゼンテーショ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新しいプレゼンテーショ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新しいプレゼンテーショ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新しいプレゼンテーショ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新しいプレゼンテーショ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新しいプレゼンテーショ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新しいプレゼンテーション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新しいプレゼンテーショ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新しいプレゼンテーショ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新しいプレゼンテーショ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新しいプレゼンテーショ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新しいプレゼンテーショ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6_新しいプレゼンテーション">
  <a:themeElements>
    <a:clrScheme name="新しいプレゼンテーショ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新しいプレゼンテーション">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ja-JP" altLang="en-US" sz="33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ja-JP" altLang="en-US" sz="33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新しいプレゼンテーショ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新しいプレゼンテーショ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新しいプレゼンテーショ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新しいプレゼンテーショ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新しいプレゼンテーショ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新しいプレゼンテーショ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新しいプレゼンテーション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新しいプレゼンテーショ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新しいプレゼンテーショ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新しいプレゼンテーショ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新しいプレゼンテーショ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新しいプレゼンテーショ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2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3.xml><?xml version="1.0" encoding="utf-8"?>
<a:theme xmlns:a="http://schemas.openxmlformats.org/drawingml/2006/main" name="新しいプレゼンテーション">
  <a:themeElements>
    <a:clrScheme name="新しいプレゼンテーショ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新しいプレゼンテーション">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ja-JP" altLang="en-US" sz="33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ja-JP" altLang="en-US" sz="33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新しいプレゼンテーショ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新しいプレゼンテーショ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新しいプレゼンテーショ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新しいプレゼンテーショ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新しいプレゼンテーショ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新しいプレゼンテーショ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新しいプレゼンテーション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新しいプレゼンテーショ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新しいプレゼンテーショ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新しいプレゼンテーショ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新しいプレゼンテーショ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新しいプレゼンテーショ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4.xml><?xml version="1.0" encoding="utf-8"?>
<a:theme xmlns:a="http://schemas.openxmlformats.org/drawingml/2006/main" name="1_JPARC-Nu">
  <a:themeElements>
    <a:clrScheme name="NBI06-T2K-Overview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NBI06-T2K-Overview">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gradFill rotWithShape="0">
          <a:gsLst>
            <a:gs pos="0">
              <a:schemeClr val="bg1"/>
            </a:gs>
            <a:gs pos="100000">
              <a:schemeClr val="accent1"/>
            </a:gs>
          </a:gsLst>
          <a:path path="rect">
            <a:fillToRect l="50000" t="50000" r="50000" b="50000"/>
          </a:path>
        </a:gra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spAutoFit/>
      </a:bodyPr>
      <a:lstStyle>
        <a:defPPr marL="0" marR="0" indent="0" algn="ctr"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charset="0"/>
            <a:ea typeface="ＭＳ Ｐゴシック" pitchFamily="50" charset="-128"/>
          </a:defRPr>
        </a:defPPr>
      </a:lstStyle>
    </a:spDef>
    <a:lnDef>
      <a:spPr bwMode="auto">
        <a:xfrm>
          <a:off x="0" y="0"/>
          <a:ext cx="1" cy="1"/>
        </a:xfrm>
        <a:custGeom>
          <a:avLst/>
          <a:gdLst/>
          <a:ahLst/>
          <a:cxnLst/>
          <a:rect l="0" t="0" r="0" b="0"/>
          <a:pathLst/>
        </a:custGeom>
        <a:gradFill rotWithShape="0">
          <a:gsLst>
            <a:gs pos="0">
              <a:schemeClr val="bg1"/>
            </a:gs>
            <a:gs pos="100000">
              <a:schemeClr val="accent1"/>
            </a:gs>
          </a:gsLst>
          <a:path path="rect">
            <a:fillToRect l="50000" t="50000" r="50000" b="50000"/>
          </a:path>
        </a:gra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spAutoFit/>
      </a:bodyPr>
      <a:lstStyle>
        <a:defPPr marL="0" marR="0" indent="0" algn="ctr"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charset="0"/>
            <a:ea typeface="ＭＳ Ｐゴシック" pitchFamily="50" charset="-128"/>
          </a:defRPr>
        </a:defPPr>
      </a:lstStyle>
    </a:lnDef>
  </a:objectDefaults>
  <a:extraClrSchemeLst>
    <a:extraClrScheme>
      <a:clrScheme name="NBI06-T2K-Overview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NBI06-T2K-Overview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NBI06-T2K-Overview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NBI06-T2K-Overview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NBI06-T2K-Overview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NBI06-T2K-Overview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NBI06-T2K-Overview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NBI06-T2K-Overview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NBI06-T2K-Overview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NBI06-T2K-Overview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NBI06-T2K-Overview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NBI06-T2K-Overview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5.xml><?xml version="1.0" encoding="utf-8"?>
<a:theme xmlns:a="http://schemas.openxmlformats.org/drawingml/2006/main" name="12_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6.xml><?xml version="1.0" encoding="utf-8"?>
<a:theme xmlns:a="http://schemas.openxmlformats.org/drawingml/2006/main" name="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JPARC-Nu">
  <a:themeElements>
    <a:clrScheme name="NBI06-T2K-Overview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NBI06-T2K-Overview">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gradFill rotWithShape="0">
          <a:gsLst>
            <a:gs pos="0">
              <a:schemeClr val="bg1"/>
            </a:gs>
            <a:gs pos="100000">
              <a:schemeClr val="accent1"/>
            </a:gs>
          </a:gsLst>
          <a:path path="rect">
            <a:fillToRect l="50000" t="50000" r="50000" b="50000"/>
          </a:path>
        </a:gra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spAutoFit/>
      </a:bodyPr>
      <a:lstStyle>
        <a:defPPr marL="0" marR="0" indent="0" algn="ctr"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charset="0"/>
            <a:ea typeface="ＭＳ Ｐゴシック" pitchFamily="50" charset="-128"/>
          </a:defRPr>
        </a:defPPr>
      </a:lstStyle>
    </a:spDef>
    <a:lnDef>
      <a:spPr bwMode="auto">
        <a:xfrm>
          <a:off x="0" y="0"/>
          <a:ext cx="1" cy="1"/>
        </a:xfrm>
        <a:custGeom>
          <a:avLst/>
          <a:gdLst/>
          <a:ahLst/>
          <a:cxnLst/>
          <a:rect l="0" t="0" r="0" b="0"/>
          <a:pathLst/>
        </a:custGeom>
        <a:gradFill rotWithShape="0">
          <a:gsLst>
            <a:gs pos="0">
              <a:schemeClr val="bg1"/>
            </a:gs>
            <a:gs pos="100000">
              <a:schemeClr val="accent1"/>
            </a:gs>
          </a:gsLst>
          <a:path path="rect">
            <a:fillToRect l="50000" t="50000" r="50000" b="50000"/>
          </a:path>
        </a:gra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spAutoFit/>
      </a:bodyPr>
      <a:lstStyle>
        <a:defPPr marL="0" marR="0" indent="0" algn="ctr"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charset="0"/>
            <a:ea typeface="ＭＳ Ｐゴシック" pitchFamily="50" charset="-128"/>
          </a:defRPr>
        </a:defPPr>
      </a:lstStyle>
    </a:lnDef>
  </a:objectDefaults>
  <a:extraClrSchemeLst>
    <a:extraClrScheme>
      <a:clrScheme name="NBI06-T2K-Overview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NBI06-T2K-Overview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NBI06-T2K-Overview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NBI06-T2K-Overview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NBI06-T2K-Overview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NBI06-T2K-Overview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NBI06-T2K-Overview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NBI06-T2K-Overview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NBI06-T2K-Overview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NBI06-T2K-Overview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NBI06-T2K-Overview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NBI06-T2K-Overview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2_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3_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1_新しいプレゼンテーション">
  <a:themeElements>
    <a:clrScheme name="新しいプレゼンテーショ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新しいプレゼンテーション">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ja-JP" altLang="en-US" sz="33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ja-JP" altLang="en-US" sz="33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新しいプレゼンテーショ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新しいプレゼンテーショ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新しいプレゼンテーショ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新しいプレゼンテーショ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新しいプレゼンテーショ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新しいプレゼンテーショ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新しいプレゼンテーション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新しいプレゼンテーショ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新しいプレゼンテーショ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新しいプレゼンテーショ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新しいプレゼンテーショ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新しいプレゼンテーショ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2_新しいプレゼンテーション">
  <a:themeElements>
    <a:clrScheme name="新しいプレゼンテーショ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新しいプレゼンテーション">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ja-JP" altLang="en-US" sz="33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ja-JP" altLang="en-US" sz="33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新しいプレゼンテーショ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新しいプレゼンテーショ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新しいプレゼンテーショ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新しいプレゼンテーショ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新しいプレゼンテーショ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新しいプレゼンテーショ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新しいプレゼンテーション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新しいプレゼンテーショ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新しいプレゼンテーショ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新しいプレゼンテーショ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新しいプレゼンテーショ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新しいプレゼンテーショ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5_新しいプレゼンテーション">
  <a:themeElements>
    <a:clrScheme name="新しいプレゼンテーショ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新しいプレゼンテーション">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defRPr>
        </a:defPPr>
      </a:lstStyle>
    </a:lnDef>
  </a:objectDefaults>
  <a:extraClrSchemeLst>
    <a:extraClrScheme>
      <a:clrScheme name="新しいプレゼンテーショ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新しいプレゼンテーショ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新しいプレゼンテーショ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新しいプレゼンテーショ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新しいプレゼンテーショ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新しいプレゼンテーショ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新しいプレゼンテーション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新しいプレゼンテーショ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新しいプレゼンテーショ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新しいプレゼンテーショ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新しいプレゼンテーショ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新しいプレゼンテーショ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4_新しいプレゼンテーション">
  <a:themeElements>
    <a:clrScheme name="新しいプレゼンテーショ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新しいプレゼンテーション">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defRPr>
        </a:defPPr>
      </a:lstStyle>
    </a:lnDef>
  </a:objectDefaults>
  <a:extraClrSchemeLst>
    <a:extraClrScheme>
      <a:clrScheme name="新しいプレゼンテーショ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新しいプレゼンテーショ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新しいプレゼンテーショ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新しいプレゼンテーショ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新しいプレゼンテーショ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新しいプレゼンテーショ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新しいプレゼンテーション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新しいプレゼンテーショ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新しいプレゼンテーショ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新しいプレゼンテーショ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新しいプレゼンテーショ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新しいプレゼンテーショ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19202</TotalTime>
  <Words>2576</Words>
  <Application>Microsoft Macintosh PowerPoint</Application>
  <PresentationFormat>画面に合わせる (4:3)</PresentationFormat>
  <Paragraphs>439</Paragraphs>
  <Slides>35</Slides>
  <Notes>22</Notes>
  <HiddenSlides>0</HiddenSlides>
  <MMClips>7</MMClips>
  <ScaleCrop>false</ScaleCrop>
  <HeadingPairs>
    <vt:vector size="8" baseType="variant">
      <vt:variant>
        <vt:lpstr>使用されているフォント</vt:lpstr>
      </vt:variant>
      <vt:variant>
        <vt:i4>32</vt:i4>
      </vt:variant>
      <vt:variant>
        <vt:lpstr>テーマ</vt:lpstr>
      </vt:variant>
      <vt:variant>
        <vt:i4>15</vt:i4>
      </vt:variant>
      <vt:variant>
        <vt:lpstr>埋め込まれた OLE サーバー</vt:lpstr>
      </vt:variant>
      <vt:variant>
        <vt:i4>1</vt:i4>
      </vt:variant>
      <vt:variant>
        <vt:lpstr>スライド タイトル</vt:lpstr>
      </vt:variant>
      <vt:variant>
        <vt:i4>35</vt:i4>
      </vt:variant>
    </vt:vector>
  </HeadingPairs>
  <TitlesOfParts>
    <vt:vector size="83" baseType="lpstr">
      <vt:lpstr>Adobe Gothic Std B</vt:lpstr>
      <vt:lpstr>Arial Bold</vt:lpstr>
      <vt:lpstr>HG丸ｺﾞｼｯｸM-PRO</vt:lpstr>
      <vt:lpstr>ＭＳ Ｐゴシック</vt:lpstr>
      <vt:lpstr>ＭＳ ゴシック</vt:lpstr>
      <vt:lpstr>Osaka</vt:lpstr>
      <vt:lpstr>宋体</vt:lpstr>
      <vt:lpstr>Yu Gothic UI</vt:lpstr>
      <vt:lpstr>ヒラギノ角ゴ Pro W6</vt:lpstr>
      <vt:lpstr>ヒラギノ角ゴ ProN W3</vt:lpstr>
      <vt:lpstr>ヒラギノ明朝 ProN W3</vt:lpstr>
      <vt:lpstr>小塚ゴシック Pro B</vt:lpstr>
      <vt:lpstr>小塚ゴシック Pro M</vt:lpstr>
      <vt:lpstr>小塚ゴシック Pro R</vt:lpstr>
      <vt:lpstr>平成明朝</vt:lpstr>
      <vt:lpstr>Arial</vt:lpstr>
      <vt:lpstr>Arial Black</vt:lpstr>
      <vt:lpstr>Arial Narrow</vt:lpstr>
      <vt:lpstr>Britannic Bold</vt:lpstr>
      <vt:lpstr>Calibri</vt:lpstr>
      <vt:lpstr>Chalkboard</vt:lpstr>
      <vt:lpstr>Chalkduster</vt:lpstr>
      <vt:lpstr>Franklin Gothic Medium</vt:lpstr>
      <vt:lpstr>Helvetica</vt:lpstr>
      <vt:lpstr>Mangal</vt:lpstr>
      <vt:lpstr>Palatino</vt:lpstr>
      <vt:lpstr>Symbol</vt:lpstr>
      <vt:lpstr>Tahoma</vt:lpstr>
      <vt:lpstr>Times</vt:lpstr>
      <vt:lpstr>Times New Roman</vt:lpstr>
      <vt:lpstr>Verdana</vt:lpstr>
      <vt:lpstr>Wingdings</vt:lpstr>
      <vt:lpstr>ホワイト</vt:lpstr>
      <vt:lpstr>1_ホワイト</vt:lpstr>
      <vt:lpstr>JPARC-Nu</vt:lpstr>
      <vt:lpstr>2_ホワイト</vt:lpstr>
      <vt:lpstr>3_ホワイト</vt:lpstr>
      <vt:lpstr>1_新しいプレゼンテーション</vt:lpstr>
      <vt:lpstr>2_新しいプレゼンテーション</vt:lpstr>
      <vt:lpstr>5_新しいプレゼンテーション</vt:lpstr>
      <vt:lpstr>4_新しいプレゼンテーション</vt:lpstr>
      <vt:lpstr>3_新しいプレゼンテーション</vt:lpstr>
      <vt:lpstr>6_新しいプレゼンテーション</vt:lpstr>
      <vt:lpstr>2_Office テーマ</vt:lpstr>
      <vt:lpstr>新しいプレゼンテーション</vt:lpstr>
      <vt:lpstr>1_JPARC-Nu</vt:lpstr>
      <vt:lpstr>12_ホワイト</vt:lpstr>
      <vt:lpstr>Photo Editor Photo</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Challenges relating to Materials and technology development  in J-PARC  </dc:title>
  <dc:creator>二川 正敏</dc:creator>
  <cp:lastModifiedBy>Masatoshi Futakawa</cp:lastModifiedBy>
  <cp:revision>155</cp:revision>
  <cp:lastPrinted>2019-06-24T00:18:11Z</cp:lastPrinted>
  <dcterms:created xsi:type="dcterms:W3CDTF">2018-10-03T23:29:42Z</dcterms:created>
  <dcterms:modified xsi:type="dcterms:W3CDTF">2019-07-11T07:03:22Z</dcterms:modified>
</cp:coreProperties>
</file>