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4" r:id="rId1"/>
  </p:sldMasterIdLst>
  <p:notesMasterIdLst>
    <p:notesMasterId r:id="rId9"/>
  </p:notesMasterIdLst>
  <p:handoutMasterIdLst>
    <p:handoutMasterId r:id="rId10"/>
  </p:handoutMasterIdLst>
  <p:sldIdLst>
    <p:sldId id="259" r:id="rId2"/>
    <p:sldId id="263" r:id="rId3"/>
    <p:sldId id="266" r:id="rId4"/>
    <p:sldId id="264" r:id="rId5"/>
    <p:sldId id="261" r:id="rId6"/>
    <p:sldId id="262" r:id="rId7"/>
    <p:sldId id="265" r:id="rId8"/>
  </p:sldIdLst>
  <p:sldSz cx="9144000" cy="6858000" type="screen4x3"/>
  <p:notesSz cx="6797675" cy="98726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B2B2B2"/>
    <a:srgbClr val="FF9999"/>
    <a:srgbClr val="CCFF99"/>
    <a:srgbClr val="FFEB9C"/>
    <a:srgbClr val="33CCFF"/>
    <a:srgbClr val="66CCFF"/>
    <a:srgbClr val="00B0F0"/>
    <a:srgbClr val="FFFF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76" autoAdjust="0"/>
    <p:restoredTop sz="94660"/>
  </p:normalViewPr>
  <p:slideViewPr>
    <p:cSldViewPr snapToGrid="0" snapToObjects="1">
      <p:cViewPr varScale="1">
        <p:scale>
          <a:sx n="121" d="100"/>
          <a:sy n="121" d="100"/>
        </p:scale>
        <p:origin x="116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68" d="100"/>
          <a:sy n="68" d="100"/>
        </p:scale>
        <p:origin x="2352" y="84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521B26-9659-8D44-A5C9-F7CE912C5589}" type="datetimeFigureOut">
              <a:rPr lang="en-US" smtClean="0"/>
              <a:pPr/>
              <a:t>11/7/2018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4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BF3C35-583F-AA47-BA24-3A80466313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94931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6EDFFC-A7F5-9646-BF44-6505053A4CCB}" type="datetimeFigureOut">
              <a:rPr lang="en-US" smtClean="0"/>
              <a:pPr/>
              <a:t>11/7/2018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6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AE11AB-0296-3E4F-BC81-E4B843AB54F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9330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6582" y="2029633"/>
            <a:ext cx="871728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2668" y="2398059"/>
            <a:ext cx="8701471" cy="1344706"/>
          </a:xfrm>
        </p:spPr>
        <p:txBody>
          <a:bodyPr>
            <a:normAutofit/>
          </a:bodyPr>
          <a:lstStyle>
            <a:lvl1pPr algn="ctr">
              <a:defRPr sz="195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2668" y="4474883"/>
            <a:ext cx="8701471" cy="1374589"/>
          </a:xfrm>
        </p:spPr>
        <p:txBody>
          <a:bodyPr>
            <a:norm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03201" y="6373168"/>
            <a:ext cx="4405399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7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407" y="326212"/>
            <a:ext cx="2290064" cy="129369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9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1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1" y="1255061"/>
            <a:ext cx="8763034" cy="4745691"/>
          </a:xfrm>
        </p:spPr>
        <p:txBody>
          <a:bodyPr/>
          <a:lstStyle>
            <a:lvl1pPr algn="just">
              <a:defRPr/>
            </a:lvl1pPr>
            <a:lvl2pPr algn="just">
              <a:defRPr/>
            </a:lvl2pPr>
            <a:lvl3pPr algn="just">
              <a:defRPr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1"/>
          </p:nvPr>
        </p:nvSpPr>
        <p:spPr>
          <a:xfrm>
            <a:off x="203200" y="6356352"/>
            <a:ext cx="2057400" cy="365125"/>
          </a:xfrm>
        </p:spPr>
        <p:txBody>
          <a:bodyPr/>
          <a:lstStyle/>
          <a:p>
            <a:r>
              <a:rPr lang="en-US" smtClean="0"/>
              <a:t>08-Nov-2018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2260601" y="6356352"/>
            <a:ext cx="4108738" cy="365125"/>
          </a:xfrm>
        </p:spPr>
        <p:txBody>
          <a:bodyPr/>
          <a:lstStyle/>
          <a:p>
            <a:r>
              <a:rPr lang="en-GB" smtClean="0"/>
              <a:t>LIU PT Meeting - Julie Coupard EN-ACE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3"/>
          </p:nvPr>
        </p:nvSpPr>
        <p:spPr>
          <a:xfrm>
            <a:off x="6369338" y="6356352"/>
            <a:ext cx="2057400" cy="365125"/>
          </a:xfrm>
        </p:spPr>
        <p:txBody>
          <a:bodyPr/>
          <a:lstStyle/>
          <a:p>
            <a:fld id="{7064BDF3-7E79-4346-A7C0-0D746D37A62C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9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1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1"/>
          </p:nvPr>
        </p:nvSpPr>
        <p:spPr>
          <a:xfrm>
            <a:off x="203200" y="6356352"/>
            <a:ext cx="2057400" cy="365125"/>
          </a:xfrm>
        </p:spPr>
        <p:txBody>
          <a:bodyPr/>
          <a:lstStyle/>
          <a:p>
            <a:r>
              <a:rPr lang="en-US" smtClean="0"/>
              <a:t>08-Nov-2018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2260601" y="6356352"/>
            <a:ext cx="4108738" cy="365125"/>
          </a:xfrm>
        </p:spPr>
        <p:txBody>
          <a:bodyPr/>
          <a:lstStyle/>
          <a:p>
            <a:r>
              <a:rPr lang="en-GB" smtClean="0"/>
              <a:t>LIU PT Meeting - Julie Coupard EN-ACE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3"/>
          </p:nvPr>
        </p:nvSpPr>
        <p:spPr>
          <a:xfrm>
            <a:off x="6369338" y="6356352"/>
            <a:ext cx="2057400" cy="365125"/>
          </a:xfrm>
        </p:spPr>
        <p:txBody>
          <a:bodyPr/>
          <a:lstStyle/>
          <a:p>
            <a:fld id="{7064BDF3-7E79-4346-A7C0-0D746D37A62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1055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586442" y="4811058"/>
            <a:ext cx="797111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THANK YOU FOR YOUR ATTENTION!</a:t>
            </a:r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1"/>
          </p:nvPr>
        </p:nvSpPr>
        <p:spPr>
          <a:xfrm>
            <a:off x="203200" y="5975571"/>
            <a:ext cx="20574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08-Nov-2018</a:t>
            </a:r>
            <a:endParaRPr lang="en-GB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206232" y="6356352"/>
            <a:ext cx="2799728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LIU PT Meeting - Julie Coupard EN-ACE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5267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08-Nov-2018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LIU PT Meeting - Julie Coupard EN-ACE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90136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015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63874"/>
            <a:ext cx="8229600" cy="4548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Click to edit Master text styles</a:t>
            </a:r>
          </a:p>
          <a:p>
            <a:pPr lvl="1"/>
            <a:r>
              <a:rPr lang="fr-CH" dirty="0" smtClean="0"/>
              <a:t>Second level first line</a:t>
            </a:r>
            <a:br>
              <a:rPr lang="fr-CH" dirty="0" smtClean="0"/>
            </a:br>
            <a:r>
              <a:rPr lang="fr-CH" dirty="0" smtClean="0"/>
              <a:t>second line</a:t>
            </a:r>
          </a:p>
          <a:p>
            <a:pPr lvl="2"/>
            <a:r>
              <a:rPr lang="fr-CH" dirty="0" smtClean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08-Nov-2018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2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LIU PT Meeting - Julie Coupard EN-ACE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64BDF3-7E79-4346-A7C0-0D746D37A62C}" type="slidenum">
              <a:rPr lang="en-GB" smtClean="0"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1" r:id="rId2"/>
    <p:sldLayoutId id="2147483676" r:id="rId3"/>
    <p:sldLayoutId id="2147483694" r:id="rId4"/>
    <p:sldLayoutId id="2147483692" r:id="rId5"/>
    <p:sldLayoutId id="2147483695" r:id="rId6"/>
  </p:sldLayoutIdLst>
  <p:hf hdr="0"/>
  <p:txStyles>
    <p:titleStyle>
      <a:lvl1pPr algn="l" defTabSz="342900" rtl="0" eaLnBrk="1" latinLnBrk="0" hangingPunct="1">
        <a:spcBef>
          <a:spcPct val="0"/>
        </a:spcBef>
        <a:buNone/>
        <a:defRPr sz="2100" b="1" kern="1200">
          <a:solidFill>
            <a:srgbClr val="0055A0"/>
          </a:solidFill>
          <a:latin typeface="+mj-lt"/>
          <a:ea typeface="+mj-ea"/>
          <a:cs typeface="+mj-cs"/>
        </a:defRPr>
      </a:lvl1pPr>
    </p:titleStyle>
    <p:bodyStyle>
      <a:lvl1pPr marL="0" indent="0" algn="l" defTabSz="342900" rtl="0" eaLnBrk="1" latinLnBrk="0" hangingPunct="1">
        <a:spcBef>
          <a:spcPct val="20000"/>
        </a:spcBef>
        <a:buClr>
          <a:srgbClr val="0055A0"/>
        </a:buClr>
        <a:buFontTx/>
        <a:buNone/>
        <a:defRPr sz="1500" kern="1200">
          <a:solidFill>
            <a:schemeClr val="tx1"/>
          </a:solidFill>
          <a:latin typeface="Arial"/>
          <a:ea typeface="+mn-ea"/>
          <a:cs typeface="Arial"/>
        </a:defRPr>
      </a:lvl1pPr>
      <a:lvl2pPr marL="353700" indent="-213300" algn="l" defTabSz="342900" rtl="0" eaLnBrk="1" latinLnBrk="0" hangingPunct="1">
        <a:lnSpc>
          <a:spcPct val="100000"/>
        </a:lnSpc>
        <a:spcBef>
          <a:spcPts val="810"/>
        </a:spcBef>
        <a:buClr>
          <a:srgbClr val="0055A0"/>
        </a:buClr>
        <a:buSzPct val="70000"/>
        <a:buFont typeface="Wingdings" charset="2"/>
        <a:buChar char="§"/>
        <a:defRPr sz="1500" kern="1200">
          <a:solidFill>
            <a:schemeClr val="tx1"/>
          </a:solidFill>
          <a:latin typeface="Arial"/>
          <a:ea typeface="+mn-ea"/>
          <a:cs typeface="Arial"/>
        </a:defRPr>
      </a:lvl2pPr>
      <a:lvl3pPr marL="521100" indent="-171450" algn="l" defTabSz="342900" rtl="0" eaLnBrk="1" latinLnBrk="0" hangingPunct="1">
        <a:lnSpc>
          <a:spcPct val="100000"/>
        </a:lnSpc>
        <a:spcBef>
          <a:spcPts val="738"/>
        </a:spcBef>
        <a:buClrTx/>
        <a:buSzPct val="100000"/>
        <a:buFont typeface="Lucida Grande"/>
        <a:buChar char="−"/>
        <a:defRPr sz="1200" kern="1200">
          <a:solidFill>
            <a:schemeClr val="tx1"/>
          </a:solidFill>
          <a:latin typeface="Arial"/>
          <a:ea typeface="+mn-ea"/>
          <a:cs typeface="Arial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Arial"/>
          <a:ea typeface="+mn-ea"/>
          <a:cs typeface="Arial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050" kern="1200">
          <a:solidFill>
            <a:schemeClr val="tx1"/>
          </a:solidFill>
          <a:latin typeface="Arial"/>
          <a:ea typeface="+mn-ea"/>
          <a:cs typeface="Arial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LIU-PLI</a:t>
            </a:r>
            <a:br>
              <a:rPr lang="en-GB" dirty="0" smtClean="0"/>
            </a:br>
            <a:r>
              <a:rPr lang="en-GB" b="0" dirty="0" smtClean="0"/>
              <a:t>Linac4 Connection Schedule</a:t>
            </a:r>
            <a:endParaRPr lang="en-GB" b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08-Nov-2018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LIU PT Meeting - Julie Coupard EN-ACE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064BDF3-7E79-4346-A7C0-0D746D37A62C}" type="slidenum">
              <a:rPr lang="en-GB" smtClean="0"/>
              <a:t>1</a:t>
            </a:fld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0647"/>
            <a:ext cx="9144000" cy="5017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2871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LIU-PLI</a:t>
            </a:r>
            <a:br>
              <a:rPr lang="en-GB" dirty="0" smtClean="0"/>
            </a:br>
            <a:r>
              <a:rPr lang="en-GB" dirty="0" smtClean="0"/>
              <a:t>LS2 Master Schedule v.1.3 </a:t>
            </a:r>
            <a:r>
              <a:rPr lang="en-GB" dirty="0" smtClean="0">
                <a:solidFill>
                  <a:srgbClr val="FF0000"/>
                </a:solidFill>
              </a:rPr>
              <a:t>IN WORK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08-Nov-2018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LIU PT Meeting - Julie Coupard EN-ACE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064BDF3-7E79-4346-A7C0-0D746D37A62C}" type="slidenum">
              <a:rPr lang="en-GB" smtClean="0"/>
              <a:t>2</a:t>
            </a:fld>
            <a:endParaRPr lang="en-GB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33562"/>
            <a:ext cx="9144000" cy="1676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1182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LIU-PLI</a:t>
            </a:r>
            <a:br>
              <a:rPr lang="en-GB" dirty="0"/>
            </a:br>
            <a:r>
              <a:rPr lang="en-GB" b="0" dirty="0" smtClean="0"/>
              <a:t>PS Booster Schedule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08-Nov-2018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LIU PT Meeting - Julie Coupard EN-ACE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064BDF3-7E79-4346-A7C0-0D746D37A62C}" type="slidenum">
              <a:rPr lang="en-GB" smtClean="0"/>
              <a:t>3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96162"/>
            <a:ext cx="9144000" cy="5343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4530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LIU-PLI</a:t>
            </a:r>
            <a:br>
              <a:rPr lang="en-GB" dirty="0" smtClean="0"/>
            </a:br>
            <a:r>
              <a:rPr lang="en-GB" dirty="0" smtClean="0"/>
              <a:t>LS2 Master Schedule v.1.3 </a:t>
            </a:r>
            <a:r>
              <a:rPr lang="en-GB" dirty="0" smtClean="0">
                <a:solidFill>
                  <a:srgbClr val="FF0000"/>
                </a:solidFill>
              </a:rPr>
              <a:t>IN WORK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08-Nov-2018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LIU PT Meeting - Julie Coupard EN-ACE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064BDF3-7E79-4346-A7C0-0D746D37A62C}" type="slidenum">
              <a:rPr lang="en-GB" smtClean="0"/>
              <a:t>4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33562"/>
            <a:ext cx="9144000" cy="1215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03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LIU-PLI</a:t>
            </a:r>
            <a:br>
              <a:rPr lang="en-GB" dirty="0" smtClean="0"/>
            </a:br>
            <a:r>
              <a:rPr lang="en-GB" dirty="0" smtClean="0"/>
              <a:t>LS2 Master Schedule v.1.3 </a:t>
            </a:r>
            <a:r>
              <a:rPr lang="en-GB" dirty="0" smtClean="0">
                <a:solidFill>
                  <a:srgbClr val="FF0000"/>
                </a:solidFill>
              </a:rPr>
              <a:t>IN WORK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08-Nov-2018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LIU PT Meeting - Julie Coupard EN-ACE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064BDF3-7E79-4346-A7C0-0D746D37A62C}" type="slidenum">
              <a:rPr lang="en-GB" smtClean="0"/>
              <a:t>5</a:t>
            </a:fld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28862"/>
            <a:ext cx="9144000" cy="1154874"/>
          </a:xfrm>
          <a:prstGeom prst="rect">
            <a:avLst/>
          </a:prstGeom>
        </p:spPr>
      </p:pic>
      <p:sp>
        <p:nvSpPr>
          <p:cNvPr id="60" name="Rectangle 59"/>
          <p:cNvSpPr/>
          <p:nvPr/>
        </p:nvSpPr>
        <p:spPr>
          <a:xfrm>
            <a:off x="6516614" y="2482702"/>
            <a:ext cx="696135" cy="3370521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sz="1000" dirty="0" smtClean="0"/>
          </a:p>
          <a:p>
            <a:pPr algn="ctr"/>
            <a:r>
              <a:rPr lang="en-GB" sz="1000" dirty="0" smtClean="0"/>
              <a:t>10 weeks</a:t>
            </a:r>
            <a:endParaRPr lang="en-GB" sz="1000" dirty="0"/>
          </a:p>
        </p:txBody>
      </p:sp>
      <p:sp>
        <p:nvSpPr>
          <p:cNvPr id="61" name="Rectangle 60"/>
          <p:cNvSpPr/>
          <p:nvPr/>
        </p:nvSpPr>
        <p:spPr>
          <a:xfrm>
            <a:off x="7217510" y="2482702"/>
            <a:ext cx="1209227" cy="3370521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69" name="Group 68"/>
          <p:cNvGrpSpPr/>
          <p:nvPr/>
        </p:nvGrpSpPr>
        <p:grpSpPr>
          <a:xfrm>
            <a:off x="5610894" y="3534870"/>
            <a:ext cx="1390645" cy="1298749"/>
            <a:chOff x="5610894" y="3534870"/>
            <a:chExt cx="1390645" cy="1298749"/>
          </a:xfrm>
        </p:grpSpPr>
        <p:sp>
          <p:nvSpPr>
            <p:cNvPr id="38" name="Rectangle 37"/>
            <p:cNvSpPr/>
            <p:nvPr/>
          </p:nvSpPr>
          <p:spPr>
            <a:xfrm>
              <a:off x="5748008" y="3534870"/>
              <a:ext cx="137113" cy="134007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none" lIns="36000" tIns="36000" rIns="0" rtlCol="0" anchor="ctr"/>
            <a:lstStyle/>
            <a:p>
              <a:r>
                <a:rPr lang="en-GB" sz="900" dirty="0" smtClean="0">
                  <a:solidFill>
                    <a:schemeClr val="tx1"/>
                  </a:solidFill>
                </a:rPr>
                <a:t>Kickers 1</a:t>
              </a:r>
              <a:r>
                <a:rPr lang="en-GB" sz="900" baseline="30000" dirty="0" smtClean="0">
                  <a:solidFill>
                    <a:schemeClr val="tx1"/>
                  </a:solidFill>
                </a:rPr>
                <a:t>st</a:t>
              </a:r>
              <a:r>
                <a:rPr lang="en-GB" sz="900" dirty="0" smtClean="0">
                  <a:solidFill>
                    <a:schemeClr val="tx1"/>
                  </a:solidFill>
                </a:rPr>
                <a:t> phase– 2 weeks</a:t>
              </a:r>
              <a:endParaRPr lang="en-GB" sz="900" dirty="0">
                <a:solidFill>
                  <a:schemeClr val="tx1"/>
                </a:solidFill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5610894" y="3850536"/>
              <a:ext cx="555990" cy="134007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none" lIns="36000" tIns="36000" rIns="0" rtlCol="0" anchor="ctr"/>
            <a:lstStyle/>
            <a:p>
              <a:r>
                <a:rPr lang="en-GB" sz="900" dirty="0" smtClean="0">
                  <a:solidFill>
                    <a:schemeClr val="tx1"/>
                  </a:solidFill>
                </a:rPr>
                <a:t>Septa – 8 weeks</a:t>
              </a:r>
              <a:endParaRPr lang="en-GB" sz="900" dirty="0">
                <a:solidFill>
                  <a:schemeClr val="tx1"/>
                </a:solidFill>
              </a:endParaRP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6396038" y="4699612"/>
              <a:ext cx="605501" cy="134007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none" lIns="36000" tIns="36000" rIns="0" rtlCol="0" anchor="ctr"/>
            <a:lstStyle/>
            <a:p>
              <a:r>
                <a:rPr lang="en-GB" sz="900" dirty="0">
                  <a:solidFill>
                    <a:schemeClr val="tx1"/>
                  </a:solidFill>
                </a:rPr>
                <a:t>Kickers – 2 months</a:t>
              </a: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6083155" y="4141092"/>
            <a:ext cx="1338371" cy="1390717"/>
            <a:chOff x="6083155" y="4141092"/>
            <a:chExt cx="1338371" cy="1390717"/>
          </a:xfrm>
        </p:grpSpPr>
        <p:sp>
          <p:nvSpPr>
            <p:cNvPr id="17" name="Rectangle 16"/>
            <p:cNvSpPr/>
            <p:nvPr/>
          </p:nvSpPr>
          <p:spPr>
            <a:xfrm>
              <a:off x="6083155" y="4141092"/>
              <a:ext cx="1200514" cy="134007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36000" tIns="36000" rIns="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GB" sz="900" dirty="0">
                  <a:solidFill>
                    <a:schemeClr val="tx1"/>
                  </a:solidFill>
                </a:rPr>
                <a:t>RF – 15 weeks</a:t>
              </a: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7212750" y="4412568"/>
              <a:ext cx="150297" cy="134007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lIns="36000" tIns="36000" rIns="0" rtlCol="0" anchor="ctr"/>
            <a:lstStyle/>
            <a:p>
              <a:r>
                <a:rPr lang="en-GB" sz="900" dirty="0" smtClean="0">
                  <a:solidFill>
                    <a:schemeClr val="tx1"/>
                  </a:solidFill>
                </a:rPr>
                <a:t>TPSC4 – 2 weeks</a:t>
              </a:r>
              <a:endParaRPr lang="en-GB" sz="900" dirty="0">
                <a:solidFill>
                  <a:schemeClr val="tx1"/>
                </a:solidFill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6352659" y="4894567"/>
              <a:ext cx="605501" cy="134007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none" lIns="36000" tIns="36000" rIns="0" rtlCol="0" anchor="ctr"/>
            <a:lstStyle/>
            <a:p>
              <a:r>
                <a:rPr lang="en-GB" sz="900" dirty="0" smtClean="0">
                  <a:solidFill>
                    <a:schemeClr val="tx1"/>
                  </a:solidFill>
                </a:rPr>
                <a:t>Reliability Run Beam Dump ?</a:t>
              </a:r>
              <a:endParaRPr lang="en-GB" sz="900" dirty="0">
                <a:solidFill>
                  <a:schemeClr val="tx1"/>
                </a:solidFill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7212750" y="5233649"/>
              <a:ext cx="208776" cy="134007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lIns="36000" tIns="36000" rIns="0" rtlCol="0" anchor="ctr"/>
            <a:lstStyle/>
            <a:p>
              <a:r>
                <a:rPr lang="en-GB" sz="900" dirty="0" smtClean="0">
                  <a:solidFill>
                    <a:schemeClr val="tx1"/>
                  </a:solidFill>
                </a:rPr>
                <a:t>TPSG6 – 3 weeks</a:t>
              </a:r>
              <a:endParaRPr lang="en-GB" sz="900" dirty="0">
                <a:solidFill>
                  <a:schemeClr val="tx1"/>
                </a:solidFill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212750" y="5397802"/>
              <a:ext cx="208776" cy="134007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none" lIns="36000" tIns="36000" rIns="0" rtlCol="0" anchor="ctr"/>
            <a:lstStyle/>
            <a:p>
              <a:r>
                <a:rPr lang="en-GB" sz="900" dirty="0" smtClean="0">
                  <a:solidFill>
                    <a:schemeClr val="tx1"/>
                  </a:solidFill>
                </a:rPr>
                <a:t>Septa </a:t>
              </a:r>
              <a:r>
                <a:rPr lang="en-GB" sz="900" dirty="0">
                  <a:solidFill>
                    <a:schemeClr val="tx1"/>
                  </a:solidFill>
                </a:rPr>
                <a:t>?</a:t>
              </a: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5610894" y="3668877"/>
            <a:ext cx="1099212" cy="1180523"/>
            <a:chOff x="5610894" y="3668877"/>
            <a:chExt cx="1099212" cy="1180523"/>
          </a:xfrm>
        </p:grpSpPr>
        <p:cxnSp>
          <p:nvCxnSpPr>
            <p:cNvPr id="23" name="Straight Arrow Connector 22"/>
            <p:cNvCxnSpPr/>
            <p:nvPr/>
          </p:nvCxnSpPr>
          <p:spPr>
            <a:xfrm>
              <a:off x="5748008" y="3668877"/>
              <a:ext cx="962098" cy="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/>
            <p:cNvCxnSpPr/>
            <p:nvPr/>
          </p:nvCxnSpPr>
          <p:spPr>
            <a:xfrm>
              <a:off x="5610894" y="3980630"/>
              <a:ext cx="905721" cy="1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/>
            <p:cNvCxnSpPr/>
            <p:nvPr/>
          </p:nvCxnSpPr>
          <p:spPr>
            <a:xfrm flipV="1">
              <a:off x="6405527" y="4849399"/>
              <a:ext cx="185440" cy="1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8" name="Group 67"/>
          <p:cNvGrpSpPr/>
          <p:nvPr/>
        </p:nvGrpSpPr>
        <p:grpSpPr>
          <a:xfrm>
            <a:off x="6519807" y="3534870"/>
            <a:ext cx="676661" cy="1298749"/>
            <a:chOff x="6519807" y="3534870"/>
            <a:chExt cx="676661" cy="1298749"/>
          </a:xfrm>
        </p:grpSpPr>
        <p:sp>
          <p:nvSpPr>
            <p:cNvPr id="62" name="Rectangle 61"/>
            <p:cNvSpPr/>
            <p:nvPr/>
          </p:nvSpPr>
          <p:spPr>
            <a:xfrm>
              <a:off x="6719447" y="3534870"/>
              <a:ext cx="137113" cy="134007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none" lIns="36000" tIns="36000" rIns="0" rtlCol="0" anchor="ctr"/>
            <a:lstStyle/>
            <a:p>
              <a:r>
                <a:rPr lang="en-GB" sz="900" dirty="0" smtClean="0">
                  <a:solidFill>
                    <a:schemeClr val="tx1"/>
                  </a:solidFill>
                </a:rPr>
                <a:t>Kickers 1</a:t>
              </a:r>
              <a:r>
                <a:rPr lang="en-GB" sz="900" baseline="30000" dirty="0" smtClean="0">
                  <a:solidFill>
                    <a:schemeClr val="tx1"/>
                  </a:solidFill>
                </a:rPr>
                <a:t>st</a:t>
              </a:r>
              <a:r>
                <a:rPr lang="en-GB" sz="900" dirty="0" smtClean="0">
                  <a:solidFill>
                    <a:schemeClr val="tx1"/>
                  </a:solidFill>
                </a:rPr>
                <a:t> phase– 2 weeks</a:t>
              </a:r>
              <a:endParaRPr lang="en-GB" sz="900" dirty="0">
                <a:solidFill>
                  <a:schemeClr val="tx1"/>
                </a:solidFill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6519807" y="3850536"/>
              <a:ext cx="555990" cy="134007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none" lIns="36000" tIns="36000" rIns="0" rtlCol="0" anchor="ctr"/>
            <a:lstStyle/>
            <a:p>
              <a:r>
                <a:rPr lang="en-GB" sz="900" dirty="0" smtClean="0">
                  <a:solidFill>
                    <a:schemeClr val="tx1"/>
                  </a:solidFill>
                </a:rPr>
                <a:t>Septa – 8 weeks</a:t>
              </a:r>
              <a:endParaRPr lang="en-GB" sz="900" dirty="0">
                <a:solidFill>
                  <a:schemeClr val="tx1"/>
                </a:solidFill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6590967" y="4699612"/>
              <a:ext cx="605501" cy="134007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none" lIns="36000" tIns="36000" rIns="0" rtlCol="0" anchor="ctr"/>
            <a:lstStyle/>
            <a:p>
              <a:r>
                <a:rPr lang="en-GB" sz="900" dirty="0">
                  <a:solidFill>
                    <a:schemeClr val="tx1"/>
                  </a:solidFill>
                </a:rPr>
                <a:t>Kickers – 2 months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35267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LIU-PLI</a:t>
            </a:r>
            <a:br>
              <a:rPr lang="en-GB" dirty="0" smtClean="0"/>
            </a:br>
            <a:r>
              <a:rPr lang="en-GB" dirty="0" smtClean="0"/>
              <a:t>LS2 Master Schedule v.1.3 </a:t>
            </a:r>
            <a:r>
              <a:rPr lang="en-GB" dirty="0" smtClean="0">
                <a:solidFill>
                  <a:srgbClr val="FF0000"/>
                </a:solidFill>
              </a:rPr>
              <a:t>IN WORK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08-Nov-2018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LIU PT Meeting - Julie Coupard EN-ACE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064BDF3-7E79-4346-A7C0-0D746D37A62C}" type="slidenum">
              <a:rPr lang="en-GB" smtClean="0"/>
              <a:t>6</a:t>
            </a:fld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28862"/>
            <a:ext cx="9144000" cy="1154874"/>
          </a:xfrm>
          <a:prstGeom prst="rect">
            <a:avLst/>
          </a:prstGeom>
        </p:spPr>
      </p:pic>
      <p:sp>
        <p:nvSpPr>
          <p:cNvPr id="60" name="Rectangle 59"/>
          <p:cNvSpPr/>
          <p:nvPr/>
        </p:nvSpPr>
        <p:spPr>
          <a:xfrm>
            <a:off x="6794205" y="2482702"/>
            <a:ext cx="418544" cy="3370521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lvl="0" algn="ctr"/>
            <a:endParaRPr lang="en-GB" sz="1000" dirty="0">
              <a:solidFill>
                <a:prstClr val="white"/>
              </a:solidFill>
            </a:endParaRPr>
          </a:p>
          <a:p>
            <a:pPr lvl="0" algn="ctr"/>
            <a:r>
              <a:rPr lang="en-GB" sz="1000" dirty="0">
                <a:solidFill>
                  <a:prstClr val="white"/>
                </a:solidFill>
              </a:rPr>
              <a:t>6</a:t>
            </a:r>
            <a:r>
              <a:rPr lang="en-GB" sz="1000" dirty="0" smtClean="0">
                <a:solidFill>
                  <a:prstClr val="white"/>
                </a:solidFill>
              </a:rPr>
              <a:t> </a:t>
            </a:r>
            <a:r>
              <a:rPr lang="en-GB" sz="1000" dirty="0">
                <a:solidFill>
                  <a:prstClr val="white"/>
                </a:solidFill>
              </a:rPr>
              <a:t>weeks</a:t>
            </a:r>
            <a:endParaRPr lang="en-GB" sz="1000" dirty="0">
              <a:solidFill>
                <a:prstClr val="white"/>
              </a:solidFill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7217510" y="2482702"/>
            <a:ext cx="1209227" cy="3370521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70" name="Group 69"/>
          <p:cNvGrpSpPr/>
          <p:nvPr/>
        </p:nvGrpSpPr>
        <p:grpSpPr>
          <a:xfrm>
            <a:off x="6083155" y="4141092"/>
            <a:ext cx="1338371" cy="1390717"/>
            <a:chOff x="6083155" y="4141092"/>
            <a:chExt cx="1338371" cy="1390717"/>
          </a:xfrm>
        </p:grpSpPr>
        <p:sp>
          <p:nvSpPr>
            <p:cNvPr id="17" name="Rectangle 16"/>
            <p:cNvSpPr/>
            <p:nvPr/>
          </p:nvSpPr>
          <p:spPr>
            <a:xfrm>
              <a:off x="6083155" y="4141092"/>
              <a:ext cx="1200514" cy="134007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36000" tIns="36000" rIns="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GB" sz="900" dirty="0">
                  <a:solidFill>
                    <a:schemeClr val="tx1"/>
                  </a:solidFill>
                </a:rPr>
                <a:t>RF – 15 weeks</a:t>
              </a: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7212750" y="4412568"/>
              <a:ext cx="150297" cy="134007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lIns="36000" tIns="36000" rIns="0" rtlCol="0" anchor="ctr"/>
            <a:lstStyle/>
            <a:p>
              <a:r>
                <a:rPr lang="en-GB" sz="900" dirty="0" smtClean="0">
                  <a:solidFill>
                    <a:schemeClr val="tx1"/>
                  </a:solidFill>
                </a:rPr>
                <a:t>TPSC4 – 2 weeks</a:t>
              </a:r>
              <a:endParaRPr lang="en-GB" sz="900" dirty="0">
                <a:solidFill>
                  <a:schemeClr val="tx1"/>
                </a:solidFill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6352659" y="4894567"/>
              <a:ext cx="605501" cy="134007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none" lIns="36000" tIns="36000" rIns="0" rtlCol="0" anchor="ctr"/>
            <a:lstStyle/>
            <a:p>
              <a:r>
                <a:rPr lang="en-GB" sz="900" dirty="0" smtClean="0">
                  <a:solidFill>
                    <a:schemeClr val="tx1"/>
                  </a:solidFill>
                </a:rPr>
                <a:t>Reliability Run Beam Dump ?</a:t>
              </a:r>
              <a:endParaRPr lang="en-GB" sz="900" dirty="0">
                <a:solidFill>
                  <a:schemeClr val="tx1"/>
                </a:solidFill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7212750" y="5233649"/>
              <a:ext cx="208776" cy="134007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lIns="36000" tIns="36000" rIns="0" rtlCol="0" anchor="ctr"/>
            <a:lstStyle/>
            <a:p>
              <a:r>
                <a:rPr lang="en-GB" sz="900" dirty="0" smtClean="0">
                  <a:solidFill>
                    <a:schemeClr val="tx1"/>
                  </a:solidFill>
                </a:rPr>
                <a:t>TPSG6 – 3 weeks</a:t>
              </a:r>
              <a:endParaRPr lang="en-GB" sz="900" dirty="0">
                <a:solidFill>
                  <a:schemeClr val="tx1"/>
                </a:solidFill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7212750" y="5397802"/>
              <a:ext cx="208776" cy="134007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none" lIns="36000" tIns="36000" rIns="0" rtlCol="0" anchor="ctr"/>
            <a:lstStyle/>
            <a:p>
              <a:r>
                <a:rPr lang="en-GB" sz="900" dirty="0" smtClean="0">
                  <a:solidFill>
                    <a:schemeClr val="tx1"/>
                  </a:solidFill>
                </a:rPr>
                <a:t>Septa </a:t>
              </a:r>
              <a:r>
                <a:rPr lang="en-GB" sz="900" dirty="0">
                  <a:solidFill>
                    <a:schemeClr val="tx1"/>
                  </a:solidFill>
                </a:rPr>
                <a:t>?</a:t>
              </a: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6519807" y="3534870"/>
            <a:ext cx="676661" cy="1298749"/>
            <a:chOff x="6519807" y="3534870"/>
            <a:chExt cx="676661" cy="1298749"/>
          </a:xfrm>
        </p:grpSpPr>
        <p:sp>
          <p:nvSpPr>
            <p:cNvPr id="62" name="Rectangle 61"/>
            <p:cNvSpPr/>
            <p:nvPr/>
          </p:nvSpPr>
          <p:spPr>
            <a:xfrm>
              <a:off x="6719447" y="3534870"/>
              <a:ext cx="137113" cy="134007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none" lIns="36000" tIns="36000" rIns="0" rtlCol="0" anchor="ctr"/>
            <a:lstStyle/>
            <a:p>
              <a:r>
                <a:rPr lang="en-GB" sz="900" dirty="0" smtClean="0">
                  <a:solidFill>
                    <a:schemeClr val="tx1"/>
                  </a:solidFill>
                </a:rPr>
                <a:t>Kickers 1</a:t>
              </a:r>
              <a:r>
                <a:rPr lang="en-GB" sz="900" baseline="30000" dirty="0" smtClean="0">
                  <a:solidFill>
                    <a:schemeClr val="tx1"/>
                  </a:solidFill>
                </a:rPr>
                <a:t>st</a:t>
              </a:r>
              <a:r>
                <a:rPr lang="en-GB" sz="900" dirty="0" smtClean="0">
                  <a:solidFill>
                    <a:schemeClr val="tx1"/>
                  </a:solidFill>
                </a:rPr>
                <a:t> phase– 2 weeks</a:t>
              </a:r>
              <a:endParaRPr lang="en-GB" sz="900" dirty="0">
                <a:solidFill>
                  <a:schemeClr val="tx1"/>
                </a:solidFill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6519807" y="3850536"/>
              <a:ext cx="555990" cy="134007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none" lIns="36000" tIns="36000" rIns="0" rtlCol="0" anchor="ctr"/>
            <a:lstStyle/>
            <a:p>
              <a:r>
                <a:rPr lang="en-GB" sz="900" dirty="0" smtClean="0">
                  <a:solidFill>
                    <a:schemeClr val="tx1"/>
                  </a:solidFill>
                </a:rPr>
                <a:t>Septa – 8 weeks</a:t>
              </a:r>
              <a:endParaRPr lang="en-GB" sz="900" dirty="0">
                <a:solidFill>
                  <a:schemeClr val="tx1"/>
                </a:solidFill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6590967" y="4699612"/>
              <a:ext cx="605501" cy="134007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none" lIns="36000" tIns="36000" rIns="0" rtlCol="0" anchor="ctr"/>
            <a:lstStyle/>
            <a:p>
              <a:r>
                <a:rPr lang="en-GB" sz="900" dirty="0">
                  <a:solidFill>
                    <a:schemeClr val="tx1"/>
                  </a:solidFill>
                </a:rPr>
                <a:t>Kickers – 2 months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09187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LIU-PLI</a:t>
            </a:r>
            <a:br>
              <a:rPr lang="en-GB" dirty="0"/>
            </a:br>
            <a:r>
              <a:rPr lang="en-GB" dirty="0"/>
              <a:t>LS2 Master Schedule v.1.3 </a:t>
            </a:r>
            <a:r>
              <a:rPr lang="en-GB" dirty="0">
                <a:solidFill>
                  <a:srgbClr val="FF0000"/>
                </a:solidFill>
              </a:rPr>
              <a:t>IN WORK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08-Nov-2018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LIU PT Meeting - Julie Coupard EN-ACE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7064BDF3-7E79-4346-A7C0-0D746D37A62C}" type="slidenum">
              <a:rPr lang="en-GB" smtClean="0"/>
              <a:t>7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14549"/>
            <a:ext cx="9144000" cy="4149546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5573110" y="3886200"/>
            <a:ext cx="1387366" cy="457201"/>
          </a:xfrm>
          <a:prstGeom prst="ellipse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6723993" y="4280337"/>
            <a:ext cx="536028" cy="482273"/>
          </a:xfrm>
          <a:prstGeom prst="ellipse">
            <a:avLst/>
          </a:prstGeom>
          <a:noFill/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3347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IU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LIU_PowerPoint_Template</Template>
  <TotalTime>4802</TotalTime>
  <Words>154</Words>
  <Application>Microsoft Office PowerPoint</Application>
  <PresentationFormat>On-screen Show (4:3)</PresentationFormat>
  <Paragraphs>51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Lucida Grande</vt:lpstr>
      <vt:lpstr>Wingdings</vt:lpstr>
      <vt:lpstr>LIU_PowerPoint_Template</vt:lpstr>
      <vt:lpstr>LIU-PLI Linac4 Connection Schedule</vt:lpstr>
      <vt:lpstr>LIU-PLI LS2 Master Schedule v.1.3 IN WORK</vt:lpstr>
      <vt:lpstr>LIU-PLI PS Booster Schedule</vt:lpstr>
      <vt:lpstr>LIU-PLI LS2 Master Schedule v.1.3 IN WORK</vt:lpstr>
      <vt:lpstr>LIU-PLI LS2 Master Schedule v.1.3 IN WORK</vt:lpstr>
      <vt:lpstr>LIU-PLI LS2 Master Schedule v.1.3 IN WORK</vt:lpstr>
      <vt:lpstr>LIU-PLI LS2 Master Schedule v.1.3 IN WORK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Cecile Noels</dc:creator>
  <cp:lastModifiedBy>Julie Coupard</cp:lastModifiedBy>
  <cp:revision>551</cp:revision>
  <cp:lastPrinted>2018-07-12T06:47:15Z</cp:lastPrinted>
  <dcterms:created xsi:type="dcterms:W3CDTF">2011-05-16T09:28:26Z</dcterms:created>
  <dcterms:modified xsi:type="dcterms:W3CDTF">2018-11-07T16:33:15Z</dcterms:modified>
</cp:coreProperties>
</file>