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9" r:id="rId1"/>
    <p:sldMasterId id="2147484015" r:id="rId2"/>
    <p:sldMasterId id="2147484027" r:id="rId3"/>
    <p:sldMasterId id="2147484041" r:id="rId4"/>
  </p:sldMasterIdLst>
  <p:sldIdLst>
    <p:sldId id="258" r:id="rId5"/>
    <p:sldId id="259" r:id="rId6"/>
    <p:sldId id="256" r:id="rId7"/>
    <p:sldId id="260" r:id="rId8"/>
  </p:sldIdLst>
  <p:sldSz cx="9906000" cy="6858000" type="A4"/>
  <p:notesSz cx="6669088" cy="9926638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8"/>
    <p:restoredTop sz="94624"/>
  </p:normalViewPr>
  <p:slideViewPr>
    <p:cSldViewPr snapToGrid="0" snapToObjects="1">
      <p:cViewPr varScale="1">
        <p:scale>
          <a:sx n="113" d="100"/>
          <a:sy n="113" d="100"/>
        </p:scale>
        <p:origin x="8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it-IT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it-IT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February 10,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CMS </a:t>
            </a:r>
            <a:r>
              <a:rPr lang="en-US" dirty="0" err="1"/>
              <a:t>MuIB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3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Corbel"/>
              </a:defRPr>
            </a:lvl1pPr>
          </a:lstStyle>
          <a:p>
            <a:pPr>
              <a:defRPr/>
            </a:pPr>
            <a:fld id="{C49A9EF9-407F-4BBA-AA61-65ED9DE23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59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41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28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2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2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566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08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45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6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88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37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40BB7-6BB5-C843-806A-33CB671DD372}" type="datetimeFigureOut">
              <a:rPr lang="en-US" smtClean="0"/>
              <a:t>11/30/18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4136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59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4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44"/>
            <a:ext cx="65341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11/30/18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67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>
          <a:xfrm>
            <a:off x="9245600" y="6492875"/>
            <a:ext cx="66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6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9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5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3527-D8A7-4A7B-BC1E-BE7AA6974F58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3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4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Corbel"/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10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2F20B-4D29-0E43-A97D-4EC382B160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EAA938-C945-3B41-B7D3-D91F18EA1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36662-2A8D-9C4C-BAC9-4EEF33E7B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4202-1741-D54B-BE47-0F5A93B82D94}" type="datetimeFigureOut">
              <a:rPr lang="it-IT" smtClean="0"/>
              <a:t>30/11/18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F98D7-3A99-8C4F-883B-9C3487750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2D0C8-40CA-F142-8D98-15021E6A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83686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February 10, 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CMS </a:t>
            </a:r>
            <a:r>
              <a:rPr lang="en-US" dirty="0" err="1"/>
              <a:t>MuIB</a:t>
            </a:r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20373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31451-B44C-7A41-9829-9205284C5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54E34-E237-804F-A3E6-E78F50433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49670-E9B3-F84A-BDA9-50D8A385A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2015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89A71-B8FA-8B4F-9EB6-CC2336F9E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CMS MuIB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0DD87-53CF-F043-80CE-63E4484AB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532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21F17-2F4F-8242-8CB1-1BB7BBE11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0CA61-3B17-3B45-A072-F63CB9935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B407F-BBF4-0842-ACAD-6DB1DF592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4202-1741-D54B-BE47-0F5A93B82D94}" type="datetimeFigureOut">
              <a:rPr lang="it-IT" smtClean="0"/>
              <a:t>30/11/18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D9EAD-DD79-D64A-871B-2CECCDFE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C6D3F-D18D-F247-AC5D-375070FD2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81545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05701-A901-F647-8272-6ED7D07D5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C9675-0B42-C747-96ED-709FD27F47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549C97-8CD3-FE4D-936D-89BAC81DB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26CB6-567E-3544-BA4F-2FA7CB1E8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40BB7-6BB5-C843-806A-33CB671DD372}" type="datetimeFigureOut">
              <a:rPr lang="en-US" smtClean="0"/>
              <a:t>11/30/18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AFADA5-3035-C44C-8179-4F1609CAF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3F6FC-CD48-2048-83DD-67BE52C43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172215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94240-F093-7E49-9041-DA2F8B56F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ACC66-4398-0A47-A1CC-A5E88A5C64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FD9B9-439F-3B4A-BC4C-C9716D22A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FDBBEB-B615-374A-815D-B8502801E3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1F0ED0-B4E3-864C-8D51-45930B6293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93ED8-9616-F549-8A3D-D83F754AC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4202-1741-D54B-BE47-0F5A93B82D94}" type="datetimeFigureOut">
              <a:rPr lang="it-IT" smtClean="0"/>
              <a:t>30/11/18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77F8DB-9E2B-FD44-9887-B62000FD1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DCC329-01EE-394D-88D3-FE5A48084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25204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E614D-940D-8647-87A7-827F050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3453CC-BBBB-5C4C-B77B-EFC9ACEC8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4202-1741-D54B-BE47-0F5A93B82D94}" type="datetimeFigureOut">
              <a:rPr lang="it-IT" smtClean="0"/>
              <a:t>30/11/18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2CE562-9CD7-AA42-BCBC-D7692BFE8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D399D4-E223-1F49-B1F3-274554E6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45799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F04CD8-6932-C544-B317-167A57E0E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4202-1741-D54B-BE47-0F5A93B82D94}" type="datetimeFigureOut">
              <a:rPr lang="it-IT" smtClean="0"/>
              <a:t>30/11/18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3A8E5B-AD56-4D4A-8C1A-3B4EBAD6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6848A-1290-0944-8A96-B72F02722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894027"/>
      </p:ext>
    </p:extLst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34642-6F0C-4040-A930-A01CFC9B7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617AE-C4E5-B944-9453-F901192C8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FCFE8-BCA5-154F-9044-5D7E24BE3D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3D0965-2DF2-7748-AA4E-05D367B5E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4202-1741-D54B-BE47-0F5A93B82D94}" type="datetimeFigureOut">
              <a:rPr lang="it-IT" smtClean="0"/>
              <a:t>30/11/18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3776C8-0A97-8C4E-9140-8A88A11F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20A198-E623-BB4A-821D-9380B3AE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631927"/>
      </p:ext>
    </p:extLst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AA2A5-C4E0-5748-929B-6478BEE35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00E9C-300A-E14A-9307-A80CDF8F5E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5C335A-D59E-0545-97D4-CEF10125F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100910-149C-0B4E-9D23-520D3D597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4202-1741-D54B-BE47-0F5A93B82D94}" type="datetimeFigureOut">
              <a:rPr lang="it-IT" smtClean="0"/>
              <a:t>30/11/18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1AE7E-5C87-C743-BD42-4DFE24517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F072D6-0EE1-894E-8D28-075BBC59B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897140"/>
      </p:ext>
    </p:extLst>
  </p:cSld>
  <p:clrMapOvr>
    <a:masterClrMapping/>
  </p:clrMapOvr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C980F-81A1-FB47-93F1-A4E8343DC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FFD632-19B6-7347-9BBE-CB2CB4B91B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00021-1FA1-024F-BF8C-B14530EFF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4202-1741-D54B-BE47-0F5A93B82D94}" type="datetimeFigureOut">
              <a:rPr lang="it-IT" smtClean="0"/>
              <a:t>30/11/18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A4BA1-6C02-5043-8839-1603DA1BF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4FA9B-938C-E143-8442-BA596508B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90682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566864-E6F7-D349-A7F6-5FB2BC045E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F23295-3C3E-1B42-BB6F-798E3FED7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1C390-CF34-7344-BC65-B21B9AA33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4202-1741-D54B-BE47-0F5A93B82D94}" type="datetimeFigureOut">
              <a:rPr lang="it-IT" smtClean="0"/>
              <a:t>30/11/18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701B2-A641-C24A-8D5B-9012300CD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4E3E5-ABF3-0D4C-8A6A-C243ADA2E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3933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9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3527-D8A7-4A7B-BC1E-BE7AA6974F58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4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>
          <a:xfrm>
            <a:off x="9245600" y="6492875"/>
            <a:ext cx="66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61B80-7FDC-4C61-82D3-9CAEF404214D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6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FE1A1-53BB-42D1-8922-DCC6DE8722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    J. Hauser	    UCLA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3C66D-A07C-4273-A2E7-4CB829FF4B81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6051" y="125760"/>
            <a:ext cx="8044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it-IT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40BB7-6BB5-C843-806A-33CB671DD372}" type="datetimeFigureOut">
              <a:rPr lang="en-US" smtClean="0"/>
              <a:t>11/30/18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A. Colaleo – LHCC Meeting 2/6/2015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2">
            <a:alphaModFix amt="27000"/>
          </a:blip>
          <a:srcRect l="14698" t="46840" b="26070"/>
          <a:stretch/>
        </p:blipFill>
        <p:spPr>
          <a:xfrm>
            <a:off x="1364601" y="-6198"/>
            <a:ext cx="8543925" cy="11899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871" y="-46434"/>
            <a:ext cx="1330730" cy="12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8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3989" r:id="rId6"/>
    <p:sldLayoutId id="2147483991" r:id="rId7"/>
    <p:sldLayoutId id="2147483993" r:id="rId8"/>
    <p:sldLayoutId id="2147483999" r:id="rId9"/>
    <p:sldLayoutId id="2147484000" r:id="rId10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fld id="{EB0200BA-2654-C448-841D-361FF9A07F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912813"/>
              <a:t>11/30/18</a:t>
            </a:fld>
            <a:endParaRPr lang="en-US">
              <a:solidFill>
                <a:prstClr val="black">
                  <a:tint val="75000"/>
                </a:prst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endParaRPr lang="en-US">
              <a:solidFill>
                <a:prstClr val="black">
                  <a:tint val="75000"/>
                </a:prst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912813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480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247650" y="990600"/>
            <a:ext cx="94107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24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155700" y="0"/>
            <a:ext cx="80899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prstMaterial="metal">
              <a:contourClr>
                <a:schemeClr val="bg2"/>
              </a:contourClr>
            </a:sp3d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9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40BB7-6BB5-C843-806A-33CB671DD372}" type="datetimeFigureOut">
              <a:rPr lang="en-US" smtClean="0"/>
              <a:t>11/30/18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A. Colaleo- LHCC meeting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800" b="1" i="0" strike="noStrike" kern="1200" cap="none" spc="0" baseline="0">
          <a:ln w="50800"/>
          <a:solidFill>
            <a:schemeClr val="accent4">
              <a:lumMod val="75000"/>
            </a:schemeClr>
          </a:solidFill>
          <a:effectLst/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9pPr>
    </p:titleStyle>
    <p:bodyStyle>
      <a:lvl1pPr marL="319088" indent="-338138" algn="l" rtl="0" eaLnBrk="1" fontAlgn="base" hangingPunct="1">
        <a:spcBef>
          <a:spcPts val="300"/>
        </a:spcBef>
        <a:spcAft>
          <a:spcPct val="0"/>
        </a:spcAft>
        <a:buSzPct val="95000"/>
        <a:buFont typeface="Wingdings" pitchFamily="2" charset="2"/>
        <a:buChar char="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82575" algn="l" rtl="0" eaLnBrk="1" fontAlgn="base" hangingPunct="1">
        <a:spcBef>
          <a:spcPts val="300"/>
        </a:spcBef>
        <a:spcAft>
          <a:spcPct val="0"/>
        </a:spcAft>
        <a:buSzPct val="90000"/>
        <a:buFont typeface="Wingdings" pitchFamily="2" charset="2"/>
        <a:buChar char="§"/>
        <a:defRPr sz="22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13" indent="-227013" algn="l" rtl="0" eaLnBrk="1" fontAlgn="base" hangingPunct="1">
        <a:spcBef>
          <a:spcPts val="300"/>
        </a:spcBef>
        <a:spcAft>
          <a:spcPct val="0"/>
        </a:spcAft>
        <a:buFont typeface="Wingdings 2" pitchFamily="18" charset="2"/>
        <a:buChar char="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987425" indent="-227013" algn="l" rtl="0" eaLnBrk="1" fontAlgn="base" hangingPunct="1">
        <a:spcBef>
          <a:spcPts val="300"/>
        </a:spcBef>
        <a:spcAft>
          <a:spcPct val="0"/>
        </a:spcAft>
        <a:buFont typeface="Wingdings 3" pitchFamily="18" charset="2"/>
        <a:buChar char=""/>
        <a:defRPr sz="18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475" indent="-209550" algn="l" rtl="0" eaLnBrk="1" fontAlgn="base" hangingPunct="1">
        <a:spcBef>
          <a:spcPts val="300"/>
        </a:spcBef>
        <a:spcAft>
          <a:spcPct val="0"/>
        </a:spcAft>
        <a:buFont typeface="Wingdings 2" pitchFamily="18" charset="2"/>
        <a:buChar char="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BFA6CA-9D84-AC4F-8453-38C336A49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04682-C1F8-644E-A657-3F7BC065F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7E101-1198-A54A-9F80-7BE6F9E1EA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40BB7-6BB5-C843-806A-33CB671DD372}" type="datetimeFigureOut">
              <a:rPr lang="en-US" smtClean="0"/>
              <a:t>11/30/18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67D89-041A-494C-8B67-2CAB1F114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Colaleo – LHCC Meeting 2/6/2015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074BC-A09F-1A45-9363-27B329ECEF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99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AAC8C-FB1E-2F40-8AEC-0F7089B0D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2C6C2-127A-3143-BC6C-736FBBE8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3333C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18395E-2152-7F46-8302-495CD9C272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54" y="125760"/>
            <a:ext cx="9423402" cy="67261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1BF0EB-068E-5546-BCC3-32D4D7DA8E7E}"/>
              </a:ext>
            </a:extLst>
          </p:cNvPr>
          <p:cNvSpPr txBox="1"/>
          <p:nvPr/>
        </p:nvSpPr>
        <p:spPr>
          <a:xfrm>
            <a:off x="6829778" y="566242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TDR</a:t>
            </a:r>
          </a:p>
        </p:txBody>
      </p:sp>
    </p:spTree>
    <p:extLst>
      <p:ext uri="{BB962C8B-B14F-4D97-AF65-F5344CB8AC3E}">
        <p14:creationId xmlns:p14="http://schemas.microsoft.com/office/powerpoint/2010/main" val="533660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B30F9-7B64-4240-833A-000B89320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67AC95-19E2-FD47-8746-C89E84F90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3333CC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389000-BE3F-9142-B0B9-7BBD3E5BD9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2" y="1"/>
            <a:ext cx="9263595" cy="60899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3D53892-141B-534B-809E-4141A25D89BA}"/>
              </a:ext>
            </a:extLst>
          </p:cNvPr>
          <p:cNvSpPr txBox="1"/>
          <p:nvPr/>
        </p:nvSpPr>
        <p:spPr>
          <a:xfrm>
            <a:off x="883610" y="6401315"/>
            <a:ext cx="1305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+75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9979C70-5543-7E44-9F30-A64359690D07}"/>
              </a:ext>
            </a:extLst>
          </p:cNvPr>
          <p:cNvCxnSpPr/>
          <p:nvPr/>
        </p:nvCxnSpPr>
        <p:spPr>
          <a:xfrm>
            <a:off x="557784" y="3182112"/>
            <a:ext cx="0" cy="35043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D3453E-A704-2B46-BB12-523539924A37}"/>
              </a:ext>
            </a:extLst>
          </p:cNvPr>
          <p:cNvCxnSpPr>
            <a:cxnSpLocks/>
          </p:cNvCxnSpPr>
          <p:nvPr/>
        </p:nvCxnSpPr>
        <p:spPr>
          <a:xfrm>
            <a:off x="1984248" y="3163824"/>
            <a:ext cx="512064" cy="35576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1168085-1552-A34D-910B-458A592C0BBC}"/>
              </a:ext>
            </a:extLst>
          </p:cNvPr>
          <p:cNvCxnSpPr>
            <a:cxnSpLocks/>
          </p:cNvCxnSpPr>
          <p:nvPr/>
        </p:nvCxnSpPr>
        <p:spPr>
          <a:xfrm>
            <a:off x="1984248" y="2788920"/>
            <a:ext cx="1014984" cy="38868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248EA0-DDEC-D04B-942A-A650B868B45F}"/>
              </a:ext>
            </a:extLst>
          </p:cNvPr>
          <p:cNvCxnSpPr>
            <a:cxnSpLocks/>
          </p:cNvCxnSpPr>
          <p:nvPr/>
        </p:nvCxnSpPr>
        <p:spPr>
          <a:xfrm flipH="1">
            <a:off x="5330952" y="2807208"/>
            <a:ext cx="3118104" cy="37828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3338C51-F384-7848-86E8-F4C105100F32}"/>
              </a:ext>
            </a:extLst>
          </p:cNvPr>
          <p:cNvSpPr txBox="1"/>
          <p:nvPr/>
        </p:nvSpPr>
        <p:spPr>
          <a:xfrm>
            <a:off x="3502152" y="6401315"/>
            <a:ext cx="1228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-93 mm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B6C5CD4-6EA0-E54F-A4E7-015353FB0361}"/>
              </a:ext>
            </a:extLst>
          </p:cNvPr>
          <p:cNvSpPr txBox="1"/>
          <p:nvPr/>
        </p:nvSpPr>
        <p:spPr>
          <a:xfrm>
            <a:off x="5641931" y="6089905"/>
            <a:ext cx="35830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total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it-IT" dirty="0">
                <a:solidFill>
                  <a:srgbClr val="FF0000"/>
                </a:solidFill>
              </a:rPr>
              <a:t>10.7 </a:t>
            </a:r>
            <a:r>
              <a:rPr lang="it-IT" dirty="0">
                <a:solidFill>
                  <a:srgbClr val="FF0000"/>
                </a:solidFill>
                <a:latin typeface="Symbol" pitchFamily="2" charset="2"/>
              </a:rPr>
              <a:t>l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  <a:sym typeface="Wingdings" pitchFamily="2" charset="2"/>
              </a:rPr>
              <a:t> 9.3 </a:t>
            </a:r>
            <a:r>
              <a:rPr lang="it-IT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l = -1.4 l??</a:t>
            </a:r>
            <a:endParaRPr lang="it-IT" dirty="0">
              <a:solidFill>
                <a:srgbClr val="FF0000"/>
              </a:solidFill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5349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6527F-CA2E-3645-A357-2BC9928F1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37DAAA8-0A2F-704B-AE62-E2D85FF8B8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1" y="125760"/>
            <a:ext cx="8935509" cy="670163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937B30-033D-8049-AADC-3A7B7B656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242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2DF93-8280-744A-80BC-01761CCE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A6C98B7-2A6C-D042-8056-624307BB8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615" y="-47661"/>
            <a:ext cx="7661451" cy="1142952"/>
          </a:xfrm>
        </p:spPr>
        <p:txBody>
          <a:bodyPr/>
          <a:lstStyle/>
          <a:p>
            <a:r>
              <a:rPr lang="it-IT" b="1" dirty="0"/>
              <a:t>How the </a:t>
            </a:r>
            <a:r>
              <a:rPr lang="it-IT" b="1" dirty="0" err="1"/>
              <a:t>muon</a:t>
            </a:r>
            <a:r>
              <a:rPr lang="it-IT" b="1" dirty="0"/>
              <a:t> </a:t>
            </a:r>
            <a:r>
              <a:rPr lang="it-IT" b="1" dirty="0" err="1"/>
              <a:t>system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affected</a:t>
            </a:r>
            <a:r>
              <a:rPr lang="it-IT" b="1" dirty="0"/>
              <a:t>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F66734-2B66-014A-AC05-40F92CACBA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136" y="1723046"/>
            <a:ext cx="5803666" cy="33777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DDCFB0-C184-C249-8898-C0CFDF26ABAD}"/>
              </a:ext>
            </a:extLst>
          </p:cNvPr>
          <p:cNvSpPr txBox="1"/>
          <p:nvPr/>
        </p:nvSpPr>
        <p:spPr>
          <a:xfrm>
            <a:off x="565042" y="778299"/>
            <a:ext cx="911785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>
                <a:solidFill>
                  <a:srgbClr val="FF0000"/>
                </a:solidFill>
              </a:rPr>
              <a:t>About</a:t>
            </a:r>
            <a:r>
              <a:rPr lang="it-IT" sz="1800" dirty="0">
                <a:solidFill>
                  <a:srgbClr val="FF0000"/>
                </a:solidFill>
              </a:rPr>
              <a:t>  ~1 </a:t>
            </a:r>
            <a:r>
              <a:rPr lang="it-IT" sz="1800" dirty="0">
                <a:solidFill>
                  <a:srgbClr val="FF0000"/>
                </a:solidFill>
                <a:latin typeface="Symbol" pitchFamily="2" charset="2"/>
              </a:rPr>
              <a:t>l (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more?) 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pions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cross the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calorimeter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hadronic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 2.7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  <a:r>
              <a:rPr lang="it-IT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need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understand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background and 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radiation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Bril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involded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Evaluate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performance (in </a:t>
            </a:r>
            <a:r>
              <a:rPr lang="it-IT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particular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trigger)</a:t>
            </a:r>
          </a:p>
          <a:p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new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CMSSW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be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provided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centrally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new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samples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redo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performance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recontruction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trigger)</a:t>
            </a:r>
          </a:p>
          <a:p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implication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it-IT" sz="18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aging</a:t>
            </a:r>
            <a:r>
              <a:rPr lang="it-IT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1859416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uon_Upgrad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210</TotalTime>
  <Words>77</Words>
  <Application>Microsoft Macintosh PowerPoint</Application>
  <PresentationFormat>A4 Paper (210x297 mm)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9" baseType="lpstr">
      <vt:lpstr>ＭＳ Ｐゴシック</vt:lpstr>
      <vt:lpstr>ＭＳ Ｐゴシック</vt:lpstr>
      <vt:lpstr>Arial</vt:lpstr>
      <vt:lpstr>Calibri</vt:lpstr>
      <vt:lpstr>Calibri Light</vt:lpstr>
      <vt:lpstr>Corbel</vt:lpstr>
      <vt:lpstr>Symbol</vt:lpstr>
      <vt:lpstr>Times New Roman</vt:lpstr>
      <vt:lpstr>Wingdings</vt:lpstr>
      <vt:lpstr>Wingdings 2</vt:lpstr>
      <vt:lpstr>Wingdings 3</vt:lpstr>
      <vt:lpstr>Default Theme</vt:lpstr>
      <vt:lpstr>Custom Design</vt:lpstr>
      <vt:lpstr>Muon_Upgrade</vt:lpstr>
      <vt:lpstr>Office Theme</vt:lpstr>
      <vt:lpstr>PowerPoint Presentation</vt:lpstr>
      <vt:lpstr>PowerPoint Presentation</vt:lpstr>
      <vt:lpstr>PowerPoint Presentation</vt:lpstr>
      <vt:lpstr>How the muon system is affected?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Colaleo</dc:creator>
  <cp:lastModifiedBy>Anna Colaleo</cp:lastModifiedBy>
  <cp:revision>12</cp:revision>
  <dcterms:created xsi:type="dcterms:W3CDTF">2018-11-30T06:40:36Z</dcterms:created>
  <dcterms:modified xsi:type="dcterms:W3CDTF">2018-11-30T10:58:03Z</dcterms:modified>
</cp:coreProperties>
</file>