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8"/>
  </p:notesMasterIdLst>
  <p:sldIdLst>
    <p:sldId id="310" r:id="rId2"/>
    <p:sldId id="439" r:id="rId3"/>
    <p:sldId id="440" r:id="rId4"/>
    <p:sldId id="438" r:id="rId5"/>
    <p:sldId id="441" r:id="rId6"/>
    <p:sldId id="442" r:id="rId7"/>
    <p:sldId id="443" r:id="rId8"/>
    <p:sldId id="444" r:id="rId9"/>
    <p:sldId id="445" r:id="rId10"/>
    <p:sldId id="448" r:id="rId11"/>
    <p:sldId id="450" r:id="rId12"/>
    <p:sldId id="454" r:id="rId13"/>
    <p:sldId id="452" r:id="rId14"/>
    <p:sldId id="446" r:id="rId15"/>
    <p:sldId id="451" r:id="rId16"/>
    <p:sldId id="447" r:id="rId17"/>
  </p:sldIdLst>
  <p:sldSz cx="24382413" cy="13716000"/>
  <p:notesSz cx="6858000" cy="9144000"/>
  <p:defaultTextStyle>
    <a:defPPr>
      <a:defRPr lang="ru-RU"/>
    </a:defPPr>
    <a:lvl1pPr marL="0" algn="l" defTabSz="182868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43" algn="l" defTabSz="182868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686" algn="l" defTabSz="182868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029" algn="l" defTabSz="182868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371" algn="l" defTabSz="182868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714" algn="l" defTabSz="182868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057" algn="l" defTabSz="182868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400" algn="l" defTabSz="182868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743" algn="l" defTabSz="182868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резентация" id="{97071F00-80CE-4426-806C-9E03D65E08BC}">
          <p14:sldIdLst>
            <p14:sldId id="310"/>
            <p14:sldId id="439"/>
            <p14:sldId id="440"/>
            <p14:sldId id="438"/>
            <p14:sldId id="441"/>
            <p14:sldId id="442"/>
            <p14:sldId id="443"/>
            <p14:sldId id="444"/>
            <p14:sldId id="445"/>
            <p14:sldId id="448"/>
            <p14:sldId id="450"/>
            <p14:sldId id="454"/>
            <p14:sldId id="452"/>
            <p14:sldId id="446"/>
            <p14:sldId id="451"/>
            <p14:sldId id="44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lia Zhuravlova" initials="" lastIdx="10" clrIdx="0"/>
  <p:cmAuthor id="1" name="tat.gratcheva@live.com" initials="t" lastIdx="8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DFEFF7"/>
    <a:srgbClr val="DDEDF6"/>
    <a:srgbClr val="0044FF"/>
    <a:srgbClr val="FFCD01"/>
    <a:srgbClr val="FFB200"/>
    <a:srgbClr val="BFBFBF"/>
    <a:srgbClr val="FF8C00"/>
    <a:srgbClr val="6D64A9"/>
    <a:srgbClr val="FF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63" autoAdjust="0"/>
    <p:restoredTop sz="91667" autoAdjust="0"/>
  </p:normalViewPr>
  <p:slideViewPr>
    <p:cSldViewPr>
      <p:cViewPr varScale="1">
        <p:scale>
          <a:sx n="34" d="100"/>
          <a:sy n="34" d="100"/>
        </p:scale>
        <p:origin x="216" y="84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81600" cy="381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6FC1DB-9F23-E543-9928-B7F09C9F23C9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7E806AA2-9CAA-1348-87D8-37A44B01935D}">
      <dgm:prSet phldrT="[Текст]"/>
      <dgm:spPr>
        <a:solidFill>
          <a:schemeClr val="tx2">
            <a:lumMod val="40000"/>
            <a:lumOff val="60000"/>
            <a:alpha val="46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Mon</a:t>
          </a:r>
          <a:endParaRPr lang="ru-RU" dirty="0">
            <a:solidFill>
              <a:schemeClr val="tx1"/>
            </a:solidFill>
          </a:endParaRPr>
        </a:p>
      </dgm:t>
    </dgm:pt>
    <dgm:pt modelId="{76BEA5A2-DD41-474A-B6E5-4316930D3D81}" type="parTrans" cxnId="{9BD4BCEA-2EDE-9B41-83A4-ED53F0A82965}">
      <dgm:prSet/>
      <dgm:spPr/>
      <dgm:t>
        <a:bodyPr/>
        <a:lstStyle/>
        <a:p>
          <a:endParaRPr lang="ru-RU"/>
        </a:p>
      </dgm:t>
    </dgm:pt>
    <dgm:pt modelId="{D39DC5A8-457B-5C4B-8E04-69C9942F7CA4}" type="sibTrans" cxnId="{9BD4BCEA-2EDE-9B41-83A4-ED53F0A82965}">
      <dgm:prSet/>
      <dgm:spPr/>
      <dgm:t>
        <a:bodyPr/>
        <a:lstStyle/>
        <a:p>
          <a:endParaRPr lang="ru-RU"/>
        </a:p>
      </dgm:t>
    </dgm:pt>
    <dgm:pt modelId="{99692964-2FD5-4945-B6F0-D047980D335D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Tue</a:t>
          </a:r>
          <a:endParaRPr lang="ru-RU" dirty="0">
            <a:solidFill>
              <a:schemeClr val="tx1"/>
            </a:solidFill>
          </a:endParaRPr>
        </a:p>
      </dgm:t>
    </dgm:pt>
    <dgm:pt modelId="{39BBAF27-2484-1E42-AE4D-F57D71637DD2}" type="parTrans" cxnId="{CF83887A-0609-3B4A-A987-57113199C85D}">
      <dgm:prSet/>
      <dgm:spPr/>
      <dgm:t>
        <a:bodyPr/>
        <a:lstStyle/>
        <a:p>
          <a:endParaRPr lang="ru-RU"/>
        </a:p>
      </dgm:t>
    </dgm:pt>
    <dgm:pt modelId="{82E6E806-1766-784D-96C0-6C1E0152B648}" type="sibTrans" cxnId="{CF83887A-0609-3B4A-A987-57113199C85D}">
      <dgm:prSet/>
      <dgm:spPr/>
      <dgm:t>
        <a:bodyPr/>
        <a:lstStyle/>
        <a:p>
          <a:endParaRPr lang="ru-RU"/>
        </a:p>
      </dgm:t>
    </dgm:pt>
    <dgm:pt modelId="{D6BBBA4A-F860-FA46-B2E0-F80E1077C554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Wed</a:t>
          </a:r>
          <a:endParaRPr lang="ru-RU" dirty="0">
            <a:solidFill>
              <a:schemeClr val="tx1"/>
            </a:solidFill>
          </a:endParaRPr>
        </a:p>
      </dgm:t>
    </dgm:pt>
    <dgm:pt modelId="{0909A352-5122-534A-A51B-2A7C449183D8}" type="parTrans" cxnId="{B7166DA5-9762-F945-AE21-9B5826FDC90D}">
      <dgm:prSet/>
      <dgm:spPr/>
      <dgm:t>
        <a:bodyPr/>
        <a:lstStyle/>
        <a:p>
          <a:endParaRPr lang="ru-RU"/>
        </a:p>
      </dgm:t>
    </dgm:pt>
    <dgm:pt modelId="{10F0B7FE-3774-F64A-8900-B0A5600AD9A5}" type="sibTrans" cxnId="{B7166DA5-9762-F945-AE21-9B5826FDC90D}">
      <dgm:prSet/>
      <dgm:spPr/>
      <dgm:t>
        <a:bodyPr/>
        <a:lstStyle/>
        <a:p>
          <a:endParaRPr lang="ru-RU"/>
        </a:p>
      </dgm:t>
    </dgm:pt>
    <dgm:pt modelId="{EC5300F9-6B67-8442-9C47-16B97539C2C6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Thu</a:t>
          </a:r>
          <a:endParaRPr lang="ru-RU" dirty="0">
            <a:solidFill>
              <a:schemeClr val="tx1"/>
            </a:solidFill>
          </a:endParaRPr>
        </a:p>
      </dgm:t>
    </dgm:pt>
    <dgm:pt modelId="{DADBC6A3-BB05-B440-BCA1-E65EAE096BBA}" type="parTrans" cxnId="{9AF81566-44E2-ED40-A25E-1C48E140C1A5}">
      <dgm:prSet/>
      <dgm:spPr/>
      <dgm:t>
        <a:bodyPr/>
        <a:lstStyle/>
        <a:p>
          <a:endParaRPr lang="ru-RU"/>
        </a:p>
      </dgm:t>
    </dgm:pt>
    <dgm:pt modelId="{77494471-0F9C-F140-A0DC-AB988BCBB69C}" type="sibTrans" cxnId="{9AF81566-44E2-ED40-A25E-1C48E140C1A5}">
      <dgm:prSet/>
      <dgm:spPr/>
      <dgm:t>
        <a:bodyPr/>
        <a:lstStyle/>
        <a:p>
          <a:endParaRPr lang="ru-RU"/>
        </a:p>
      </dgm:t>
    </dgm:pt>
    <dgm:pt modelId="{AB8A00E5-A770-8C48-BDC0-D5CC04C5C67D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Fri</a:t>
          </a:r>
          <a:endParaRPr lang="ru-RU" dirty="0">
            <a:solidFill>
              <a:schemeClr val="tx1"/>
            </a:solidFill>
          </a:endParaRPr>
        </a:p>
      </dgm:t>
    </dgm:pt>
    <dgm:pt modelId="{8E09EEF3-746B-F747-AB34-EA9AA596BD1C}" type="parTrans" cxnId="{36BDEB5E-5B1E-A743-BFF3-02827CE70288}">
      <dgm:prSet/>
      <dgm:spPr/>
      <dgm:t>
        <a:bodyPr/>
        <a:lstStyle/>
        <a:p>
          <a:endParaRPr lang="ru-RU"/>
        </a:p>
      </dgm:t>
    </dgm:pt>
    <dgm:pt modelId="{2779CC3E-FC9A-CC4E-B00A-F9D31C0CCDB1}" type="sibTrans" cxnId="{36BDEB5E-5B1E-A743-BFF3-02827CE70288}">
      <dgm:prSet/>
      <dgm:spPr/>
      <dgm:t>
        <a:bodyPr/>
        <a:lstStyle/>
        <a:p>
          <a:endParaRPr lang="ru-RU"/>
        </a:p>
      </dgm:t>
    </dgm:pt>
    <dgm:pt modelId="{5078D9E6-C417-3547-B884-29A11A58B11C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Sat</a:t>
          </a:r>
          <a:endParaRPr lang="ru-RU" dirty="0">
            <a:solidFill>
              <a:schemeClr val="tx1"/>
            </a:solidFill>
          </a:endParaRPr>
        </a:p>
      </dgm:t>
    </dgm:pt>
    <dgm:pt modelId="{D1FFFEFC-8DE8-A640-B0C4-8E66BCCA051B}" type="parTrans" cxnId="{42B72BD5-3BA6-FD4F-82D6-B40F278F04A5}">
      <dgm:prSet/>
      <dgm:spPr/>
      <dgm:t>
        <a:bodyPr/>
        <a:lstStyle/>
        <a:p>
          <a:endParaRPr lang="ru-RU"/>
        </a:p>
      </dgm:t>
    </dgm:pt>
    <dgm:pt modelId="{21621401-AAE7-0B4A-A6C6-6810220AB2F1}" type="sibTrans" cxnId="{42B72BD5-3BA6-FD4F-82D6-B40F278F04A5}">
      <dgm:prSet/>
      <dgm:spPr/>
      <dgm:t>
        <a:bodyPr/>
        <a:lstStyle/>
        <a:p>
          <a:endParaRPr lang="ru-RU"/>
        </a:p>
      </dgm:t>
    </dgm:pt>
    <dgm:pt modelId="{89458279-E763-2B45-B78F-D77B6F8E51FC}">
      <dgm:prSet phldrT="[Текст]"/>
      <dgm:spPr>
        <a:solidFill>
          <a:schemeClr val="tx2">
            <a:lumMod val="20000"/>
            <a:lumOff val="80000"/>
            <a:alpha val="43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Sun</a:t>
          </a:r>
          <a:endParaRPr lang="ru-RU" dirty="0">
            <a:solidFill>
              <a:schemeClr val="tx1"/>
            </a:solidFill>
          </a:endParaRPr>
        </a:p>
      </dgm:t>
    </dgm:pt>
    <dgm:pt modelId="{9C54576F-6AFC-DA44-B104-901B73FCECBC}" type="parTrans" cxnId="{CFFE84DA-207B-A141-BFCA-430C1FD2BA40}">
      <dgm:prSet/>
      <dgm:spPr/>
      <dgm:t>
        <a:bodyPr/>
        <a:lstStyle/>
        <a:p>
          <a:endParaRPr lang="ru-RU"/>
        </a:p>
      </dgm:t>
    </dgm:pt>
    <dgm:pt modelId="{75517D7E-8078-8A4B-AE67-CD1286E8B93A}" type="sibTrans" cxnId="{CFFE84DA-207B-A141-BFCA-430C1FD2BA40}">
      <dgm:prSet/>
      <dgm:spPr/>
      <dgm:t>
        <a:bodyPr/>
        <a:lstStyle/>
        <a:p>
          <a:endParaRPr lang="ru-RU"/>
        </a:p>
      </dgm:t>
    </dgm:pt>
    <dgm:pt modelId="{314780EF-F23F-5845-AC49-C4653C94F261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Mon</a:t>
          </a:r>
          <a:endParaRPr lang="ru-RU" dirty="0">
            <a:solidFill>
              <a:schemeClr val="tx1"/>
            </a:solidFill>
          </a:endParaRPr>
        </a:p>
      </dgm:t>
    </dgm:pt>
    <dgm:pt modelId="{B291BE7A-A9B3-4349-9E4C-A21F3725A67A}" type="parTrans" cxnId="{67340F09-94DD-464E-BFF0-BB25AA95E40F}">
      <dgm:prSet/>
      <dgm:spPr/>
      <dgm:t>
        <a:bodyPr/>
        <a:lstStyle/>
        <a:p>
          <a:endParaRPr lang="ru-RU"/>
        </a:p>
      </dgm:t>
    </dgm:pt>
    <dgm:pt modelId="{17902A76-FD64-CF45-82C0-97844F5F7CED}" type="sibTrans" cxnId="{67340F09-94DD-464E-BFF0-BB25AA95E40F}">
      <dgm:prSet/>
      <dgm:spPr/>
      <dgm:t>
        <a:bodyPr/>
        <a:lstStyle/>
        <a:p>
          <a:endParaRPr lang="ru-RU"/>
        </a:p>
      </dgm:t>
    </dgm:pt>
    <dgm:pt modelId="{760CDB24-58AB-CC4D-BD77-72199FFF99FE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Tue</a:t>
          </a:r>
          <a:endParaRPr lang="ru-RU" dirty="0">
            <a:solidFill>
              <a:schemeClr val="tx1"/>
            </a:solidFill>
          </a:endParaRPr>
        </a:p>
      </dgm:t>
    </dgm:pt>
    <dgm:pt modelId="{AE74C956-71D3-D742-9AC1-F90EEE17E628}" type="parTrans" cxnId="{418B25C3-47AB-ED46-A715-FB294D2188B8}">
      <dgm:prSet/>
      <dgm:spPr/>
      <dgm:t>
        <a:bodyPr/>
        <a:lstStyle/>
        <a:p>
          <a:endParaRPr lang="ru-RU"/>
        </a:p>
      </dgm:t>
    </dgm:pt>
    <dgm:pt modelId="{2FDA39A4-8C36-FB4F-97C4-FA3C23597F04}" type="sibTrans" cxnId="{418B25C3-47AB-ED46-A715-FB294D2188B8}">
      <dgm:prSet/>
      <dgm:spPr/>
      <dgm:t>
        <a:bodyPr/>
        <a:lstStyle/>
        <a:p>
          <a:endParaRPr lang="ru-RU"/>
        </a:p>
      </dgm:t>
    </dgm:pt>
    <dgm:pt modelId="{4E4968B2-8E7F-754B-89DF-C8166CA886E6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Wed</a:t>
          </a:r>
          <a:endParaRPr lang="ru-RU" dirty="0">
            <a:solidFill>
              <a:schemeClr val="tx1"/>
            </a:solidFill>
          </a:endParaRPr>
        </a:p>
      </dgm:t>
    </dgm:pt>
    <dgm:pt modelId="{270F5B6F-4055-FD4A-940E-16A521541925}" type="parTrans" cxnId="{DB6C0291-E8FA-1645-8C3C-6E0FB1CB4659}">
      <dgm:prSet/>
      <dgm:spPr/>
      <dgm:t>
        <a:bodyPr/>
        <a:lstStyle/>
        <a:p>
          <a:endParaRPr lang="ru-RU"/>
        </a:p>
      </dgm:t>
    </dgm:pt>
    <dgm:pt modelId="{77FB0E14-4DCD-A444-B41B-1D806E057948}" type="sibTrans" cxnId="{DB6C0291-E8FA-1645-8C3C-6E0FB1CB4659}">
      <dgm:prSet/>
      <dgm:spPr/>
      <dgm:t>
        <a:bodyPr/>
        <a:lstStyle/>
        <a:p>
          <a:endParaRPr lang="ru-RU"/>
        </a:p>
      </dgm:t>
    </dgm:pt>
    <dgm:pt modelId="{491B2A9D-0CC8-B747-8505-A04EBA9E31B1}" type="pres">
      <dgm:prSet presAssocID="{5C6FC1DB-9F23-E543-9928-B7F09C9F23C9}" presName="Name0" presStyleCnt="0">
        <dgm:presLayoutVars>
          <dgm:dir/>
          <dgm:resizeHandles val="exact"/>
        </dgm:presLayoutVars>
      </dgm:prSet>
      <dgm:spPr/>
    </dgm:pt>
    <dgm:pt modelId="{C0EA8D81-98CB-AD46-9657-38DC3549A048}" type="pres">
      <dgm:prSet presAssocID="{7E806AA2-9CAA-1348-87D8-37A44B01935D}" presName="node" presStyleLbl="node1" presStyleIdx="0" presStyleCnt="10" custScaleX="139937">
        <dgm:presLayoutVars>
          <dgm:bulletEnabled val="1"/>
        </dgm:presLayoutVars>
      </dgm:prSet>
      <dgm:spPr/>
    </dgm:pt>
    <dgm:pt modelId="{028C329F-9B92-AB4C-92C4-CFC094E6EEBE}" type="pres">
      <dgm:prSet presAssocID="{D39DC5A8-457B-5C4B-8E04-69C9942F7CA4}" presName="sibTrans" presStyleLbl="sibTrans2D1" presStyleIdx="0" presStyleCnt="9" custLinFactNeighborX="29422" custLinFactNeighborY="17274"/>
      <dgm:spPr/>
    </dgm:pt>
    <dgm:pt modelId="{24469CB9-C88D-2B43-AFDC-922696FE82DA}" type="pres">
      <dgm:prSet presAssocID="{D39DC5A8-457B-5C4B-8E04-69C9942F7CA4}" presName="connectorText" presStyleLbl="sibTrans2D1" presStyleIdx="0" presStyleCnt="9"/>
      <dgm:spPr/>
    </dgm:pt>
    <dgm:pt modelId="{797656AC-0494-BF4E-BF79-F453EC38315F}" type="pres">
      <dgm:prSet presAssocID="{99692964-2FD5-4945-B6F0-D047980D335D}" presName="node" presStyleLbl="node1" presStyleIdx="1" presStyleCnt="10" custScaleX="121406">
        <dgm:presLayoutVars>
          <dgm:bulletEnabled val="1"/>
        </dgm:presLayoutVars>
      </dgm:prSet>
      <dgm:spPr/>
    </dgm:pt>
    <dgm:pt modelId="{86246818-D1B5-2141-AE23-0BAD1349DE96}" type="pres">
      <dgm:prSet presAssocID="{82E6E806-1766-784D-96C0-6C1E0152B648}" presName="sibTrans" presStyleLbl="sibTrans2D1" presStyleIdx="1" presStyleCnt="9"/>
      <dgm:spPr/>
    </dgm:pt>
    <dgm:pt modelId="{417C1E74-699C-EF4A-A5D0-DAE36704D083}" type="pres">
      <dgm:prSet presAssocID="{82E6E806-1766-784D-96C0-6C1E0152B648}" presName="connectorText" presStyleLbl="sibTrans2D1" presStyleIdx="1" presStyleCnt="9"/>
      <dgm:spPr/>
    </dgm:pt>
    <dgm:pt modelId="{3CC95284-B74F-EA41-9331-5E02E4624B2D}" type="pres">
      <dgm:prSet presAssocID="{D6BBBA4A-F860-FA46-B2E0-F80E1077C554}" presName="node" presStyleLbl="node1" presStyleIdx="2" presStyleCnt="10">
        <dgm:presLayoutVars>
          <dgm:bulletEnabled val="1"/>
        </dgm:presLayoutVars>
      </dgm:prSet>
      <dgm:spPr/>
    </dgm:pt>
    <dgm:pt modelId="{5B592BFD-001C-F94B-A810-A49D4415E183}" type="pres">
      <dgm:prSet presAssocID="{10F0B7FE-3774-F64A-8900-B0A5600AD9A5}" presName="sibTrans" presStyleLbl="sibTrans2D1" presStyleIdx="2" presStyleCnt="9"/>
      <dgm:spPr/>
    </dgm:pt>
    <dgm:pt modelId="{573DC703-B38F-BF48-8363-01717FE4B16B}" type="pres">
      <dgm:prSet presAssocID="{10F0B7FE-3774-F64A-8900-B0A5600AD9A5}" presName="connectorText" presStyleLbl="sibTrans2D1" presStyleIdx="2" presStyleCnt="9"/>
      <dgm:spPr/>
    </dgm:pt>
    <dgm:pt modelId="{1AD85373-D975-C249-8240-89AEB7D30862}" type="pres">
      <dgm:prSet presAssocID="{EC5300F9-6B67-8442-9C47-16B97539C2C6}" presName="node" presStyleLbl="node1" presStyleIdx="3" presStyleCnt="10">
        <dgm:presLayoutVars>
          <dgm:bulletEnabled val="1"/>
        </dgm:presLayoutVars>
      </dgm:prSet>
      <dgm:spPr/>
    </dgm:pt>
    <dgm:pt modelId="{E57C5A09-CF36-FB45-90E3-B50F1E342BD7}" type="pres">
      <dgm:prSet presAssocID="{77494471-0F9C-F140-A0DC-AB988BCBB69C}" presName="sibTrans" presStyleLbl="sibTrans2D1" presStyleIdx="3" presStyleCnt="9"/>
      <dgm:spPr/>
    </dgm:pt>
    <dgm:pt modelId="{5E70F9B4-927B-0647-B406-62854918E8B4}" type="pres">
      <dgm:prSet presAssocID="{77494471-0F9C-F140-A0DC-AB988BCBB69C}" presName="connectorText" presStyleLbl="sibTrans2D1" presStyleIdx="3" presStyleCnt="9"/>
      <dgm:spPr/>
    </dgm:pt>
    <dgm:pt modelId="{79E31DF5-6348-3F4E-B743-869BF5CB609F}" type="pres">
      <dgm:prSet presAssocID="{AB8A00E5-A770-8C48-BDC0-D5CC04C5C67D}" presName="node" presStyleLbl="node1" presStyleIdx="4" presStyleCnt="10">
        <dgm:presLayoutVars>
          <dgm:bulletEnabled val="1"/>
        </dgm:presLayoutVars>
      </dgm:prSet>
      <dgm:spPr/>
    </dgm:pt>
    <dgm:pt modelId="{2EC825A5-FC0C-8047-97E7-5B45C7F470B9}" type="pres">
      <dgm:prSet presAssocID="{2779CC3E-FC9A-CC4E-B00A-F9D31C0CCDB1}" presName="sibTrans" presStyleLbl="sibTrans2D1" presStyleIdx="4" presStyleCnt="9"/>
      <dgm:spPr/>
    </dgm:pt>
    <dgm:pt modelId="{DB0A0920-556D-EA4B-8A2B-E9032778921A}" type="pres">
      <dgm:prSet presAssocID="{2779CC3E-FC9A-CC4E-B00A-F9D31C0CCDB1}" presName="connectorText" presStyleLbl="sibTrans2D1" presStyleIdx="4" presStyleCnt="9"/>
      <dgm:spPr/>
    </dgm:pt>
    <dgm:pt modelId="{11F70E92-0817-2E47-8779-7CD81B7BA16F}" type="pres">
      <dgm:prSet presAssocID="{5078D9E6-C417-3547-B884-29A11A58B11C}" presName="node" presStyleLbl="node1" presStyleIdx="5" presStyleCnt="10">
        <dgm:presLayoutVars>
          <dgm:bulletEnabled val="1"/>
        </dgm:presLayoutVars>
      </dgm:prSet>
      <dgm:spPr/>
    </dgm:pt>
    <dgm:pt modelId="{B78E78C3-AAC1-9640-B883-939DA343B6A0}" type="pres">
      <dgm:prSet presAssocID="{21621401-AAE7-0B4A-A6C6-6810220AB2F1}" presName="sibTrans" presStyleLbl="sibTrans2D1" presStyleIdx="5" presStyleCnt="9"/>
      <dgm:spPr/>
    </dgm:pt>
    <dgm:pt modelId="{B5211010-490A-DE45-B488-F0D4DE45C615}" type="pres">
      <dgm:prSet presAssocID="{21621401-AAE7-0B4A-A6C6-6810220AB2F1}" presName="connectorText" presStyleLbl="sibTrans2D1" presStyleIdx="5" presStyleCnt="9"/>
      <dgm:spPr/>
    </dgm:pt>
    <dgm:pt modelId="{D31F455D-6309-2A4F-8ACB-C9306D0CFDE8}" type="pres">
      <dgm:prSet presAssocID="{89458279-E763-2B45-B78F-D77B6F8E51FC}" presName="node" presStyleLbl="node1" presStyleIdx="6" presStyleCnt="10">
        <dgm:presLayoutVars>
          <dgm:bulletEnabled val="1"/>
        </dgm:presLayoutVars>
      </dgm:prSet>
      <dgm:spPr/>
    </dgm:pt>
    <dgm:pt modelId="{FAFF0CA1-E0BE-4C43-8985-E18555461CCA}" type="pres">
      <dgm:prSet presAssocID="{75517D7E-8078-8A4B-AE67-CD1286E8B93A}" presName="sibTrans" presStyleLbl="sibTrans2D1" presStyleIdx="6" presStyleCnt="9"/>
      <dgm:spPr/>
    </dgm:pt>
    <dgm:pt modelId="{6FACE3AA-DC5C-3D4B-B40C-AD9BEA48DB9C}" type="pres">
      <dgm:prSet presAssocID="{75517D7E-8078-8A4B-AE67-CD1286E8B93A}" presName="connectorText" presStyleLbl="sibTrans2D1" presStyleIdx="6" presStyleCnt="9"/>
      <dgm:spPr/>
    </dgm:pt>
    <dgm:pt modelId="{9DD134D5-F4A3-8144-8A70-967AAC59A442}" type="pres">
      <dgm:prSet presAssocID="{314780EF-F23F-5845-AC49-C4653C94F261}" presName="node" presStyleLbl="node1" presStyleIdx="7" presStyleCnt="10">
        <dgm:presLayoutVars>
          <dgm:bulletEnabled val="1"/>
        </dgm:presLayoutVars>
      </dgm:prSet>
      <dgm:spPr/>
    </dgm:pt>
    <dgm:pt modelId="{0CB1F864-931D-6A4D-AE77-75A85AFBB817}" type="pres">
      <dgm:prSet presAssocID="{17902A76-FD64-CF45-82C0-97844F5F7CED}" presName="sibTrans" presStyleLbl="sibTrans2D1" presStyleIdx="7" presStyleCnt="9"/>
      <dgm:spPr/>
    </dgm:pt>
    <dgm:pt modelId="{54689F1F-C6F3-3641-AD17-D56B704BB0E9}" type="pres">
      <dgm:prSet presAssocID="{17902A76-FD64-CF45-82C0-97844F5F7CED}" presName="connectorText" presStyleLbl="sibTrans2D1" presStyleIdx="7" presStyleCnt="9"/>
      <dgm:spPr/>
    </dgm:pt>
    <dgm:pt modelId="{C6B6871A-4D21-2B44-B0EA-6B3E4A3D127E}" type="pres">
      <dgm:prSet presAssocID="{760CDB24-58AB-CC4D-BD77-72199FFF99FE}" presName="node" presStyleLbl="node1" presStyleIdx="8" presStyleCnt="10">
        <dgm:presLayoutVars>
          <dgm:bulletEnabled val="1"/>
        </dgm:presLayoutVars>
      </dgm:prSet>
      <dgm:spPr/>
    </dgm:pt>
    <dgm:pt modelId="{497D8AA7-B804-6F4D-8058-289768199833}" type="pres">
      <dgm:prSet presAssocID="{2FDA39A4-8C36-FB4F-97C4-FA3C23597F04}" presName="sibTrans" presStyleLbl="sibTrans2D1" presStyleIdx="8" presStyleCnt="9"/>
      <dgm:spPr/>
    </dgm:pt>
    <dgm:pt modelId="{B13A1C5C-DE43-9C41-8C7C-80DC52636528}" type="pres">
      <dgm:prSet presAssocID="{2FDA39A4-8C36-FB4F-97C4-FA3C23597F04}" presName="connectorText" presStyleLbl="sibTrans2D1" presStyleIdx="8" presStyleCnt="9"/>
      <dgm:spPr/>
    </dgm:pt>
    <dgm:pt modelId="{687A5ABE-67A9-9141-B37B-911542EB0A24}" type="pres">
      <dgm:prSet presAssocID="{4E4968B2-8E7F-754B-89DF-C8166CA886E6}" presName="node" presStyleLbl="node1" presStyleIdx="9" presStyleCnt="10">
        <dgm:presLayoutVars>
          <dgm:bulletEnabled val="1"/>
        </dgm:presLayoutVars>
      </dgm:prSet>
      <dgm:spPr/>
    </dgm:pt>
  </dgm:ptLst>
  <dgm:cxnLst>
    <dgm:cxn modelId="{67340F09-94DD-464E-BFF0-BB25AA95E40F}" srcId="{5C6FC1DB-9F23-E543-9928-B7F09C9F23C9}" destId="{314780EF-F23F-5845-AC49-C4653C94F261}" srcOrd="7" destOrd="0" parTransId="{B291BE7A-A9B3-4349-9E4C-A21F3725A67A}" sibTransId="{17902A76-FD64-CF45-82C0-97844F5F7CED}"/>
    <dgm:cxn modelId="{961B2D20-904B-CC4A-9B4D-393EDE7ABAF1}" type="presOf" srcId="{21621401-AAE7-0B4A-A6C6-6810220AB2F1}" destId="{B78E78C3-AAC1-9640-B883-939DA343B6A0}" srcOrd="0" destOrd="0" presId="urn:microsoft.com/office/officeart/2005/8/layout/process1"/>
    <dgm:cxn modelId="{08573D23-F327-2B47-B284-E1665397E84B}" type="presOf" srcId="{2779CC3E-FC9A-CC4E-B00A-F9D31C0CCDB1}" destId="{DB0A0920-556D-EA4B-8A2B-E9032778921A}" srcOrd="1" destOrd="0" presId="urn:microsoft.com/office/officeart/2005/8/layout/process1"/>
    <dgm:cxn modelId="{2049D824-5929-FB44-A8E1-CFC5CA7E31A6}" type="presOf" srcId="{99692964-2FD5-4945-B6F0-D047980D335D}" destId="{797656AC-0494-BF4E-BF79-F453EC38315F}" srcOrd="0" destOrd="0" presId="urn:microsoft.com/office/officeart/2005/8/layout/process1"/>
    <dgm:cxn modelId="{4431812C-60D7-4A42-8E78-B032E60BFB48}" type="presOf" srcId="{82E6E806-1766-784D-96C0-6C1E0152B648}" destId="{417C1E74-699C-EF4A-A5D0-DAE36704D083}" srcOrd="1" destOrd="0" presId="urn:microsoft.com/office/officeart/2005/8/layout/process1"/>
    <dgm:cxn modelId="{A53F6032-754D-9A45-B4C2-0CEA48767200}" type="presOf" srcId="{AB8A00E5-A770-8C48-BDC0-D5CC04C5C67D}" destId="{79E31DF5-6348-3F4E-B743-869BF5CB609F}" srcOrd="0" destOrd="0" presId="urn:microsoft.com/office/officeart/2005/8/layout/process1"/>
    <dgm:cxn modelId="{C9C0E944-343C-8940-98C0-D7783198422D}" type="presOf" srcId="{10F0B7FE-3774-F64A-8900-B0A5600AD9A5}" destId="{573DC703-B38F-BF48-8363-01717FE4B16B}" srcOrd="1" destOrd="0" presId="urn:microsoft.com/office/officeart/2005/8/layout/process1"/>
    <dgm:cxn modelId="{62DA3846-ADA0-3346-9BF0-E01E83E55136}" type="presOf" srcId="{2FDA39A4-8C36-FB4F-97C4-FA3C23597F04}" destId="{497D8AA7-B804-6F4D-8058-289768199833}" srcOrd="0" destOrd="0" presId="urn:microsoft.com/office/officeart/2005/8/layout/process1"/>
    <dgm:cxn modelId="{985FF255-927F-E74E-9CB3-15F25C16F038}" type="presOf" srcId="{D39DC5A8-457B-5C4B-8E04-69C9942F7CA4}" destId="{028C329F-9B92-AB4C-92C4-CFC094E6EEBE}" srcOrd="0" destOrd="0" presId="urn:microsoft.com/office/officeart/2005/8/layout/process1"/>
    <dgm:cxn modelId="{F9F4A05A-80D2-2945-9F73-98AEBB863116}" type="presOf" srcId="{5078D9E6-C417-3547-B884-29A11A58B11C}" destId="{11F70E92-0817-2E47-8779-7CD81B7BA16F}" srcOrd="0" destOrd="0" presId="urn:microsoft.com/office/officeart/2005/8/layout/process1"/>
    <dgm:cxn modelId="{36BDEB5E-5B1E-A743-BFF3-02827CE70288}" srcId="{5C6FC1DB-9F23-E543-9928-B7F09C9F23C9}" destId="{AB8A00E5-A770-8C48-BDC0-D5CC04C5C67D}" srcOrd="4" destOrd="0" parTransId="{8E09EEF3-746B-F747-AB34-EA9AA596BD1C}" sibTransId="{2779CC3E-FC9A-CC4E-B00A-F9D31C0CCDB1}"/>
    <dgm:cxn modelId="{A9D53460-96CA-9C42-A0AA-A34790F115DA}" type="presOf" srcId="{17902A76-FD64-CF45-82C0-97844F5F7CED}" destId="{0CB1F864-931D-6A4D-AE77-75A85AFBB817}" srcOrd="0" destOrd="0" presId="urn:microsoft.com/office/officeart/2005/8/layout/process1"/>
    <dgm:cxn modelId="{9AF81566-44E2-ED40-A25E-1C48E140C1A5}" srcId="{5C6FC1DB-9F23-E543-9928-B7F09C9F23C9}" destId="{EC5300F9-6B67-8442-9C47-16B97539C2C6}" srcOrd="3" destOrd="0" parTransId="{DADBC6A3-BB05-B440-BCA1-E65EAE096BBA}" sibTransId="{77494471-0F9C-F140-A0DC-AB988BCBB69C}"/>
    <dgm:cxn modelId="{339F7668-1CDC-2346-B1AC-0F18997695E4}" type="presOf" srcId="{4E4968B2-8E7F-754B-89DF-C8166CA886E6}" destId="{687A5ABE-67A9-9141-B37B-911542EB0A24}" srcOrd="0" destOrd="0" presId="urn:microsoft.com/office/officeart/2005/8/layout/process1"/>
    <dgm:cxn modelId="{37D9006B-5E6E-B440-AF12-04F014858834}" type="presOf" srcId="{17902A76-FD64-CF45-82C0-97844F5F7CED}" destId="{54689F1F-C6F3-3641-AD17-D56B704BB0E9}" srcOrd="1" destOrd="0" presId="urn:microsoft.com/office/officeart/2005/8/layout/process1"/>
    <dgm:cxn modelId="{A7031E7A-2608-DA4E-8D72-2D82DE13B394}" type="presOf" srcId="{10F0B7FE-3774-F64A-8900-B0A5600AD9A5}" destId="{5B592BFD-001C-F94B-A810-A49D4415E183}" srcOrd="0" destOrd="0" presId="urn:microsoft.com/office/officeart/2005/8/layout/process1"/>
    <dgm:cxn modelId="{CF83887A-0609-3B4A-A987-57113199C85D}" srcId="{5C6FC1DB-9F23-E543-9928-B7F09C9F23C9}" destId="{99692964-2FD5-4945-B6F0-D047980D335D}" srcOrd="1" destOrd="0" parTransId="{39BBAF27-2484-1E42-AE4D-F57D71637DD2}" sibTransId="{82E6E806-1766-784D-96C0-6C1E0152B648}"/>
    <dgm:cxn modelId="{B26AC47A-D2D4-924E-B8C1-77F34322F098}" type="presOf" srcId="{314780EF-F23F-5845-AC49-C4653C94F261}" destId="{9DD134D5-F4A3-8144-8A70-967AAC59A442}" srcOrd="0" destOrd="0" presId="urn:microsoft.com/office/officeart/2005/8/layout/process1"/>
    <dgm:cxn modelId="{18E88489-9091-0F44-BD34-B66FD7B90784}" type="presOf" srcId="{77494471-0F9C-F140-A0DC-AB988BCBB69C}" destId="{E57C5A09-CF36-FB45-90E3-B50F1E342BD7}" srcOrd="0" destOrd="0" presId="urn:microsoft.com/office/officeart/2005/8/layout/process1"/>
    <dgm:cxn modelId="{5F383190-B34D-B940-96B2-1A234E181B6A}" type="presOf" srcId="{D6BBBA4A-F860-FA46-B2E0-F80E1077C554}" destId="{3CC95284-B74F-EA41-9331-5E02E4624B2D}" srcOrd="0" destOrd="0" presId="urn:microsoft.com/office/officeart/2005/8/layout/process1"/>
    <dgm:cxn modelId="{DB6C0291-E8FA-1645-8C3C-6E0FB1CB4659}" srcId="{5C6FC1DB-9F23-E543-9928-B7F09C9F23C9}" destId="{4E4968B2-8E7F-754B-89DF-C8166CA886E6}" srcOrd="9" destOrd="0" parTransId="{270F5B6F-4055-FD4A-940E-16A521541925}" sibTransId="{77FB0E14-4DCD-A444-B41B-1D806E057948}"/>
    <dgm:cxn modelId="{9701A8A0-2C35-774B-9DC4-A6BE29769C5F}" type="presOf" srcId="{2779CC3E-FC9A-CC4E-B00A-F9D31C0CCDB1}" destId="{2EC825A5-FC0C-8047-97E7-5B45C7F470B9}" srcOrd="0" destOrd="0" presId="urn:microsoft.com/office/officeart/2005/8/layout/process1"/>
    <dgm:cxn modelId="{497B24A1-B032-BD48-ACD2-21F97B7B95C6}" type="presOf" srcId="{760CDB24-58AB-CC4D-BD77-72199FFF99FE}" destId="{C6B6871A-4D21-2B44-B0EA-6B3E4A3D127E}" srcOrd="0" destOrd="0" presId="urn:microsoft.com/office/officeart/2005/8/layout/process1"/>
    <dgm:cxn modelId="{B7166DA5-9762-F945-AE21-9B5826FDC90D}" srcId="{5C6FC1DB-9F23-E543-9928-B7F09C9F23C9}" destId="{D6BBBA4A-F860-FA46-B2E0-F80E1077C554}" srcOrd="2" destOrd="0" parTransId="{0909A352-5122-534A-A51B-2A7C449183D8}" sibTransId="{10F0B7FE-3774-F64A-8900-B0A5600AD9A5}"/>
    <dgm:cxn modelId="{EA892BA9-BA98-4747-90D3-010A6A3D999F}" type="presOf" srcId="{89458279-E763-2B45-B78F-D77B6F8E51FC}" destId="{D31F455D-6309-2A4F-8ACB-C9306D0CFDE8}" srcOrd="0" destOrd="0" presId="urn:microsoft.com/office/officeart/2005/8/layout/process1"/>
    <dgm:cxn modelId="{FAE8CEB7-C456-1849-A47D-C89B41C6C38D}" type="presOf" srcId="{5C6FC1DB-9F23-E543-9928-B7F09C9F23C9}" destId="{491B2A9D-0CC8-B747-8505-A04EBA9E31B1}" srcOrd="0" destOrd="0" presId="urn:microsoft.com/office/officeart/2005/8/layout/process1"/>
    <dgm:cxn modelId="{C84265BC-CCBF-3146-ABCE-0E8C0576694A}" type="presOf" srcId="{D39DC5A8-457B-5C4B-8E04-69C9942F7CA4}" destId="{24469CB9-C88D-2B43-AFDC-922696FE82DA}" srcOrd="1" destOrd="0" presId="urn:microsoft.com/office/officeart/2005/8/layout/process1"/>
    <dgm:cxn modelId="{418B25C3-47AB-ED46-A715-FB294D2188B8}" srcId="{5C6FC1DB-9F23-E543-9928-B7F09C9F23C9}" destId="{760CDB24-58AB-CC4D-BD77-72199FFF99FE}" srcOrd="8" destOrd="0" parTransId="{AE74C956-71D3-D742-9AC1-F90EEE17E628}" sibTransId="{2FDA39A4-8C36-FB4F-97C4-FA3C23597F04}"/>
    <dgm:cxn modelId="{6AEFFACC-C92B-A946-B279-F70E0FDCBB27}" type="presOf" srcId="{75517D7E-8078-8A4B-AE67-CD1286E8B93A}" destId="{6FACE3AA-DC5C-3D4B-B40C-AD9BEA48DB9C}" srcOrd="1" destOrd="0" presId="urn:microsoft.com/office/officeart/2005/8/layout/process1"/>
    <dgm:cxn modelId="{DC12B7CF-819D-B64D-B03A-F3E01F280C4D}" type="presOf" srcId="{7E806AA2-9CAA-1348-87D8-37A44B01935D}" destId="{C0EA8D81-98CB-AD46-9657-38DC3549A048}" srcOrd="0" destOrd="0" presId="urn:microsoft.com/office/officeart/2005/8/layout/process1"/>
    <dgm:cxn modelId="{E8B533D2-B007-6F4E-AF62-ED17A3C93C04}" type="presOf" srcId="{77494471-0F9C-F140-A0DC-AB988BCBB69C}" destId="{5E70F9B4-927B-0647-B406-62854918E8B4}" srcOrd="1" destOrd="0" presId="urn:microsoft.com/office/officeart/2005/8/layout/process1"/>
    <dgm:cxn modelId="{5741BFD2-35F2-944E-B2B1-E8E8E5D2A74A}" type="presOf" srcId="{2FDA39A4-8C36-FB4F-97C4-FA3C23597F04}" destId="{B13A1C5C-DE43-9C41-8C7C-80DC52636528}" srcOrd="1" destOrd="0" presId="urn:microsoft.com/office/officeart/2005/8/layout/process1"/>
    <dgm:cxn modelId="{3D3FF0D3-02CE-BE43-AF81-6289A0FD837B}" type="presOf" srcId="{82E6E806-1766-784D-96C0-6C1E0152B648}" destId="{86246818-D1B5-2141-AE23-0BAD1349DE96}" srcOrd="0" destOrd="0" presId="urn:microsoft.com/office/officeart/2005/8/layout/process1"/>
    <dgm:cxn modelId="{42B72BD5-3BA6-FD4F-82D6-B40F278F04A5}" srcId="{5C6FC1DB-9F23-E543-9928-B7F09C9F23C9}" destId="{5078D9E6-C417-3547-B884-29A11A58B11C}" srcOrd="5" destOrd="0" parTransId="{D1FFFEFC-8DE8-A640-B0C4-8E66BCCA051B}" sibTransId="{21621401-AAE7-0B4A-A6C6-6810220AB2F1}"/>
    <dgm:cxn modelId="{CFFE84DA-207B-A141-BFCA-430C1FD2BA40}" srcId="{5C6FC1DB-9F23-E543-9928-B7F09C9F23C9}" destId="{89458279-E763-2B45-B78F-D77B6F8E51FC}" srcOrd="6" destOrd="0" parTransId="{9C54576F-6AFC-DA44-B104-901B73FCECBC}" sibTransId="{75517D7E-8078-8A4B-AE67-CD1286E8B93A}"/>
    <dgm:cxn modelId="{9BD4BCEA-2EDE-9B41-83A4-ED53F0A82965}" srcId="{5C6FC1DB-9F23-E543-9928-B7F09C9F23C9}" destId="{7E806AA2-9CAA-1348-87D8-37A44B01935D}" srcOrd="0" destOrd="0" parTransId="{76BEA5A2-DD41-474A-B6E5-4316930D3D81}" sibTransId="{D39DC5A8-457B-5C4B-8E04-69C9942F7CA4}"/>
    <dgm:cxn modelId="{B1CB96F5-4B3B-AF47-B6C9-4A9E72AD35EF}" type="presOf" srcId="{21621401-AAE7-0B4A-A6C6-6810220AB2F1}" destId="{B5211010-490A-DE45-B488-F0D4DE45C615}" srcOrd="1" destOrd="0" presId="urn:microsoft.com/office/officeart/2005/8/layout/process1"/>
    <dgm:cxn modelId="{1572C0F9-04A3-4D4B-9196-1A3FA1D54A09}" type="presOf" srcId="{75517D7E-8078-8A4B-AE67-CD1286E8B93A}" destId="{FAFF0CA1-E0BE-4C43-8985-E18555461CCA}" srcOrd="0" destOrd="0" presId="urn:microsoft.com/office/officeart/2005/8/layout/process1"/>
    <dgm:cxn modelId="{67229AFB-E2DC-F848-BAC7-8084187B1280}" type="presOf" srcId="{EC5300F9-6B67-8442-9C47-16B97539C2C6}" destId="{1AD85373-D975-C249-8240-89AEB7D30862}" srcOrd="0" destOrd="0" presId="urn:microsoft.com/office/officeart/2005/8/layout/process1"/>
    <dgm:cxn modelId="{3CF21211-C92B-F84F-BAA2-F4F415ADA078}" type="presParOf" srcId="{491B2A9D-0CC8-B747-8505-A04EBA9E31B1}" destId="{C0EA8D81-98CB-AD46-9657-38DC3549A048}" srcOrd="0" destOrd="0" presId="urn:microsoft.com/office/officeart/2005/8/layout/process1"/>
    <dgm:cxn modelId="{ADD0EB9B-28A7-A74A-9956-560DB447D31E}" type="presParOf" srcId="{491B2A9D-0CC8-B747-8505-A04EBA9E31B1}" destId="{028C329F-9B92-AB4C-92C4-CFC094E6EEBE}" srcOrd="1" destOrd="0" presId="urn:microsoft.com/office/officeart/2005/8/layout/process1"/>
    <dgm:cxn modelId="{A48FA7D5-56EB-1B41-A85F-F7BAF991D37A}" type="presParOf" srcId="{028C329F-9B92-AB4C-92C4-CFC094E6EEBE}" destId="{24469CB9-C88D-2B43-AFDC-922696FE82DA}" srcOrd="0" destOrd="0" presId="urn:microsoft.com/office/officeart/2005/8/layout/process1"/>
    <dgm:cxn modelId="{7770362F-4A29-684F-A296-CC2C56254DE8}" type="presParOf" srcId="{491B2A9D-0CC8-B747-8505-A04EBA9E31B1}" destId="{797656AC-0494-BF4E-BF79-F453EC38315F}" srcOrd="2" destOrd="0" presId="urn:microsoft.com/office/officeart/2005/8/layout/process1"/>
    <dgm:cxn modelId="{C7DAF762-C05B-B446-8EA6-B5CADB59A542}" type="presParOf" srcId="{491B2A9D-0CC8-B747-8505-A04EBA9E31B1}" destId="{86246818-D1B5-2141-AE23-0BAD1349DE96}" srcOrd="3" destOrd="0" presId="urn:microsoft.com/office/officeart/2005/8/layout/process1"/>
    <dgm:cxn modelId="{1C257DE0-5EBC-C94D-9DE8-29A051337251}" type="presParOf" srcId="{86246818-D1B5-2141-AE23-0BAD1349DE96}" destId="{417C1E74-699C-EF4A-A5D0-DAE36704D083}" srcOrd="0" destOrd="0" presId="urn:microsoft.com/office/officeart/2005/8/layout/process1"/>
    <dgm:cxn modelId="{81B740FD-2B30-DA40-BE7D-9D365C649B53}" type="presParOf" srcId="{491B2A9D-0CC8-B747-8505-A04EBA9E31B1}" destId="{3CC95284-B74F-EA41-9331-5E02E4624B2D}" srcOrd="4" destOrd="0" presId="urn:microsoft.com/office/officeart/2005/8/layout/process1"/>
    <dgm:cxn modelId="{F8B476FA-F509-9849-9427-D06213A8917E}" type="presParOf" srcId="{491B2A9D-0CC8-B747-8505-A04EBA9E31B1}" destId="{5B592BFD-001C-F94B-A810-A49D4415E183}" srcOrd="5" destOrd="0" presId="urn:microsoft.com/office/officeart/2005/8/layout/process1"/>
    <dgm:cxn modelId="{C7D6BEB5-3BC5-174C-ABBA-878DE85B3549}" type="presParOf" srcId="{5B592BFD-001C-F94B-A810-A49D4415E183}" destId="{573DC703-B38F-BF48-8363-01717FE4B16B}" srcOrd="0" destOrd="0" presId="urn:microsoft.com/office/officeart/2005/8/layout/process1"/>
    <dgm:cxn modelId="{E4FF3A73-E5E3-5144-B7DB-48BB42D991F8}" type="presParOf" srcId="{491B2A9D-0CC8-B747-8505-A04EBA9E31B1}" destId="{1AD85373-D975-C249-8240-89AEB7D30862}" srcOrd="6" destOrd="0" presId="urn:microsoft.com/office/officeart/2005/8/layout/process1"/>
    <dgm:cxn modelId="{9868C554-567C-7345-BA8B-48F74785B333}" type="presParOf" srcId="{491B2A9D-0CC8-B747-8505-A04EBA9E31B1}" destId="{E57C5A09-CF36-FB45-90E3-B50F1E342BD7}" srcOrd="7" destOrd="0" presId="urn:microsoft.com/office/officeart/2005/8/layout/process1"/>
    <dgm:cxn modelId="{EF9BC4C5-CE76-4C48-8F7F-3D74F7DECCE0}" type="presParOf" srcId="{E57C5A09-CF36-FB45-90E3-B50F1E342BD7}" destId="{5E70F9B4-927B-0647-B406-62854918E8B4}" srcOrd="0" destOrd="0" presId="urn:microsoft.com/office/officeart/2005/8/layout/process1"/>
    <dgm:cxn modelId="{7CF9DC29-D31D-5749-9DF0-BD8D2BF268A9}" type="presParOf" srcId="{491B2A9D-0CC8-B747-8505-A04EBA9E31B1}" destId="{79E31DF5-6348-3F4E-B743-869BF5CB609F}" srcOrd="8" destOrd="0" presId="urn:microsoft.com/office/officeart/2005/8/layout/process1"/>
    <dgm:cxn modelId="{7DA3057F-BCD8-4140-A044-51D1DC892FE6}" type="presParOf" srcId="{491B2A9D-0CC8-B747-8505-A04EBA9E31B1}" destId="{2EC825A5-FC0C-8047-97E7-5B45C7F470B9}" srcOrd="9" destOrd="0" presId="urn:microsoft.com/office/officeart/2005/8/layout/process1"/>
    <dgm:cxn modelId="{1518D21A-52C4-A94E-B251-52450AC366A6}" type="presParOf" srcId="{2EC825A5-FC0C-8047-97E7-5B45C7F470B9}" destId="{DB0A0920-556D-EA4B-8A2B-E9032778921A}" srcOrd="0" destOrd="0" presId="urn:microsoft.com/office/officeart/2005/8/layout/process1"/>
    <dgm:cxn modelId="{347B0F3C-53BA-4F42-85A0-D722792189DA}" type="presParOf" srcId="{491B2A9D-0CC8-B747-8505-A04EBA9E31B1}" destId="{11F70E92-0817-2E47-8779-7CD81B7BA16F}" srcOrd="10" destOrd="0" presId="urn:microsoft.com/office/officeart/2005/8/layout/process1"/>
    <dgm:cxn modelId="{116068D0-C249-B84A-8A2C-E42514A611BB}" type="presParOf" srcId="{491B2A9D-0CC8-B747-8505-A04EBA9E31B1}" destId="{B78E78C3-AAC1-9640-B883-939DA343B6A0}" srcOrd="11" destOrd="0" presId="urn:microsoft.com/office/officeart/2005/8/layout/process1"/>
    <dgm:cxn modelId="{4E4671F6-EC11-E848-8BE7-2439FD0C0233}" type="presParOf" srcId="{B78E78C3-AAC1-9640-B883-939DA343B6A0}" destId="{B5211010-490A-DE45-B488-F0D4DE45C615}" srcOrd="0" destOrd="0" presId="urn:microsoft.com/office/officeart/2005/8/layout/process1"/>
    <dgm:cxn modelId="{DF554789-66B7-AC40-9C44-4BD38F7EEE6B}" type="presParOf" srcId="{491B2A9D-0CC8-B747-8505-A04EBA9E31B1}" destId="{D31F455D-6309-2A4F-8ACB-C9306D0CFDE8}" srcOrd="12" destOrd="0" presId="urn:microsoft.com/office/officeart/2005/8/layout/process1"/>
    <dgm:cxn modelId="{23EB121C-9054-4644-BDDD-4833EE0493E6}" type="presParOf" srcId="{491B2A9D-0CC8-B747-8505-A04EBA9E31B1}" destId="{FAFF0CA1-E0BE-4C43-8985-E18555461CCA}" srcOrd="13" destOrd="0" presId="urn:microsoft.com/office/officeart/2005/8/layout/process1"/>
    <dgm:cxn modelId="{B03FE3C1-5110-6445-BA78-B7C021A6725B}" type="presParOf" srcId="{FAFF0CA1-E0BE-4C43-8985-E18555461CCA}" destId="{6FACE3AA-DC5C-3D4B-B40C-AD9BEA48DB9C}" srcOrd="0" destOrd="0" presId="urn:microsoft.com/office/officeart/2005/8/layout/process1"/>
    <dgm:cxn modelId="{8E4AB48B-2E61-5843-A742-594702F2CAE2}" type="presParOf" srcId="{491B2A9D-0CC8-B747-8505-A04EBA9E31B1}" destId="{9DD134D5-F4A3-8144-8A70-967AAC59A442}" srcOrd="14" destOrd="0" presId="urn:microsoft.com/office/officeart/2005/8/layout/process1"/>
    <dgm:cxn modelId="{BD326D7E-2838-7C4B-ADE4-ABF71DD4EBBB}" type="presParOf" srcId="{491B2A9D-0CC8-B747-8505-A04EBA9E31B1}" destId="{0CB1F864-931D-6A4D-AE77-75A85AFBB817}" srcOrd="15" destOrd="0" presId="urn:microsoft.com/office/officeart/2005/8/layout/process1"/>
    <dgm:cxn modelId="{19E53BB7-4C03-CA48-831C-329A81982A40}" type="presParOf" srcId="{0CB1F864-931D-6A4D-AE77-75A85AFBB817}" destId="{54689F1F-C6F3-3641-AD17-D56B704BB0E9}" srcOrd="0" destOrd="0" presId="urn:microsoft.com/office/officeart/2005/8/layout/process1"/>
    <dgm:cxn modelId="{5A9B34FB-EB25-3942-9882-8C9E4D090230}" type="presParOf" srcId="{491B2A9D-0CC8-B747-8505-A04EBA9E31B1}" destId="{C6B6871A-4D21-2B44-B0EA-6B3E4A3D127E}" srcOrd="16" destOrd="0" presId="urn:microsoft.com/office/officeart/2005/8/layout/process1"/>
    <dgm:cxn modelId="{53347575-2204-C549-85C4-86B6442EC3C2}" type="presParOf" srcId="{491B2A9D-0CC8-B747-8505-A04EBA9E31B1}" destId="{497D8AA7-B804-6F4D-8058-289768199833}" srcOrd="17" destOrd="0" presId="urn:microsoft.com/office/officeart/2005/8/layout/process1"/>
    <dgm:cxn modelId="{F1B0ECA0-CF1A-1442-B2AD-F60330925A03}" type="presParOf" srcId="{497D8AA7-B804-6F4D-8058-289768199833}" destId="{B13A1C5C-DE43-9C41-8C7C-80DC52636528}" srcOrd="0" destOrd="0" presId="urn:microsoft.com/office/officeart/2005/8/layout/process1"/>
    <dgm:cxn modelId="{6DE894ED-A8DA-3349-AAA6-0CFEED28300D}" type="presParOf" srcId="{491B2A9D-0CC8-B747-8505-A04EBA9E31B1}" destId="{687A5ABE-67A9-9141-B37B-911542EB0A24}" srcOrd="1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EA8D81-98CB-AD46-9657-38DC3549A048}">
      <dsp:nvSpPr>
        <dsp:cNvPr id="0" name=""/>
        <dsp:cNvSpPr/>
      </dsp:nvSpPr>
      <dsp:spPr>
        <a:xfrm>
          <a:off x="6081" y="1149376"/>
          <a:ext cx="1935705" cy="829961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46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Mon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30390" y="1173685"/>
        <a:ext cx="1887087" cy="781343"/>
      </dsp:txXfrm>
    </dsp:sp>
    <dsp:sp modelId="{028C329F-9B92-AB4C-92C4-CFC094E6EEBE}">
      <dsp:nvSpPr>
        <dsp:cNvPr id="0" name=""/>
        <dsp:cNvSpPr/>
      </dsp:nvSpPr>
      <dsp:spPr>
        <a:xfrm>
          <a:off x="2166393" y="1452090"/>
          <a:ext cx="293253" cy="343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2166393" y="1520700"/>
        <a:ext cx="205277" cy="205830"/>
      </dsp:txXfrm>
    </dsp:sp>
    <dsp:sp modelId="{797656AC-0494-BF4E-BF79-F453EC38315F}">
      <dsp:nvSpPr>
        <dsp:cNvPr id="0" name=""/>
        <dsp:cNvSpPr/>
      </dsp:nvSpPr>
      <dsp:spPr>
        <a:xfrm>
          <a:off x="2495093" y="1149376"/>
          <a:ext cx="1679371" cy="829961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Tue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2519402" y="1173685"/>
        <a:ext cx="1630753" cy="781343"/>
      </dsp:txXfrm>
    </dsp:sp>
    <dsp:sp modelId="{86246818-D1B5-2141-AE23-0BAD1349DE96}">
      <dsp:nvSpPr>
        <dsp:cNvPr id="0" name=""/>
        <dsp:cNvSpPr/>
      </dsp:nvSpPr>
      <dsp:spPr>
        <a:xfrm>
          <a:off x="4312791" y="1392831"/>
          <a:ext cx="293253" cy="343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4312791" y="1461441"/>
        <a:ext cx="205277" cy="205830"/>
      </dsp:txXfrm>
    </dsp:sp>
    <dsp:sp modelId="{3CC95284-B74F-EA41-9331-5E02E4624B2D}">
      <dsp:nvSpPr>
        <dsp:cNvPr id="0" name=""/>
        <dsp:cNvSpPr/>
      </dsp:nvSpPr>
      <dsp:spPr>
        <a:xfrm>
          <a:off x="4727772" y="1149376"/>
          <a:ext cx="1383268" cy="829961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Wed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4752081" y="1173685"/>
        <a:ext cx="1334650" cy="781343"/>
      </dsp:txXfrm>
    </dsp:sp>
    <dsp:sp modelId="{5B592BFD-001C-F94B-A810-A49D4415E183}">
      <dsp:nvSpPr>
        <dsp:cNvPr id="0" name=""/>
        <dsp:cNvSpPr/>
      </dsp:nvSpPr>
      <dsp:spPr>
        <a:xfrm>
          <a:off x="6249368" y="1392831"/>
          <a:ext cx="293253" cy="343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6249368" y="1461441"/>
        <a:ext cx="205277" cy="205830"/>
      </dsp:txXfrm>
    </dsp:sp>
    <dsp:sp modelId="{1AD85373-D975-C249-8240-89AEB7D30862}">
      <dsp:nvSpPr>
        <dsp:cNvPr id="0" name=""/>
        <dsp:cNvSpPr/>
      </dsp:nvSpPr>
      <dsp:spPr>
        <a:xfrm>
          <a:off x="6664349" y="1149376"/>
          <a:ext cx="1383268" cy="829961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Thu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6688658" y="1173685"/>
        <a:ext cx="1334650" cy="781343"/>
      </dsp:txXfrm>
    </dsp:sp>
    <dsp:sp modelId="{E57C5A09-CF36-FB45-90E3-B50F1E342BD7}">
      <dsp:nvSpPr>
        <dsp:cNvPr id="0" name=""/>
        <dsp:cNvSpPr/>
      </dsp:nvSpPr>
      <dsp:spPr>
        <a:xfrm>
          <a:off x="8185944" y="1392831"/>
          <a:ext cx="293253" cy="343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8185944" y="1461441"/>
        <a:ext cx="205277" cy="205830"/>
      </dsp:txXfrm>
    </dsp:sp>
    <dsp:sp modelId="{79E31DF5-6348-3F4E-B743-869BF5CB609F}">
      <dsp:nvSpPr>
        <dsp:cNvPr id="0" name=""/>
        <dsp:cNvSpPr/>
      </dsp:nvSpPr>
      <dsp:spPr>
        <a:xfrm>
          <a:off x="8600925" y="1149376"/>
          <a:ext cx="1383268" cy="829961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Fri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8625234" y="1173685"/>
        <a:ext cx="1334650" cy="781343"/>
      </dsp:txXfrm>
    </dsp:sp>
    <dsp:sp modelId="{2EC825A5-FC0C-8047-97E7-5B45C7F470B9}">
      <dsp:nvSpPr>
        <dsp:cNvPr id="0" name=""/>
        <dsp:cNvSpPr/>
      </dsp:nvSpPr>
      <dsp:spPr>
        <a:xfrm>
          <a:off x="10122521" y="1392831"/>
          <a:ext cx="293253" cy="343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10122521" y="1461441"/>
        <a:ext cx="205277" cy="205830"/>
      </dsp:txXfrm>
    </dsp:sp>
    <dsp:sp modelId="{11F70E92-0817-2E47-8779-7CD81B7BA16F}">
      <dsp:nvSpPr>
        <dsp:cNvPr id="0" name=""/>
        <dsp:cNvSpPr/>
      </dsp:nvSpPr>
      <dsp:spPr>
        <a:xfrm>
          <a:off x="10537502" y="1149376"/>
          <a:ext cx="1383268" cy="829961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Sat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10561811" y="1173685"/>
        <a:ext cx="1334650" cy="781343"/>
      </dsp:txXfrm>
    </dsp:sp>
    <dsp:sp modelId="{B78E78C3-AAC1-9640-B883-939DA343B6A0}">
      <dsp:nvSpPr>
        <dsp:cNvPr id="0" name=""/>
        <dsp:cNvSpPr/>
      </dsp:nvSpPr>
      <dsp:spPr>
        <a:xfrm>
          <a:off x="12059097" y="1392831"/>
          <a:ext cx="293253" cy="343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12059097" y="1461441"/>
        <a:ext cx="205277" cy="205830"/>
      </dsp:txXfrm>
    </dsp:sp>
    <dsp:sp modelId="{D31F455D-6309-2A4F-8ACB-C9306D0CFDE8}">
      <dsp:nvSpPr>
        <dsp:cNvPr id="0" name=""/>
        <dsp:cNvSpPr/>
      </dsp:nvSpPr>
      <dsp:spPr>
        <a:xfrm>
          <a:off x="12474078" y="1149376"/>
          <a:ext cx="1383268" cy="829961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43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Sun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12498387" y="1173685"/>
        <a:ext cx="1334650" cy="781343"/>
      </dsp:txXfrm>
    </dsp:sp>
    <dsp:sp modelId="{FAFF0CA1-E0BE-4C43-8985-E18555461CCA}">
      <dsp:nvSpPr>
        <dsp:cNvPr id="0" name=""/>
        <dsp:cNvSpPr/>
      </dsp:nvSpPr>
      <dsp:spPr>
        <a:xfrm>
          <a:off x="13995674" y="1392831"/>
          <a:ext cx="293253" cy="343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13995674" y="1461441"/>
        <a:ext cx="205277" cy="205830"/>
      </dsp:txXfrm>
    </dsp:sp>
    <dsp:sp modelId="{9DD134D5-F4A3-8144-8A70-967AAC59A442}">
      <dsp:nvSpPr>
        <dsp:cNvPr id="0" name=""/>
        <dsp:cNvSpPr/>
      </dsp:nvSpPr>
      <dsp:spPr>
        <a:xfrm>
          <a:off x="14410655" y="1149376"/>
          <a:ext cx="1383268" cy="829961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Mon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14434964" y="1173685"/>
        <a:ext cx="1334650" cy="781343"/>
      </dsp:txXfrm>
    </dsp:sp>
    <dsp:sp modelId="{0CB1F864-931D-6A4D-AE77-75A85AFBB817}">
      <dsp:nvSpPr>
        <dsp:cNvPr id="0" name=""/>
        <dsp:cNvSpPr/>
      </dsp:nvSpPr>
      <dsp:spPr>
        <a:xfrm>
          <a:off x="15932250" y="1392831"/>
          <a:ext cx="293253" cy="343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15932250" y="1461441"/>
        <a:ext cx="205277" cy="205830"/>
      </dsp:txXfrm>
    </dsp:sp>
    <dsp:sp modelId="{C6B6871A-4D21-2B44-B0EA-6B3E4A3D127E}">
      <dsp:nvSpPr>
        <dsp:cNvPr id="0" name=""/>
        <dsp:cNvSpPr/>
      </dsp:nvSpPr>
      <dsp:spPr>
        <a:xfrm>
          <a:off x="16347231" y="1149376"/>
          <a:ext cx="1383268" cy="829961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Tue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16371540" y="1173685"/>
        <a:ext cx="1334650" cy="781343"/>
      </dsp:txXfrm>
    </dsp:sp>
    <dsp:sp modelId="{497D8AA7-B804-6F4D-8058-289768199833}">
      <dsp:nvSpPr>
        <dsp:cNvPr id="0" name=""/>
        <dsp:cNvSpPr/>
      </dsp:nvSpPr>
      <dsp:spPr>
        <a:xfrm>
          <a:off x="17868827" y="1392831"/>
          <a:ext cx="293253" cy="3430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17868827" y="1461441"/>
        <a:ext cx="205277" cy="205830"/>
      </dsp:txXfrm>
    </dsp:sp>
    <dsp:sp modelId="{687A5ABE-67A9-9141-B37B-911542EB0A24}">
      <dsp:nvSpPr>
        <dsp:cNvPr id="0" name=""/>
        <dsp:cNvSpPr/>
      </dsp:nvSpPr>
      <dsp:spPr>
        <a:xfrm>
          <a:off x="18283808" y="1149376"/>
          <a:ext cx="1383268" cy="829961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solidFill>
                <a:schemeClr val="tx1"/>
              </a:solidFill>
            </a:rPr>
            <a:t>Wed</a:t>
          </a:r>
          <a:endParaRPr lang="ru-RU" sz="3500" kern="1200" dirty="0">
            <a:solidFill>
              <a:schemeClr val="tx1"/>
            </a:solidFill>
          </a:endParaRPr>
        </a:p>
      </dsp:txBody>
      <dsp:txXfrm>
        <a:off x="18308117" y="1173685"/>
        <a:ext cx="1334650" cy="781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BA324-014D-41B7-8E83-ECE8F197A959}" type="datetimeFigureOut">
              <a:rPr lang="ru-RU" smtClean="0"/>
              <a:t>01.07.2019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397F6-5F69-4798-869B-9B0266F8F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4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290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067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52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849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73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466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21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91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013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07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165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97F6-5F69-4798-869B-9B0266F8F8F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02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hyperlink" Target="https://patterns.yandex-team.ru/presentations/" TargetMode="External"/><Relationship Id="rId3" Type="http://schemas.openxmlformats.org/officeDocument/2006/relationships/image" Target="../media/image8.tiff"/><Relationship Id="rId7" Type="http://schemas.openxmlformats.org/officeDocument/2006/relationships/hyperlink" Target="mailto:presentation@yandex-team.ru" TargetMode="External"/><Relationship Id="rId2" Type="http://schemas.openxmlformats.org/officeDocument/2006/relationships/image" Target="../media/image7.tif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yadi.sk/d/GPDyRyOPxejmK" TargetMode="External"/><Relationship Id="rId11" Type="http://schemas.openxmlformats.org/officeDocument/2006/relationships/image" Target="../media/image9.png"/><Relationship Id="rId5" Type="http://schemas.openxmlformats.org/officeDocument/2006/relationships/hyperlink" Target="https://wiki.yandex-team.ru/presentation/Kak-sdelat-krasivo/" TargetMode="External"/><Relationship Id="rId10" Type="http://schemas.openxmlformats.org/officeDocument/2006/relationships/hyperlink" Target="https://yadi.sk/d/YqwObUZxxesAJ" TargetMode="External"/><Relationship Id="rId4" Type="http://schemas.openxmlformats.org/officeDocument/2006/relationships/hyperlink" Target="mailto:http://www.istockphoto.com/ru" TargetMode="External"/><Relationship Id="rId9" Type="http://schemas.openxmlformats.org/officeDocument/2006/relationships/hyperlink" Target="https://yadi.sk/d/ZpB_978TwmoNY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Нулев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78261" y="5475250"/>
            <a:ext cx="6401726" cy="245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11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 anchor="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048000"/>
            <a:ext cx="10302875" cy="9158288"/>
          </a:xfrm>
        </p:spPr>
        <p:txBody>
          <a:bodyPr/>
          <a:lstStyle>
            <a:lvl1pPr marL="0"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/>
            </a:lvl1pPr>
            <a:lvl2pPr marL="0" indent="-720000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Impact" panose="020B0806030902050204" pitchFamily="34" charset="0"/>
              <a:buChar char="▌"/>
              <a:defRPr baseline="0"/>
            </a:lvl2pPr>
            <a:lvl3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 baseline="0"/>
            </a:lvl3pPr>
            <a:lvl4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/>
            </a:lvl4pPr>
            <a:lvl5pPr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 sz="4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Ключевая мысль</a:t>
            </a:r>
          </a:p>
          <a:p>
            <a:pPr lvl="2"/>
            <a:r>
              <a:rPr lang="ru-RU" dirty="0"/>
              <a:t>Маркированный список</a:t>
            </a:r>
          </a:p>
          <a:p>
            <a:pPr lvl="3"/>
            <a:r>
              <a:rPr lang="ru-RU" dirty="0"/>
              <a:t>Нумерованный список</a:t>
            </a:r>
          </a:p>
          <a:p>
            <a:pPr lvl="4"/>
            <a:r>
              <a:rPr lang="ru-RU" dirty="0"/>
              <a:t>Образец текста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2954406" y="3047400"/>
            <a:ext cx="10302875" cy="9158288"/>
          </a:xfrm>
        </p:spPr>
        <p:txBody>
          <a:bodyPr/>
          <a:lstStyle>
            <a:lvl1pPr marL="0"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/>
            </a:lvl1pPr>
            <a:lvl2pPr marL="0" indent="-720000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Impact" panose="020B0806030902050204" pitchFamily="34" charset="0"/>
              <a:buChar char="▌"/>
              <a:defRPr baseline="0"/>
            </a:lvl2pPr>
            <a:lvl3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 baseline="0"/>
            </a:lvl3pPr>
            <a:lvl4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/>
            </a:lvl4pPr>
            <a:lvl5pPr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 baseline="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Ключевая мысль</a:t>
            </a:r>
          </a:p>
          <a:p>
            <a:pPr lvl="2"/>
            <a:r>
              <a:rPr lang="ru-RU" dirty="0"/>
              <a:t>Маркированный список</a:t>
            </a:r>
          </a:p>
          <a:p>
            <a:pPr lvl="3"/>
            <a:r>
              <a:rPr lang="ru-RU" dirty="0"/>
              <a:t>Нумерованный список</a:t>
            </a:r>
          </a:p>
          <a:p>
            <a:pPr lvl="4"/>
            <a:r>
              <a:rPr lang="ru-RU" dirty="0"/>
              <a:t>Образец текста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874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178300" y="10674350"/>
            <a:ext cx="17148969" cy="1144588"/>
          </a:xfrm>
        </p:spPr>
        <p:txBody>
          <a:bodyPr tIns="165600" anchor="t"/>
          <a:lstStyle>
            <a:lvl1pPr marL="0" indent="0">
              <a:buNone/>
              <a:defRPr sz="4800">
                <a:solidFill>
                  <a:schemeClr val="bg1"/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Автор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10" hasCustomPrompt="1"/>
          </p:nvPr>
        </p:nvSpPr>
        <p:spPr>
          <a:xfrm>
            <a:off x="3048000" y="3048000"/>
            <a:ext cx="18263741" cy="7250113"/>
          </a:xfrm>
        </p:spPr>
        <p:txBody>
          <a:bodyPr wrap="square" tIns="108000" rIns="468000"/>
          <a:lstStyle>
            <a:lvl1pPr marL="792000" indent="-1116000">
              <a:lnSpc>
                <a:spcPts val="14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4000"/>
              <a:buFont typeface="Arial" panose="020B0604020202020204" pitchFamily="34" charset="0"/>
              <a:buChar char="│"/>
              <a:defRPr sz="12000" b="0" baseline="0">
                <a:solidFill>
                  <a:schemeClr val="bg1"/>
                </a:solidFill>
                <a:latin typeface="Yandex Sans Text Light" panose="02000000000000000000" pitchFamily="2" charset="-52"/>
              </a:defRPr>
            </a:lvl1pPr>
            <a:lvl2pPr marL="432000" indent="-432000">
              <a:defRPr/>
            </a:lvl2pPr>
            <a:lvl3pPr marL="1008000" indent="-540000">
              <a:defRPr/>
            </a:lvl3pPr>
            <a:lvl4pPr marL="1008000" indent="-540000">
              <a:defRPr/>
            </a:lvl4pPr>
          </a:lstStyle>
          <a:p>
            <a:pPr lvl="0"/>
            <a:r>
              <a:rPr lang="ru-RU" dirty="0"/>
              <a:t>Текст цитаты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8694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пиктограм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 hasCustomPrompt="1"/>
          </p:nvPr>
        </p:nvSpPr>
        <p:spPr>
          <a:xfrm>
            <a:off x="1505025" y="5463625"/>
            <a:ext cx="3044825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10" name="Текст 9" title="Текст"/>
          <p:cNvSpPr>
            <a:spLocks noGrp="1"/>
          </p:cNvSpPr>
          <p:nvPr>
            <p:ph type="body" sz="quarter" idx="15" hasCustomPrompt="1"/>
          </p:nvPr>
        </p:nvSpPr>
        <p:spPr>
          <a:xfrm>
            <a:off x="1505025" y="8385810"/>
            <a:ext cx="3054275" cy="3814029"/>
          </a:xfrm>
        </p:spPr>
        <p:txBody>
          <a:bodyPr anchor="t"/>
          <a:lstStyle>
            <a:lvl1pPr marL="0" marR="0" indent="0" algn="l" defTabSz="1828709" rtl="0" eaLnBrk="1" fontAlgn="auto" latinLnBrk="0" hangingPunct="1"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buClrTx/>
              <a:buSzTx/>
              <a:buFontTx/>
              <a:buNone/>
              <a:tabLst/>
              <a:defRPr/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11" name="Текст 9" title="Текст"/>
          <p:cNvSpPr>
            <a:spLocks noGrp="1"/>
          </p:cNvSpPr>
          <p:nvPr>
            <p:ph type="body" sz="quarter" idx="16" hasCustomPrompt="1"/>
          </p:nvPr>
        </p:nvSpPr>
        <p:spPr>
          <a:xfrm>
            <a:off x="6089374" y="8385810"/>
            <a:ext cx="3044826" cy="3819138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4" name="Текст 9" title="Текст"/>
          <p:cNvSpPr>
            <a:spLocks noGrp="1"/>
          </p:cNvSpPr>
          <p:nvPr>
            <p:ph type="body" sz="quarter" idx="19" hasCustomPrompt="1"/>
          </p:nvPr>
        </p:nvSpPr>
        <p:spPr>
          <a:xfrm>
            <a:off x="10668407" y="8385810"/>
            <a:ext cx="3044825" cy="3819600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5" name="Рисунок 4"/>
          <p:cNvSpPr>
            <a:spLocks noGrp="1"/>
          </p:cNvSpPr>
          <p:nvPr>
            <p:ph type="pic" sz="quarter" idx="20" hasCustomPrompt="1"/>
          </p:nvPr>
        </p:nvSpPr>
        <p:spPr>
          <a:xfrm>
            <a:off x="6089396" y="5464800"/>
            <a:ext cx="3044825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16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0668406" y="5464800"/>
            <a:ext cx="3044825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12" name="Текст 9" title="Текст"/>
          <p:cNvSpPr>
            <a:spLocks noGrp="1"/>
          </p:cNvSpPr>
          <p:nvPr>
            <p:ph type="body" sz="quarter" idx="22" hasCustomPrompt="1"/>
          </p:nvPr>
        </p:nvSpPr>
        <p:spPr>
          <a:xfrm>
            <a:off x="19820890" y="8385810"/>
            <a:ext cx="3044825" cy="3819524"/>
          </a:xfrm>
        </p:spPr>
        <p:txBody>
          <a:bodyPr anchor="t"/>
          <a:lstStyle/>
          <a:p>
            <a:pPr lvl="0"/>
            <a:r>
              <a:rPr lang="ru-RU"/>
              <a:t>Текст</a:t>
            </a:r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23" hasCustomPrompt="1"/>
          </p:nvPr>
        </p:nvSpPr>
        <p:spPr>
          <a:xfrm>
            <a:off x="19820890" y="5464412"/>
            <a:ext cx="3044825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17" name="Текст 9" title="Текст"/>
          <p:cNvSpPr>
            <a:spLocks noGrp="1"/>
          </p:cNvSpPr>
          <p:nvPr>
            <p:ph type="body" sz="quarter" idx="24" hasCustomPrompt="1"/>
          </p:nvPr>
        </p:nvSpPr>
        <p:spPr>
          <a:xfrm>
            <a:off x="15247620" y="8385810"/>
            <a:ext cx="3044825" cy="3819525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8" name="Рисунок 4"/>
          <p:cNvSpPr>
            <a:spLocks noGrp="1"/>
          </p:cNvSpPr>
          <p:nvPr>
            <p:ph type="pic" sz="quarter" idx="25" hasCustomPrompt="1"/>
          </p:nvPr>
        </p:nvSpPr>
        <p:spPr>
          <a:xfrm>
            <a:off x="15247620" y="5464412"/>
            <a:ext cx="3044825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980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пикто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 hasCustomPrompt="1"/>
          </p:nvPr>
        </p:nvSpPr>
        <p:spPr>
          <a:xfrm>
            <a:off x="2655570" y="5463625"/>
            <a:ext cx="3044825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10" name="Текст 9" title="Текст&#10;Текст"/>
          <p:cNvSpPr>
            <a:spLocks noGrp="1"/>
          </p:cNvSpPr>
          <p:nvPr>
            <p:ph type="body" sz="quarter" idx="15" hasCustomPrompt="1"/>
          </p:nvPr>
        </p:nvSpPr>
        <p:spPr>
          <a:xfrm>
            <a:off x="2655570" y="8385810"/>
            <a:ext cx="3044825" cy="3814491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1" name="Текст 9" title="Текст&#10;Текст"/>
          <p:cNvSpPr>
            <a:spLocks noGrp="1"/>
          </p:cNvSpPr>
          <p:nvPr>
            <p:ph type="body" sz="quarter" idx="16" hasCustomPrompt="1"/>
          </p:nvPr>
        </p:nvSpPr>
        <p:spPr>
          <a:xfrm>
            <a:off x="7994650" y="8385810"/>
            <a:ext cx="3044826" cy="3819599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4" name="Текст 9" title="Текст&#10;Текст"/>
          <p:cNvSpPr>
            <a:spLocks noGrp="1"/>
          </p:cNvSpPr>
          <p:nvPr>
            <p:ph type="body" sz="quarter" idx="19" hasCustomPrompt="1"/>
          </p:nvPr>
        </p:nvSpPr>
        <p:spPr>
          <a:xfrm>
            <a:off x="13338810" y="8385810"/>
            <a:ext cx="3045600" cy="3819598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5" name="Рисунок 4"/>
          <p:cNvSpPr>
            <a:spLocks noGrp="1"/>
          </p:cNvSpPr>
          <p:nvPr>
            <p:ph type="pic" sz="quarter" idx="20" hasCustomPrompt="1"/>
          </p:nvPr>
        </p:nvSpPr>
        <p:spPr>
          <a:xfrm>
            <a:off x="8007350" y="5464800"/>
            <a:ext cx="3043644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16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3338810" y="5464800"/>
            <a:ext cx="3045600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12" name="Текст 9" title="Текст"/>
          <p:cNvSpPr>
            <a:spLocks noGrp="1"/>
          </p:cNvSpPr>
          <p:nvPr>
            <p:ph type="body" sz="quarter" idx="22" hasCustomPrompt="1"/>
          </p:nvPr>
        </p:nvSpPr>
        <p:spPr>
          <a:xfrm>
            <a:off x="18681700" y="8385810"/>
            <a:ext cx="3044881" cy="3819988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23" hasCustomPrompt="1"/>
          </p:nvPr>
        </p:nvSpPr>
        <p:spPr>
          <a:xfrm>
            <a:off x="18681700" y="5464412"/>
            <a:ext cx="3044882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432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пикто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 hasCustomPrompt="1"/>
          </p:nvPr>
        </p:nvSpPr>
        <p:spPr>
          <a:xfrm>
            <a:off x="4567181" y="5463625"/>
            <a:ext cx="3044825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10" name="Текст 9" title="Текст&#10;Текст"/>
          <p:cNvSpPr>
            <a:spLocks noGrp="1"/>
          </p:cNvSpPr>
          <p:nvPr>
            <p:ph type="body" sz="quarter" idx="15" hasCustomPrompt="1"/>
          </p:nvPr>
        </p:nvSpPr>
        <p:spPr>
          <a:xfrm>
            <a:off x="4567181" y="8385810"/>
            <a:ext cx="3044825" cy="3815538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1" name="Текст 9" title="Текст&#10;Текст"/>
          <p:cNvSpPr>
            <a:spLocks noGrp="1"/>
          </p:cNvSpPr>
          <p:nvPr>
            <p:ph type="body" sz="quarter" idx="16" hasCustomPrompt="1"/>
          </p:nvPr>
        </p:nvSpPr>
        <p:spPr>
          <a:xfrm>
            <a:off x="10669270" y="8385810"/>
            <a:ext cx="3044826" cy="3819138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4" name="Текст 9" title="Текст&#10;Текст"/>
          <p:cNvSpPr>
            <a:spLocks noGrp="1"/>
          </p:cNvSpPr>
          <p:nvPr>
            <p:ph type="body" sz="quarter" idx="19" hasCustomPrompt="1"/>
          </p:nvPr>
        </p:nvSpPr>
        <p:spPr>
          <a:xfrm>
            <a:off x="16779240" y="8385810"/>
            <a:ext cx="3044825" cy="3819138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5" name="Рисунок 4"/>
          <p:cNvSpPr>
            <a:spLocks noGrp="1"/>
          </p:cNvSpPr>
          <p:nvPr>
            <p:ph type="pic" sz="quarter" idx="20" hasCustomPrompt="1"/>
          </p:nvPr>
        </p:nvSpPr>
        <p:spPr>
          <a:xfrm>
            <a:off x="10669270" y="5464800"/>
            <a:ext cx="3044825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16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6779240" y="5464800"/>
            <a:ext cx="3044825" cy="2538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721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иктограмм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Рисунок 4"/>
          <p:cNvSpPr>
            <a:spLocks noGrp="1"/>
          </p:cNvSpPr>
          <p:nvPr>
            <p:ph type="pic" sz="quarter" idx="14" hasCustomPrompt="1"/>
          </p:nvPr>
        </p:nvSpPr>
        <p:spPr>
          <a:xfrm>
            <a:off x="2651206" y="5109797"/>
            <a:ext cx="3469311" cy="28908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PNG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7612064" y="3041650"/>
            <a:ext cx="12992098" cy="7632700"/>
          </a:xfrm>
        </p:spPr>
        <p:txBody>
          <a:bodyPr/>
          <a:lstStyle>
            <a:lvl1pPr marL="0"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/>
            </a:lvl1pPr>
            <a:lvl2pPr marL="0" marR="0" indent="-720000" algn="l" defTabSz="19080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Impact" panose="020B0806030902050204" pitchFamily="34" charset="0"/>
              <a:buChar char="▌"/>
              <a:tabLst/>
              <a:defRPr/>
            </a:lvl2pPr>
            <a:lvl3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/>
            </a:lvl3pPr>
            <a:lvl4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/>
            </a:lvl4pPr>
            <a:lvl5pPr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 sz="4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Ключевая мысль</a:t>
            </a:r>
          </a:p>
          <a:p>
            <a:pPr lvl="2"/>
            <a:r>
              <a:rPr lang="ru-RU" dirty="0"/>
              <a:t>Маркированный список</a:t>
            </a:r>
          </a:p>
          <a:p>
            <a:pPr lvl="3"/>
            <a:r>
              <a:rPr lang="ru-RU" dirty="0"/>
              <a:t>Нумерованный список</a:t>
            </a:r>
          </a:p>
          <a:p>
            <a:pPr lvl="4"/>
            <a:r>
              <a:rPr lang="ru-RU" dirty="0"/>
              <a:t>Образец текста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363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 hasCustomPrompt="1"/>
          </p:nvPr>
        </p:nvSpPr>
        <p:spPr>
          <a:xfrm>
            <a:off x="1506220" y="4186799"/>
            <a:ext cx="6105525" cy="4960874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JPG, PNG</a:t>
            </a:r>
            <a:endParaRPr lang="ru-RU" dirty="0"/>
          </a:p>
        </p:txBody>
      </p:sp>
      <p:sp>
        <p:nvSpPr>
          <p:cNvPr id="10" name="Текст 9" title="Текст"/>
          <p:cNvSpPr>
            <a:spLocks noGrp="1"/>
          </p:cNvSpPr>
          <p:nvPr>
            <p:ph type="body" sz="quarter" idx="15" hasCustomPrompt="1"/>
          </p:nvPr>
        </p:nvSpPr>
        <p:spPr>
          <a:xfrm>
            <a:off x="1506220" y="9530080"/>
            <a:ext cx="6091237" cy="2670738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1" name="Текст 9" title="Текст"/>
          <p:cNvSpPr>
            <a:spLocks noGrp="1"/>
          </p:cNvSpPr>
          <p:nvPr>
            <p:ph type="body" sz="quarter" idx="16" hasCustomPrompt="1"/>
          </p:nvPr>
        </p:nvSpPr>
        <p:spPr>
          <a:xfrm>
            <a:off x="9145588" y="9530080"/>
            <a:ext cx="6099175" cy="2670738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2" name="Рисунок 4"/>
          <p:cNvSpPr>
            <a:spLocks noGrp="1"/>
          </p:cNvSpPr>
          <p:nvPr>
            <p:ph type="pic" sz="quarter" idx="17" hasCustomPrompt="1"/>
          </p:nvPr>
        </p:nvSpPr>
        <p:spPr>
          <a:xfrm>
            <a:off x="9145588" y="4186799"/>
            <a:ext cx="6105525" cy="4960874"/>
          </a:xfrm>
          <a:noFill/>
        </p:spPr>
        <p:txBody>
          <a:bodyPr/>
          <a:lstStyle>
            <a:lvl1pPr marL="0" marR="0" indent="0" algn="ctr" defTabSz="1828709" rtl="0" eaLnBrk="1" fontAlgn="auto" latinLnBrk="0" hangingPunct="1">
              <a:lnSpc>
                <a:spcPts val="6000"/>
              </a:lnSpc>
              <a:spcBef>
                <a:spcPts val="4000"/>
              </a:spcBef>
              <a:spcAft>
                <a:spcPts val="4000"/>
              </a:spcAft>
              <a:buClrTx/>
              <a:buSzTx/>
              <a:buFontTx/>
              <a:buNone/>
              <a:tabLst/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JPG, PNG</a:t>
            </a:r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8" hasCustomPrompt="1"/>
          </p:nvPr>
        </p:nvSpPr>
        <p:spPr>
          <a:xfrm>
            <a:off x="16770350" y="4186809"/>
            <a:ext cx="6105525" cy="4960874"/>
          </a:xfrm>
          <a:noFill/>
        </p:spPr>
        <p:txBody>
          <a:bodyPr/>
          <a:lstStyle>
            <a:lvl1pPr marL="0" marR="0" indent="0" algn="ctr" defTabSz="1828709" rtl="0" eaLnBrk="1" fontAlgn="auto" latinLnBrk="0" hangingPunct="1">
              <a:lnSpc>
                <a:spcPts val="6000"/>
              </a:lnSpc>
              <a:spcBef>
                <a:spcPts val="4000"/>
              </a:spcBef>
              <a:spcAft>
                <a:spcPts val="4000"/>
              </a:spcAft>
              <a:buClrTx/>
              <a:buSzTx/>
              <a:buFontTx/>
              <a:buNone/>
              <a:tabLst/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JPG, PNG</a:t>
            </a:r>
            <a:endParaRPr lang="ru-RU" dirty="0"/>
          </a:p>
        </p:txBody>
      </p:sp>
      <p:sp>
        <p:nvSpPr>
          <p:cNvPr id="14" name="Текст 9" title="Текст"/>
          <p:cNvSpPr>
            <a:spLocks noGrp="1"/>
          </p:cNvSpPr>
          <p:nvPr>
            <p:ph type="body" sz="quarter" idx="19" hasCustomPrompt="1"/>
          </p:nvPr>
        </p:nvSpPr>
        <p:spPr>
          <a:xfrm>
            <a:off x="16770350" y="9530080"/>
            <a:ext cx="6105525" cy="2670738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val="1778930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3" hasCustomPrompt="1"/>
          </p:nvPr>
        </p:nvSpPr>
        <p:spPr>
          <a:xfrm>
            <a:off x="13336588" y="3424238"/>
            <a:ext cx="8775699" cy="6486525"/>
          </a:xfrm>
          <a:noFill/>
        </p:spPr>
        <p:txBody>
          <a:bodyPr/>
          <a:lstStyle>
            <a:lvl1pPr marL="0" marR="0" indent="0" algn="ctr" defTabSz="1828709" rtl="0" eaLnBrk="1" fontAlgn="auto" latinLnBrk="0" hangingPunct="1">
              <a:lnSpc>
                <a:spcPts val="6000"/>
              </a:lnSpc>
              <a:spcBef>
                <a:spcPts val="4000"/>
              </a:spcBef>
              <a:spcAft>
                <a:spcPts val="4000"/>
              </a:spcAft>
              <a:buClrTx/>
              <a:buSzTx/>
              <a:buFontTx/>
              <a:buNone/>
              <a:tabLst/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JPG, PNG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 hasCustomPrompt="1"/>
          </p:nvPr>
        </p:nvSpPr>
        <p:spPr>
          <a:xfrm>
            <a:off x="2270125" y="3424239"/>
            <a:ext cx="8775699" cy="6486525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JPG, PNG</a:t>
            </a:r>
            <a:endParaRPr lang="ru-RU" dirty="0"/>
          </a:p>
        </p:txBody>
      </p:sp>
      <p:sp>
        <p:nvSpPr>
          <p:cNvPr id="10" name="Текст 9" title="Текст"/>
          <p:cNvSpPr>
            <a:spLocks noGrp="1"/>
          </p:cNvSpPr>
          <p:nvPr>
            <p:ph type="body" sz="quarter" idx="15" hasCustomPrompt="1"/>
          </p:nvPr>
        </p:nvSpPr>
        <p:spPr>
          <a:xfrm>
            <a:off x="2270124" y="10290683"/>
            <a:ext cx="8775699" cy="1914275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11" name="Текст 9" title="Текст"/>
          <p:cNvSpPr>
            <a:spLocks noGrp="1"/>
          </p:cNvSpPr>
          <p:nvPr>
            <p:ph type="body" sz="quarter" idx="16" hasCustomPrompt="1"/>
          </p:nvPr>
        </p:nvSpPr>
        <p:spPr>
          <a:xfrm>
            <a:off x="13336651" y="10290683"/>
            <a:ext cx="8775699" cy="1887403"/>
          </a:xfrm>
        </p:spPr>
        <p:txBody>
          <a:bodyPr anchor="t"/>
          <a:lstStyle/>
          <a:p>
            <a:pPr lvl="0"/>
            <a:r>
              <a:rPr lang="ru-RU" dirty="0"/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val="636539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6" hasCustomPrompt="1"/>
          </p:nvPr>
        </p:nvSpPr>
        <p:spPr>
          <a:xfrm>
            <a:off x="1143000" y="3048000"/>
            <a:ext cx="22112288" cy="9158288"/>
          </a:xfrm>
        </p:spPr>
        <p:txBody>
          <a:bodyPr/>
          <a:lstStyle>
            <a:lvl1pPr marL="0" marR="0" indent="0" algn="ctr" defTabSz="1828709" rtl="0" eaLnBrk="1" fontAlgn="auto" latinLnBrk="0" hangingPunct="1"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JPG, PNG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385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 anchor="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048000"/>
            <a:ext cx="10302875" cy="9158288"/>
          </a:xfrm>
        </p:spPr>
        <p:txBody>
          <a:bodyPr/>
          <a:lstStyle>
            <a:lvl1pPr marL="0"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/>
            </a:lvl1pPr>
            <a:lvl2pPr marL="0" indent="-720000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Impact" panose="020B0806030902050204" pitchFamily="34" charset="0"/>
              <a:buChar char="▌"/>
              <a:defRPr baseline="0"/>
            </a:lvl2pPr>
            <a:lvl3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 baseline="0"/>
            </a:lvl3pPr>
            <a:lvl4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/>
            </a:lvl4pPr>
            <a:lvl5pPr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 sz="4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Ключевая мысль</a:t>
            </a:r>
          </a:p>
          <a:p>
            <a:pPr lvl="2"/>
            <a:r>
              <a:rPr lang="ru-RU" dirty="0"/>
              <a:t>Маркированный список</a:t>
            </a:r>
          </a:p>
          <a:p>
            <a:pPr lvl="3"/>
            <a:r>
              <a:rPr lang="ru-RU" dirty="0"/>
              <a:t>Нумерованный список</a:t>
            </a:r>
          </a:p>
          <a:p>
            <a:pPr lvl="4"/>
            <a:r>
              <a:rPr lang="ru-RU" dirty="0"/>
              <a:t>Образец текста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4" hasCustomPrompt="1"/>
          </p:nvPr>
        </p:nvSpPr>
        <p:spPr>
          <a:xfrm>
            <a:off x="12955588" y="3048000"/>
            <a:ext cx="10285412" cy="9144000"/>
          </a:xfrm>
          <a:noFill/>
        </p:spPr>
        <p:txBody>
          <a:bodyPr/>
          <a:lstStyle>
            <a:lvl1pPr marL="0" marR="0" indent="0" algn="ctr" defTabSz="1828709" rtl="0" eaLnBrk="1" fontAlgn="auto" latinLnBrk="0" hangingPunct="1">
              <a:lnSpc>
                <a:spcPts val="6000"/>
              </a:lnSpc>
              <a:spcBef>
                <a:spcPts val="4000"/>
              </a:spcBef>
              <a:spcAft>
                <a:spcPts val="4000"/>
              </a:spcAft>
              <a:buClrTx/>
              <a:buSzTx/>
              <a:buFontTx/>
              <a:buNone/>
              <a:tabLst/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JPG, PNG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188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86100" y="2033270"/>
            <a:ext cx="2289464" cy="877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0" y="3048000"/>
            <a:ext cx="18317481" cy="7249764"/>
          </a:xfrm>
          <a:prstGeom prst="rect">
            <a:avLst/>
          </a:prstGeom>
        </p:spPr>
        <p:txBody>
          <a:bodyPr wrap="square" anchor="ctr"/>
          <a:lstStyle>
            <a:lvl1pPr algn="l">
              <a:lnSpc>
                <a:spcPts val="14000"/>
              </a:lnSpc>
              <a:defRPr sz="11999">
                <a:latin typeface="Yandex Sans Text Light" panose="02000000000000000000" pitchFamily="2" charset="-52"/>
              </a:defRPr>
            </a:lvl1pPr>
          </a:lstStyle>
          <a:p>
            <a:r>
              <a:rPr lang="ru-RU" dirty="0"/>
              <a:t>Название презентации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0" y="10674350"/>
            <a:ext cx="18302487" cy="1144589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3" hasCustomPrompt="1"/>
          </p:nvPr>
        </p:nvSpPr>
        <p:spPr>
          <a:xfrm>
            <a:off x="3059811" y="1818513"/>
            <a:ext cx="8763000" cy="1219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5000" b="0" i="0" baseline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 dirty="0"/>
              <a:t>                    Логотип Сервиса</a:t>
            </a:r>
          </a:p>
        </p:txBody>
      </p:sp>
      <p:sp>
        <p:nvSpPr>
          <p:cNvPr id="6" name="Рисунок 9"/>
          <p:cNvSpPr>
            <a:spLocks noGrp="1"/>
          </p:cNvSpPr>
          <p:nvPr>
            <p:ph type="pic" sz="quarter" idx="14" hasCustomPrompt="1"/>
          </p:nvPr>
        </p:nvSpPr>
        <p:spPr>
          <a:xfrm>
            <a:off x="16007206" y="1897063"/>
            <a:ext cx="5342400" cy="1144587"/>
          </a:xfrm>
          <a:noFill/>
          <a:ln>
            <a:noFill/>
          </a:ln>
        </p:spPr>
        <p:txBody>
          <a:bodyPr/>
          <a:lstStyle>
            <a:lvl1pPr marL="0" indent="0">
              <a:buFontTx/>
              <a:buNone/>
              <a:defRPr b="0" i="0" baseline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 dirty="0"/>
              <a:t>Логотип</a:t>
            </a:r>
            <a:r>
              <a:rPr lang="en-US" dirty="0"/>
              <a:t> </a:t>
            </a:r>
            <a:r>
              <a:rPr lang="ru-RU" dirty="0"/>
              <a:t>партнёра</a:t>
            </a:r>
          </a:p>
        </p:txBody>
      </p:sp>
    </p:spTree>
    <p:extLst>
      <p:ext uri="{BB962C8B-B14F-4D97-AF65-F5344CB8AC3E}">
        <p14:creationId xmlns:p14="http://schemas.microsoft.com/office/powerpoint/2010/main" val="32920525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6">
          <p15:clr>
            <a:srgbClr val="FBAE40"/>
          </p15:clr>
        </p15:guide>
        <p15:guide id="2" orient="horz" pos="1773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во весь экра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24382412" cy="13716000"/>
          </a:xfrm>
          <a:noFill/>
        </p:spPr>
        <p:txBody>
          <a:bodyPr/>
          <a:lstStyle>
            <a:lvl1pPr algn="ctr">
              <a:defRPr b="0" i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en-US" dirty="0"/>
              <a:t>JPG, PNG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3903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конта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15" hasCustomPrompt="1"/>
          </p:nvPr>
        </p:nvSpPr>
        <p:spPr>
          <a:xfrm>
            <a:off x="4178300" y="10292400"/>
            <a:ext cx="8394700" cy="762000"/>
          </a:xfrm>
        </p:spPr>
        <p:txBody>
          <a:bodyPr anchor="t"/>
          <a:lstStyle>
            <a:lvl1pPr>
              <a:defRPr baseline="0"/>
            </a:lvl1pPr>
          </a:lstStyle>
          <a:p>
            <a:pPr lvl="0"/>
            <a:r>
              <a:rPr lang="ru-RU" dirty="0"/>
              <a:t>+7 000 000-00-00 </a:t>
            </a:r>
          </a:p>
        </p:txBody>
      </p:sp>
      <p:sp>
        <p:nvSpPr>
          <p:cNvPr id="11" name="Текст 9"/>
          <p:cNvSpPr>
            <a:spLocks noGrp="1"/>
          </p:cNvSpPr>
          <p:nvPr>
            <p:ph type="body" sz="quarter" idx="16" hasCustomPrompt="1"/>
          </p:nvPr>
        </p:nvSpPr>
        <p:spPr>
          <a:xfrm>
            <a:off x="4178300" y="9147175"/>
            <a:ext cx="8394700" cy="763588"/>
          </a:xfrm>
        </p:spPr>
        <p:txBody>
          <a:bodyPr anchor="t"/>
          <a:lstStyle/>
          <a:p>
            <a:pPr lvl="0"/>
            <a:r>
              <a:rPr lang="ru-RU" dirty="0"/>
              <a:t>логин</a:t>
            </a:r>
            <a:r>
              <a:rPr lang="en-US" dirty="0"/>
              <a:t>@</a:t>
            </a:r>
            <a:r>
              <a:rPr lang="en-US" dirty="0" err="1"/>
              <a:t>yandex</a:t>
            </a:r>
            <a:r>
              <a:rPr lang="ru-RU" dirty="0"/>
              <a:t>-</a:t>
            </a:r>
            <a:r>
              <a:rPr lang="en-US" dirty="0" err="1"/>
              <a:t>team.ru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762" y="9163028"/>
            <a:ext cx="757238" cy="747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831" y="10292400"/>
            <a:ext cx="419100" cy="762000"/>
          </a:xfrm>
          <a:prstGeom prst="rect">
            <a:avLst/>
          </a:prstGeom>
        </p:spPr>
      </p:pic>
      <p:sp>
        <p:nvSpPr>
          <p:cNvPr id="29" name="Текст 9"/>
          <p:cNvSpPr>
            <a:spLocks noGrp="1"/>
          </p:cNvSpPr>
          <p:nvPr>
            <p:ph type="body" sz="quarter" idx="32" hasCustomPrompt="1"/>
          </p:nvPr>
        </p:nvSpPr>
        <p:spPr>
          <a:xfrm>
            <a:off x="3048000" y="2278800"/>
            <a:ext cx="18683381" cy="1907438"/>
          </a:xfrm>
        </p:spPr>
        <p:txBody>
          <a:bodyPr anchor="t"/>
          <a:lstStyle>
            <a:lvl1pPr>
              <a:lnSpc>
                <a:spcPct val="100000"/>
              </a:lnSpc>
              <a:defRPr sz="12000" baseline="0"/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3" name="Текст 9"/>
          <p:cNvSpPr>
            <a:spLocks noGrp="1"/>
          </p:cNvSpPr>
          <p:nvPr>
            <p:ph type="body" sz="quarter" idx="24" hasCustomPrompt="1"/>
          </p:nvPr>
        </p:nvSpPr>
        <p:spPr>
          <a:xfrm>
            <a:off x="3048000" y="6094413"/>
            <a:ext cx="14501812" cy="763587"/>
          </a:xfrm>
        </p:spPr>
        <p:txBody>
          <a:bodyPr tIns="162000" anchor="t"/>
          <a:lstStyle>
            <a:lvl1pPr>
              <a:spcBef>
                <a:spcPts val="3000"/>
              </a:spcBef>
              <a:spcAft>
                <a:spcPts val="0"/>
              </a:spcAft>
              <a:defRPr>
                <a:latin typeface="Yandex Sans Text Light" panose="02000000000000000000" pitchFamily="2" charset="-52"/>
              </a:defRPr>
            </a:lvl1pPr>
          </a:lstStyle>
          <a:p>
            <a:pPr lvl="0"/>
            <a:r>
              <a:rPr lang="ru-RU" dirty="0"/>
              <a:t>Имя и Фамилия</a:t>
            </a:r>
            <a:endParaRPr lang="en-US" dirty="0"/>
          </a:p>
        </p:txBody>
      </p:sp>
      <p:sp>
        <p:nvSpPr>
          <p:cNvPr id="14" name="Текст 9"/>
          <p:cNvSpPr>
            <a:spLocks noGrp="1"/>
          </p:cNvSpPr>
          <p:nvPr>
            <p:ph type="body" sz="quarter" idx="25" hasCustomPrompt="1"/>
          </p:nvPr>
        </p:nvSpPr>
        <p:spPr>
          <a:xfrm>
            <a:off x="3048000" y="7238999"/>
            <a:ext cx="14501812" cy="755661"/>
          </a:xfrm>
        </p:spPr>
        <p:txBody>
          <a:bodyPr lIns="12700" tIns="0" bIns="0" anchor="t"/>
          <a:lstStyle>
            <a:lvl1pPr>
              <a:spcBef>
                <a:spcPts val="3000"/>
              </a:spcBef>
              <a:spcAft>
                <a:spcPts val="0"/>
              </a:spcAft>
              <a:defRPr>
                <a:latin typeface="Yandex Sans Text Thin" pitchFamily="2" charset="-52"/>
              </a:defRPr>
            </a:lvl1pPr>
          </a:lstStyle>
          <a:p>
            <a:pPr lvl="0"/>
            <a:r>
              <a:rPr lang="ru-RU" dirty="0"/>
              <a:t>Должность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327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контакт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15" hasCustomPrompt="1"/>
          </p:nvPr>
        </p:nvSpPr>
        <p:spPr>
          <a:xfrm>
            <a:off x="4178300" y="10292400"/>
            <a:ext cx="8394700" cy="762000"/>
          </a:xfrm>
        </p:spPr>
        <p:txBody>
          <a:bodyPr anchor="t"/>
          <a:lstStyle>
            <a:lvl1pPr>
              <a:defRPr baseline="0"/>
            </a:lvl1pPr>
          </a:lstStyle>
          <a:p>
            <a:pPr lvl="0"/>
            <a:r>
              <a:rPr lang="ru-RU" dirty="0"/>
              <a:t>+7 000 000-00-00 </a:t>
            </a:r>
          </a:p>
        </p:txBody>
      </p:sp>
      <p:sp>
        <p:nvSpPr>
          <p:cNvPr id="11" name="Текст 9"/>
          <p:cNvSpPr>
            <a:spLocks noGrp="1"/>
          </p:cNvSpPr>
          <p:nvPr>
            <p:ph type="body" sz="quarter" idx="16" hasCustomPrompt="1"/>
          </p:nvPr>
        </p:nvSpPr>
        <p:spPr>
          <a:xfrm>
            <a:off x="4178300" y="9147175"/>
            <a:ext cx="8394700" cy="763588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ru-RU" dirty="0"/>
              <a:t>логин</a:t>
            </a:r>
            <a:r>
              <a:rPr lang="en-US" dirty="0"/>
              <a:t>@</a:t>
            </a:r>
            <a:r>
              <a:rPr lang="en-US" dirty="0" err="1"/>
              <a:t>yandex</a:t>
            </a:r>
            <a:r>
              <a:rPr lang="ru-RU" dirty="0"/>
              <a:t>-</a:t>
            </a:r>
            <a:r>
              <a:rPr lang="en-US" dirty="0" err="1"/>
              <a:t>team.ru</a:t>
            </a:r>
            <a:endParaRPr lang="ru-RU" dirty="0"/>
          </a:p>
        </p:txBody>
      </p:sp>
      <p:sp>
        <p:nvSpPr>
          <p:cNvPr id="17" name="Текст 9"/>
          <p:cNvSpPr>
            <a:spLocks noGrp="1"/>
          </p:cNvSpPr>
          <p:nvPr>
            <p:ph type="body" sz="quarter" idx="24" hasCustomPrompt="1"/>
          </p:nvPr>
        </p:nvSpPr>
        <p:spPr>
          <a:xfrm>
            <a:off x="3048000" y="6094413"/>
            <a:ext cx="9525000" cy="762949"/>
          </a:xfrm>
        </p:spPr>
        <p:txBody>
          <a:bodyPr tIns="162000" anchor="t"/>
          <a:lstStyle>
            <a:lvl1pPr>
              <a:spcBef>
                <a:spcPts val="3000"/>
              </a:spcBef>
              <a:spcAft>
                <a:spcPts val="0"/>
              </a:spcAft>
              <a:defRPr>
                <a:latin typeface="Yandex Sans Text Light" panose="02000000000000000000" pitchFamily="2" charset="-52"/>
              </a:defRPr>
            </a:lvl1pPr>
          </a:lstStyle>
          <a:p>
            <a:pPr lvl="0"/>
            <a:r>
              <a:rPr lang="ru-RU" dirty="0"/>
              <a:t>Имя и Фамилия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762" y="9163028"/>
            <a:ext cx="757238" cy="747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831" y="10292400"/>
            <a:ext cx="419100" cy="762000"/>
          </a:xfrm>
          <a:prstGeom prst="rect">
            <a:avLst/>
          </a:prstGeom>
        </p:spPr>
      </p:pic>
      <p:sp>
        <p:nvSpPr>
          <p:cNvPr id="15" name="Текст 9"/>
          <p:cNvSpPr>
            <a:spLocks noGrp="1"/>
          </p:cNvSpPr>
          <p:nvPr>
            <p:ph type="body" sz="quarter" idx="25" hasCustomPrompt="1"/>
          </p:nvPr>
        </p:nvSpPr>
        <p:spPr>
          <a:xfrm>
            <a:off x="3048000" y="7238999"/>
            <a:ext cx="9525000" cy="755661"/>
          </a:xfrm>
        </p:spPr>
        <p:txBody>
          <a:bodyPr lIns="12700" tIns="0" bIns="0" anchor="t"/>
          <a:lstStyle>
            <a:lvl1pPr>
              <a:spcBef>
                <a:spcPts val="3000"/>
              </a:spcBef>
              <a:spcAft>
                <a:spcPts val="0"/>
              </a:spcAft>
              <a:defRPr>
                <a:latin typeface="Yandex Sans Text Thin" pitchFamily="2" charset="-52"/>
              </a:defRPr>
            </a:lvl1pPr>
          </a:lstStyle>
          <a:p>
            <a:pPr lvl="0"/>
            <a:r>
              <a:rPr lang="ru-RU" dirty="0"/>
              <a:t>Должность</a:t>
            </a:r>
            <a:endParaRPr lang="en-US" dirty="0"/>
          </a:p>
        </p:txBody>
      </p:sp>
      <p:sp>
        <p:nvSpPr>
          <p:cNvPr id="19" name="Текст 9"/>
          <p:cNvSpPr>
            <a:spLocks noGrp="1"/>
          </p:cNvSpPr>
          <p:nvPr>
            <p:ph type="body" sz="quarter" idx="28" hasCustomPrompt="1"/>
          </p:nvPr>
        </p:nvSpPr>
        <p:spPr>
          <a:xfrm>
            <a:off x="14482949" y="10292400"/>
            <a:ext cx="8392926" cy="762000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ru-RU" dirty="0"/>
              <a:t>+7 000 000-00-00 </a:t>
            </a:r>
          </a:p>
        </p:txBody>
      </p:sp>
      <p:sp>
        <p:nvSpPr>
          <p:cNvPr id="20" name="Текст 9"/>
          <p:cNvSpPr>
            <a:spLocks noGrp="1"/>
          </p:cNvSpPr>
          <p:nvPr>
            <p:ph type="body" sz="quarter" idx="29" hasCustomPrompt="1"/>
          </p:nvPr>
        </p:nvSpPr>
        <p:spPr>
          <a:xfrm>
            <a:off x="14482949" y="9147175"/>
            <a:ext cx="8392926" cy="763588"/>
          </a:xfrm>
        </p:spPr>
        <p:txBody>
          <a:bodyPr anchor="t"/>
          <a:lstStyle/>
          <a:p>
            <a:pPr lvl="0"/>
            <a:r>
              <a:rPr lang="ru-RU" dirty="0"/>
              <a:t>логин</a:t>
            </a:r>
            <a:r>
              <a:rPr lang="en-US" dirty="0"/>
              <a:t>@</a:t>
            </a:r>
            <a:r>
              <a:rPr lang="en-US" dirty="0" err="1"/>
              <a:t>yandex</a:t>
            </a:r>
            <a:r>
              <a:rPr lang="ru-RU" dirty="0"/>
              <a:t>-</a:t>
            </a:r>
            <a:r>
              <a:rPr lang="en-US" dirty="0" err="1"/>
              <a:t>team.ru</a:t>
            </a:r>
            <a:endParaRPr lang="ru-RU" dirty="0"/>
          </a:p>
        </p:txBody>
      </p:sp>
      <p:pic>
        <p:nvPicPr>
          <p:cNvPr id="22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9855" y="9163028"/>
            <a:ext cx="757238" cy="747772"/>
          </a:xfrm>
          <a:prstGeom prst="rect">
            <a:avLst/>
          </a:prstGeom>
        </p:spPr>
      </p:pic>
      <p:pic>
        <p:nvPicPr>
          <p:cNvPr id="23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08924" y="10292400"/>
            <a:ext cx="419100" cy="762000"/>
          </a:xfrm>
          <a:prstGeom prst="rect">
            <a:avLst/>
          </a:prstGeom>
        </p:spPr>
      </p:pic>
      <p:sp>
        <p:nvSpPr>
          <p:cNvPr id="28" name="Текст 9"/>
          <p:cNvSpPr>
            <a:spLocks noGrp="1"/>
          </p:cNvSpPr>
          <p:nvPr>
            <p:ph type="body" sz="quarter" idx="32" hasCustomPrompt="1"/>
          </p:nvPr>
        </p:nvSpPr>
        <p:spPr>
          <a:xfrm>
            <a:off x="3048000" y="2278800"/>
            <a:ext cx="18683381" cy="1907438"/>
          </a:xfrm>
        </p:spPr>
        <p:txBody>
          <a:bodyPr anchor="t"/>
          <a:lstStyle>
            <a:lvl1pPr>
              <a:lnSpc>
                <a:spcPct val="100000"/>
              </a:lnSpc>
              <a:defRPr sz="12000" baseline="0"/>
            </a:lvl1pPr>
          </a:lstStyle>
          <a:p>
            <a:pPr lvl="0"/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25" name="Текст 9"/>
          <p:cNvSpPr>
            <a:spLocks noGrp="1"/>
          </p:cNvSpPr>
          <p:nvPr>
            <p:ph type="body" sz="quarter" idx="33" hasCustomPrompt="1"/>
          </p:nvPr>
        </p:nvSpPr>
        <p:spPr>
          <a:xfrm>
            <a:off x="13336005" y="6094413"/>
            <a:ext cx="9539870" cy="763587"/>
          </a:xfrm>
        </p:spPr>
        <p:txBody>
          <a:bodyPr tIns="162000" anchor="t"/>
          <a:lstStyle>
            <a:lvl1pPr>
              <a:spcBef>
                <a:spcPts val="3000"/>
              </a:spcBef>
              <a:spcAft>
                <a:spcPts val="0"/>
              </a:spcAft>
              <a:defRPr>
                <a:latin typeface="Yandex Sans Text Light" panose="02000000000000000000" pitchFamily="2" charset="-52"/>
              </a:defRPr>
            </a:lvl1pPr>
          </a:lstStyle>
          <a:p>
            <a:pPr lvl="0"/>
            <a:r>
              <a:rPr lang="ru-RU" dirty="0"/>
              <a:t>Имя и Фамилия</a:t>
            </a:r>
            <a:endParaRPr lang="en-US" dirty="0"/>
          </a:p>
        </p:txBody>
      </p:sp>
      <p:sp>
        <p:nvSpPr>
          <p:cNvPr id="26" name="Текст 9"/>
          <p:cNvSpPr>
            <a:spLocks noGrp="1"/>
          </p:cNvSpPr>
          <p:nvPr>
            <p:ph type="body" sz="quarter" idx="34" hasCustomPrompt="1"/>
          </p:nvPr>
        </p:nvSpPr>
        <p:spPr>
          <a:xfrm>
            <a:off x="13336005" y="7238999"/>
            <a:ext cx="9539869" cy="755661"/>
          </a:xfrm>
        </p:spPr>
        <p:txBody>
          <a:bodyPr lIns="12700" tIns="0" bIns="0" anchor="t"/>
          <a:lstStyle>
            <a:lvl1pPr>
              <a:spcBef>
                <a:spcPts val="3000"/>
              </a:spcBef>
              <a:spcAft>
                <a:spcPts val="0"/>
              </a:spcAft>
              <a:defRPr>
                <a:latin typeface="Yandex Sans Text Thin" pitchFamily="2" charset="-52"/>
              </a:defRPr>
            </a:lvl1pPr>
          </a:lstStyle>
          <a:p>
            <a:pPr lvl="0"/>
            <a:r>
              <a:rPr lang="ru-RU" dirty="0"/>
              <a:t>Должность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849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4664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ве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36"/>
          <p:cNvSpPr/>
          <p:nvPr userDrawn="1"/>
        </p:nvSpPr>
        <p:spPr>
          <a:xfrm>
            <a:off x="1896337" y="12211994"/>
            <a:ext cx="20591327" cy="521470"/>
          </a:xfrm>
          <a:prstGeom prst="rect">
            <a:avLst/>
          </a:prstGeom>
          <a:solidFill>
            <a:srgbClr val="FFCC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aseline="0"/>
            </a:pPr>
            <a:endParaRPr/>
          </a:p>
        </p:txBody>
      </p:sp>
      <p:sp>
        <p:nvSpPr>
          <p:cNvPr id="4" name="Shape 238"/>
          <p:cNvSpPr/>
          <p:nvPr userDrawn="1"/>
        </p:nvSpPr>
        <p:spPr>
          <a:xfrm>
            <a:off x="16002471" y="1869119"/>
            <a:ext cx="7027527" cy="9556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0" marR="0" indent="0" algn="l" defTabSz="18286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524500" algn="l"/>
              </a:tabLst>
              <a:defRPr sz="2400" baseline="0"/>
            </a:pPr>
            <a:r>
              <a:rPr lang="ru-RU" dirty="0"/>
              <a:t>Дополнительные материалы для презентаций (слайды с графиками, диаграммами,</a:t>
            </a:r>
            <a:r>
              <a:rPr lang="ru-RU" baseline="0" dirty="0"/>
              <a:t> </a:t>
            </a:r>
            <a:r>
              <a:rPr lang="ru-RU" dirty="0"/>
              <a:t>таблицами, картами, схемами, гаджетами, пиктограммы, иллюстрации и фотографии) находятся </a:t>
            </a:r>
            <a:br>
              <a:rPr lang="ru-RU" dirty="0"/>
            </a:br>
            <a:r>
              <a:rPr lang="ru-RU" dirty="0"/>
              <a:t>на </a:t>
            </a:r>
            <a:endParaRPr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endParaRPr lang="ru-RU" sz="1200" dirty="0"/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r>
              <a:rPr lang="ru-RU" dirty="0"/>
              <a:t>Логотипы сервисов</a:t>
            </a:r>
            <a:r>
              <a:rPr lang="ru-RU" baseline="0" dirty="0"/>
              <a:t> для титульного слайда:</a:t>
            </a: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endParaRPr lang="ru-RU" dirty="0">
              <a:solidFill>
                <a:srgbClr val="3878BE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endParaRPr lang="ru-RU" sz="1200" dirty="0">
              <a:solidFill>
                <a:srgbClr val="3878BE"/>
              </a:solidFill>
            </a:endParaRPr>
          </a:p>
          <a:p>
            <a:pPr marL="0" marR="0" indent="0" algn="l" defTabSz="18286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524500" algn="l"/>
              </a:tabLst>
              <a:defRPr sz="2400" baseline="0"/>
            </a:pPr>
            <a:r>
              <a:rPr lang="ru-RU" dirty="0"/>
              <a:t>Слайды с кодом: </a:t>
            </a:r>
            <a:endParaRPr lang="ru-RU" dirty="0">
              <a:solidFill>
                <a:schemeClr val="accent1"/>
              </a:solidFill>
            </a:endParaRPr>
          </a:p>
          <a:p>
            <a:pPr marL="0" marR="0" indent="0" algn="l" defTabSz="18286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524500" algn="l"/>
              </a:tabLst>
              <a:defRPr sz="2400" baseline="0"/>
            </a:pPr>
            <a:endParaRPr lang="ru-RU" sz="1200" dirty="0"/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r>
              <a:rPr dirty="0"/>
              <a:t>Можно выбрать фотографию на фотостоке </a:t>
            </a:r>
            <a:br>
              <a:rPr lang="ru-RU" dirty="0">
                <a:solidFill>
                  <a:srgbClr val="3878BE"/>
                </a:solidFill>
              </a:rPr>
            </a:br>
            <a:r>
              <a:rPr lang="ru-RU" baseline="0" dirty="0">
                <a:solidFill>
                  <a:srgbClr val="3878BE"/>
                </a:solidFill>
              </a:rPr>
              <a:t>                                       </a:t>
            </a:r>
            <a:r>
              <a:rPr dirty="0"/>
              <a:t> и прислать нам ссылку, </a:t>
            </a: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r>
              <a:rPr dirty="0"/>
              <a:t>мы купим её для </a:t>
            </a:r>
            <a:r>
              <a:rPr lang="ru-RU" dirty="0"/>
              <a:t> вас.</a:t>
            </a:r>
            <a:br>
              <a:rPr dirty="0"/>
            </a:br>
            <a:endParaRPr sz="1200" dirty="0"/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r>
              <a:rPr dirty="0"/>
              <a:t>Подробный рецепт </a:t>
            </a:r>
            <a:r>
              <a:rPr dirty="0" err="1"/>
              <a:t>хорошей</a:t>
            </a:r>
            <a:r>
              <a:rPr dirty="0"/>
              <a:t> </a:t>
            </a:r>
            <a:r>
              <a:rPr dirty="0" err="1"/>
              <a:t>презентации</a:t>
            </a:r>
            <a:r>
              <a:rPr dirty="0"/>
              <a:t> </a:t>
            </a:r>
            <a:r>
              <a:rPr lang="ru-RU" dirty="0"/>
              <a:t>–</a:t>
            </a:r>
            <a:br>
              <a:rPr lang="ru-RU" dirty="0"/>
            </a:br>
            <a:r>
              <a:rPr dirty="0"/>
              <a:t>на</a:t>
            </a:r>
            <a:endParaRPr lang="ru-RU" dirty="0">
              <a:solidFill>
                <a:srgbClr val="3878BE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br>
              <a:rPr dirty="0"/>
            </a:br>
            <a:endParaRPr sz="1200" dirty="0"/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r>
              <a:rPr lang="ru-RU" sz="24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возникли вопросы, напишите </a:t>
            </a:r>
            <a:br>
              <a:rPr lang="ru-RU" sz="24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4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endParaRPr dirty="0">
              <a:solidFill>
                <a:srgbClr val="3878BE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endParaRPr sz="1200" dirty="0">
              <a:solidFill>
                <a:srgbClr val="3878BE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r>
              <a:rPr dirty="0"/>
              <a:t>Чтобы мы проверили </a:t>
            </a:r>
            <a:r>
              <a:rPr lang="ru-RU" dirty="0"/>
              <a:t>вашу</a:t>
            </a:r>
            <a:r>
              <a:rPr dirty="0"/>
              <a:t> презентацию, отправь</a:t>
            </a:r>
            <a:r>
              <a:rPr lang="ru-RU" dirty="0"/>
              <a:t>те</a:t>
            </a:r>
            <a:r>
              <a:rPr dirty="0"/>
              <a:t> её на </a:t>
            </a:r>
            <a:endParaRPr dirty="0">
              <a:solidFill>
                <a:srgbClr val="3878BE"/>
              </a:solidFill>
            </a:endParaRPr>
          </a:p>
        </p:txBody>
      </p:sp>
      <p:sp>
        <p:nvSpPr>
          <p:cNvPr id="5" name="Shape 239"/>
          <p:cNvSpPr/>
          <p:nvPr userDrawn="1"/>
        </p:nvSpPr>
        <p:spPr>
          <a:xfrm>
            <a:off x="8052204" y="2479431"/>
            <a:ext cx="6735837" cy="1430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lnSpc>
                <a:spcPct val="9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endParaRPr dirty="0"/>
          </a:p>
          <a:p>
            <a:pPr>
              <a:lnSpc>
                <a:spcPct val="80000"/>
              </a:lnSpc>
              <a:spcBef>
                <a:spcPts val="0"/>
              </a:spcBef>
              <a:defRPr baseline="0"/>
            </a:pPr>
            <a:r>
              <a:rPr sz="3600" dirty="0"/>
              <a:t>Н</a:t>
            </a:r>
            <a:r>
              <a:rPr sz="2500" dirty="0"/>
              <a:t>е</a:t>
            </a:r>
            <a:r>
              <a:rPr dirty="0"/>
              <a:t> </a:t>
            </a:r>
            <a:r>
              <a:rPr sz="4200" dirty="0"/>
              <a:t>из</a:t>
            </a:r>
            <a:r>
              <a:rPr sz="6100" dirty="0"/>
              <a:t>ме</a:t>
            </a:r>
            <a:r>
              <a:rPr sz="2900" dirty="0"/>
              <a:t>ня</a:t>
            </a:r>
            <a:r>
              <a:rPr sz="1900" dirty="0"/>
              <a:t>й</a:t>
            </a:r>
            <a:r>
              <a:rPr lang="ru-RU" sz="3400" dirty="0"/>
              <a:t>т</a:t>
            </a:r>
            <a:r>
              <a:rPr lang="ru-RU" sz="1800" dirty="0"/>
              <a:t>е</a:t>
            </a:r>
            <a:r>
              <a:rPr lang="ru-RU" sz="3400" dirty="0"/>
              <a:t> р</a:t>
            </a:r>
            <a:r>
              <a:rPr sz="6800" dirty="0"/>
              <a:t>а</a:t>
            </a:r>
            <a:r>
              <a:rPr sz="3400" dirty="0"/>
              <a:t>з</a:t>
            </a:r>
            <a:r>
              <a:rPr sz="2000" dirty="0"/>
              <a:t>ме</a:t>
            </a:r>
            <a:r>
              <a:rPr sz="3300" dirty="0"/>
              <a:t>р</a:t>
            </a:r>
            <a:r>
              <a:rPr sz="2700" dirty="0"/>
              <a:t>ы</a:t>
            </a:r>
            <a:r>
              <a:rPr sz="2000" dirty="0"/>
              <a:t> </a:t>
            </a:r>
            <a:r>
              <a:rPr sz="4700" dirty="0"/>
              <a:t>ш</a:t>
            </a:r>
            <a:r>
              <a:rPr sz="3800" dirty="0"/>
              <a:t>р</a:t>
            </a:r>
            <a:r>
              <a:rPr sz="4100" dirty="0"/>
              <a:t>и</a:t>
            </a:r>
            <a:r>
              <a:rPr sz="2400" dirty="0"/>
              <a:t>ф</a:t>
            </a:r>
            <a:r>
              <a:rPr sz="1800" dirty="0"/>
              <a:t>т</a:t>
            </a:r>
            <a:r>
              <a:rPr sz="2400" dirty="0"/>
              <a:t>о</a:t>
            </a:r>
            <a:r>
              <a:rPr sz="3200" dirty="0"/>
              <a:t>в</a:t>
            </a:r>
          </a:p>
        </p:txBody>
      </p:sp>
      <p:sp>
        <p:nvSpPr>
          <p:cNvPr id="6" name="Shape 240"/>
          <p:cNvSpPr/>
          <p:nvPr userDrawn="1"/>
        </p:nvSpPr>
        <p:spPr>
          <a:xfrm>
            <a:off x="7979110" y="12049174"/>
            <a:ext cx="7182919" cy="793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spcBef>
                <a:spcPts val="0"/>
              </a:spcBef>
              <a:defRPr sz="2600" baseline="0"/>
            </a:lvl1pPr>
          </a:lstStyle>
          <a:p>
            <a:r>
              <a:t>Страницу скрыть или удалить по прочтении!</a:t>
            </a:r>
          </a:p>
        </p:txBody>
      </p:sp>
      <p:sp>
        <p:nvSpPr>
          <p:cNvPr id="7" name="Shape 241"/>
          <p:cNvSpPr/>
          <p:nvPr userDrawn="1"/>
        </p:nvSpPr>
        <p:spPr>
          <a:xfrm>
            <a:off x="11275006" y="4095444"/>
            <a:ext cx="4431607" cy="793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lvl1pPr>
          </a:lstStyle>
          <a:p>
            <a:r>
              <a:rPr dirty="0"/>
              <a:t>Не выходи</a:t>
            </a:r>
            <a:r>
              <a:rPr lang="ru-RU" dirty="0"/>
              <a:t>те</a:t>
            </a:r>
            <a:r>
              <a:rPr dirty="0"/>
              <a:t> за поля слайда</a:t>
            </a:r>
          </a:p>
        </p:txBody>
      </p:sp>
      <p:sp>
        <p:nvSpPr>
          <p:cNvPr id="8" name="Shape 242"/>
          <p:cNvSpPr/>
          <p:nvPr userDrawn="1"/>
        </p:nvSpPr>
        <p:spPr>
          <a:xfrm>
            <a:off x="15250807" y="3667044"/>
            <a:ext cx="148016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aseline="0"/>
            </a:pPr>
            <a:endParaRPr/>
          </a:p>
        </p:txBody>
      </p:sp>
      <p:sp>
        <p:nvSpPr>
          <p:cNvPr id="9" name="Shape 243"/>
          <p:cNvSpPr/>
          <p:nvPr userDrawn="1"/>
        </p:nvSpPr>
        <p:spPr>
          <a:xfrm>
            <a:off x="7618189" y="2858110"/>
            <a:ext cx="7622109" cy="885037"/>
          </a:xfrm>
          <a:prstGeom prst="rect">
            <a:avLst/>
          </a:prstGeom>
          <a:ln>
            <a:solidFill>
              <a:srgbClr val="FFCC07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aseline="0"/>
            </a:pPr>
            <a:endParaRPr/>
          </a:p>
        </p:txBody>
      </p:sp>
      <p:sp>
        <p:nvSpPr>
          <p:cNvPr id="10" name="Shape 244"/>
          <p:cNvSpPr/>
          <p:nvPr userDrawn="1"/>
        </p:nvSpPr>
        <p:spPr>
          <a:xfrm>
            <a:off x="7623584" y="4956549"/>
            <a:ext cx="7622110" cy="6850431"/>
          </a:xfrm>
          <a:prstGeom prst="rect">
            <a:avLst/>
          </a:prstGeom>
          <a:ln>
            <a:solidFill>
              <a:srgbClr val="FFCC07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aseline="0"/>
            </a:pPr>
            <a:endParaRPr/>
          </a:p>
        </p:txBody>
      </p:sp>
      <p:sp>
        <p:nvSpPr>
          <p:cNvPr id="11" name="Shape 245"/>
          <p:cNvSpPr/>
          <p:nvPr userDrawn="1"/>
        </p:nvSpPr>
        <p:spPr>
          <a:xfrm>
            <a:off x="7623584" y="3926059"/>
            <a:ext cx="7622109" cy="885678"/>
          </a:xfrm>
          <a:prstGeom prst="rect">
            <a:avLst/>
          </a:prstGeom>
          <a:ln>
            <a:solidFill>
              <a:srgbClr val="FFCC07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aseline="0"/>
            </a:pPr>
            <a:endParaRPr/>
          </a:p>
        </p:txBody>
      </p:sp>
      <p:sp>
        <p:nvSpPr>
          <p:cNvPr id="12" name="Shape 246"/>
          <p:cNvSpPr/>
          <p:nvPr userDrawn="1"/>
        </p:nvSpPr>
        <p:spPr>
          <a:xfrm>
            <a:off x="19978341" y="10734151"/>
            <a:ext cx="3316514" cy="272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lnSpc>
                <a:spcPct val="9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r>
              <a:rPr lang="ru-RU" dirty="0"/>
              <a:t>Группа презентационных</a:t>
            </a:r>
          </a:p>
          <a:p>
            <a:pPr>
              <a:lnSpc>
                <a:spcPct val="9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r>
              <a:rPr lang="ru-RU" dirty="0"/>
              <a:t>технологий</a:t>
            </a:r>
            <a:endParaRPr dirty="0"/>
          </a:p>
        </p:txBody>
      </p:sp>
      <p:pic>
        <p:nvPicPr>
          <p:cNvPr id="13" name="pasted-image.tiff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8302692" y="10436207"/>
            <a:ext cx="1506047" cy="15060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asted-image.tif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02611" y="11665834"/>
            <a:ext cx="1506079" cy="1077123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hape 249"/>
          <p:cNvSpPr/>
          <p:nvPr userDrawn="1"/>
        </p:nvSpPr>
        <p:spPr>
          <a:xfrm>
            <a:off x="8017209" y="1533441"/>
            <a:ext cx="7182920" cy="1506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lnSpc>
                <a:spcPct val="9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r>
              <a:rPr lang="ru-RU" dirty="0"/>
              <a:t>Не уверены, что и как делать дальше?</a:t>
            </a: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r>
              <a:rPr lang="ru-RU" dirty="0"/>
              <a:t>Вот несколько простых советов-рекомендаций</a:t>
            </a:r>
            <a:r>
              <a:rPr dirty="0"/>
              <a:t>:</a:t>
            </a:r>
          </a:p>
        </p:txBody>
      </p:sp>
      <p:sp>
        <p:nvSpPr>
          <p:cNvPr id="16" name="Shape 250"/>
          <p:cNvSpPr/>
          <p:nvPr userDrawn="1"/>
        </p:nvSpPr>
        <p:spPr>
          <a:xfrm>
            <a:off x="1889984" y="1890483"/>
            <a:ext cx="5729648" cy="8020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r>
              <a:rPr lang="ru-RU" dirty="0"/>
              <a:t>Привет!</a:t>
            </a:r>
          </a:p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endParaRPr lang="ru-RU" dirty="0"/>
          </a:p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r>
              <a:rPr lang="ru-RU" dirty="0"/>
              <a:t>Это шаблон презентации </a:t>
            </a:r>
            <a:br>
              <a:rPr lang="ru-RU" dirty="0"/>
            </a:br>
            <a:r>
              <a:rPr lang="ru-RU" dirty="0"/>
              <a:t>для выступлений с нашим корпоративным шрифтом </a:t>
            </a:r>
            <a:br>
              <a:rPr lang="ru-RU" dirty="0"/>
            </a:br>
            <a:r>
              <a:rPr lang="ru-RU" dirty="0" err="1"/>
              <a:t>Yandex</a:t>
            </a:r>
            <a:r>
              <a:rPr lang="ru-RU" dirty="0"/>
              <a:t> </a:t>
            </a:r>
            <a:r>
              <a:rPr lang="ru-RU" dirty="0" err="1"/>
              <a:t>Sans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. </a:t>
            </a:r>
          </a:p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endParaRPr lang="ru-RU" dirty="0"/>
          </a:p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r>
              <a:rPr lang="ru-RU" dirty="0"/>
              <a:t>Перед началом работы убедитесь, </a:t>
            </a:r>
            <a:br>
              <a:rPr lang="ru-RU" dirty="0"/>
            </a:br>
            <a:r>
              <a:rPr lang="ru-RU" dirty="0"/>
              <a:t>что шрифт уже установлен </a:t>
            </a:r>
            <a:br>
              <a:rPr lang="ru-RU" dirty="0"/>
            </a:br>
            <a:r>
              <a:rPr lang="ru-RU" dirty="0"/>
              <a:t>на компьютере. Если нет, то скачать его вместе с инструкцией</a:t>
            </a:r>
            <a:br>
              <a:rPr lang="ru-RU" dirty="0"/>
            </a:br>
            <a:r>
              <a:rPr lang="ru-RU" dirty="0"/>
              <a:t>по установке можно по ссылке:</a:t>
            </a:r>
          </a:p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endParaRPr lang="ru-RU" dirty="0">
              <a:solidFill>
                <a:srgbClr val="3878BE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endParaRPr lang="ru-RU" dirty="0">
              <a:solidFill>
                <a:srgbClr val="3878BE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r>
              <a:rPr lang="ru-RU" dirty="0">
                <a:solidFill>
                  <a:schemeClr val="tx1"/>
                </a:solidFill>
              </a:rPr>
              <a:t>Посмотреть все макеты мастер-слайдов и добавить подходящий можно, нажав кнопку «создать слайд» в верхнем меню.</a:t>
            </a:r>
          </a:p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endParaRPr dirty="0">
              <a:solidFill>
                <a:srgbClr val="3878BE"/>
              </a:solidFill>
            </a:endParaRPr>
          </a:p>
        </p:txBody>
      </p:sp>
      <p:sp>
        <p:nvSpPr>
          <p:cNvPr id="21" name="Shape 250"/>
          <p:cNvSpPr/>
          <p:nvPr userDrawn="1"/>
        </p:nvSpPr>
        <p:spPr>
          <a:xfrm>
            <a:off x="8003067" y="5138513"/>
            <a:ext cx="7240939" cy="6161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0" marR="0" lvl="0" indent="0" algn="l" defTabSz="1828709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Light" panose="02000000000000000000" pitchFamily="2" charset="-52"/>
                <a:ea typeface="+mn-ea"/>
                <a:cs typeface="+mn-cs"/>
              </a:rPr>
              <a:t>Для расстановки акцентов пользуйтесь встроенными в шаблон стилями шрифтов:</a:t>
            </a:r>
          </a:p>
          <a:p>
            <a:pPr marL="0" marR="0" lvl="1" indent="-720000" algn="l" defTabSz="1908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120000"/>
              <a:buFont typeface="Impact" panose="020B0806030902050204" pitchFamily="34" charset="0"/>
              <a:buChar char="▌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Regular" pitchFamily="2" charset="-52"/>
                <a:ea typeface="+mn-ea"/>
                <a:cs typeface="+mn-cs"/>
              </a:rPr>
              <a:t>Для выделения ключевой мысли </a:t>
            </a:r>
          </a:p>
          <a:p>
            <a:pPr marL="0" marR="0" lvl="1" indent="-720000" algn="l" defTabSz="1908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120000"/>
              <a:buFont typeface="Impact" panose="020B0806030902050204" pitchFamily="34" charset="0"/>
              <a:buChar char="▌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Regular" pitchFamily="2" charset="-52"/>
                <a:ea typeface="+mn-ea"/>
                <a:cs typeface="+mn-cs"/>
              </a:rPr>
              <a:t>выделите абзац текста и нажмите </a:t>
            </a:r>
          </a:p>
          <a:p>
            <a:pPr marL="0" marR="0" lvl="1" indent="-720000" algn="l" defTabSz="1908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120000"/>
              <a:buFont typeface="Impact" panose="020B0806030902050204" pitchFamily="34" charset="0"/>
              <a:buChar char="▌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Regular" pitchFamily="2" charset="-52"/>
                <a:ea typeface="+mn-ea"/>
                <a:cs typeface="+mn-cs"/>
              </a:rPr>
              <a:t>клавишу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Regular" pitchFamily="2" charset="-52"/>
                <a:ea typeface="+mn-ea"/>
                <a:cs typeface="+mn-cs"/>
              </a:rPr>
              <a:t>Tab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Regular" pitchFamily="2" charset="-52"/>
                <a:ea typeface="+mn-ea"/>
                <a:cs typeface="+mn-cs"/>
              </a:rPr>
              <a:t>, а чтобы  жёлтая линия </a:t>
            </a:r>
          </a:p>
          <a:p>
            <a:pPr marL="0" marR="0" lvl="1" indent="-720000" algn="l" defTabSz="1908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120000"/>
              <a:buFont typeface="Impact" panose="020B0806030902050204" pitchFamily="34" charset="0"/>
              <a:buChar char="▌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Regular" pitchFamily="2" charset="-52"/>
                <a:ea typeface="+mn-ea"/>
                <a:cs typeface="+mn-cs"/>
              </a:rPr>
              <a:t>не разрывалась, переносите текст </a:t>
            </a:r>
          </a:p>
          <a:p>
            <a:pPr marL="0" marR="0" lvl="1" indent="-720000" algn="l" defTabSz="1908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120000"/>
              <a:buFont typeface="Impact" panose="020B0806030902050204" pitchFamily="34" charset="0"/>
              <a:buChar char="▌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Regular" pitchFamily="2" charset="-52"/>
                <a:ea typeface="+mn-ea"/>
                <a:cs typeface="+mn-cs"/>
              </a:rPr>
              <a:t>на следующую строку нажатием </a:t>
            </a:r>
          </a:p>
          <a:p>
            <a:pPr marL="0" marR="0" lvl="1" indent="-720000" algn="l" defTabSz="1908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120000"/>
              <a:buFont typeface="Impact" panose="020B0806030902050204" pitchFamily="34" charset="0"/>
              <a:buChar char="▌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Regular" pitchFamily="2" charset="-52"/>
                <a:ea typeface="+mn-ea"/>
                <a:cs typeface="+mn-cs"/>
              </a:rPr>
              <a:t>клавиши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Regular" pitchFamily="2" charset="-52"/>
                <a:ea typeface="+mn-ea"/>
                <a:cs typeface="+mn-cs"/>
              </a:rPr>
              <a:t>Enter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andex Sans Text Regular" pitchFamily="2" charset="-52"/>
              <a:ea typeface="+mn-ea"/>
              <a:cs typeface="+mn-cs"/>
            </a:endParaRPr>
          </a:p>
          <a:p>
            <a:pPr marL="1512000" marR="0" lvl="2" indent="-720000" algn="l" defTabSz="1828709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Pct val="150000"/>
              <a:buFont typeface="Yandex Sans Text Light" panose="02000000000000000000" pitchFamily="2" charset="-52"/>
              <a:buChar char="›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Light" panose="02000000000000000000" pitchFamily="2" charset="-52"/>
                <a:ea typeface="+mn-ea"/>
                <a:cs typeface="+mn-cs"/>
              </a:rPr>
              <a:t>Для создания маркированного списка выделите текст и дважды нажмите клавишу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Light" panose="02000000000000000000" pitchFamily="2" charset="-52"/>
                <a:ea typeface="+mn-ea"/>
                <a:cs typeface="+mn-cs"/>
              </a:rPr>
              <a:t>Tab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andex Sans Text Light" panose="02000000000000000000" pitchFamily="2" charset="-52"/>
              <a:ea typeface="+mn-ea"/>
              <a:cs typeface="+mn-cs"/>
            </a:endParaRPr>
          </a:p>
          <a:p>
            <a:pPr marL="1512000" marR="0" lvl="3" indent="-720000" algn="l" defTabSz="1828709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Light" panose="02000000000000000000" pitchFamily="2" charset="-52"/>
                <a:ea typeface="+mn-ea"/>
                <a:cs typeface="+mn-cs"/>
              </a:rPr>
              <a:t>Для создания нумерованного списка выделите текст и трижды нажмите клавишу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andex Sans Text Light" panose="02000000000000000000" pitchFamily="2" charset="-52"/>
                <a:ea typeface="+mn-ea"/>
                <a:cs typeface="+mn-cs"/>
              </a:rPr>
              <a:t>Tab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andex Sans Text Light" panose="02000000000000000000" pitchFamily="2" charset="-52"/>
              <a:ea typeface="+mn-ea"/>
              <a:cs typeface="+mn-cs"/>
            </a:endParaRPr>
          </a:p>
        </p:txBody>
      </p:sp>
      <p:sp>
        <p:nvSpPr>
          <p:cNvPr id="17" name="Shape 238"/>
          <p:cNvSpPr/>
          <p:nvPr userDrawn="1"/>
        </p:nvSpPr>
        <p:spPr>
          <a:xfrm>
            <a:off x="16007207" y="5681620"/>
            <a:ext cx="2671199" cy="472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tabLst>
                <a:tab pos="5524500" algn="l"/>
              </a:tabLst>
              <a:defRPr sz="2400" baseline="0"/>
            </a:pPr>
            <a:r>
              <a:rPr lang="en-US" dirty="0">
                <a:solidFill>
                  <a:srgbClr val="3878BE"/>
                </a:solidFill>
                <a:hlinkClick r:id="rId4"/>
              </a:rPr>
              <a:t>iStockphoto.com</a:t>
            </a:r>
            <a:r>
              <a:rPr lang="ru-RU" dirty="0">
                <a:solidFill>
                  <a:srgbClr val="3878BE"/>
                </a:solidFill>
              </a:rPr>
              <a:t>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9" name="Shape 238"/>
          <p:cNvSpPr/>
          <p:nvPr/>
        </p:nvSpPr>
        <p:spPr>
          <a:xfrm>
            <a:off x="16033262" y="6983673"/>
            <a:ext cx="6996736" cy="956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tabLst>
                <a:tab pos="5524500" algn="l"/>
              </a:tabLst>
              <a:defRPr sz="2400" baseline="0"/>
            </a:pPr>
            <a:r>
              <a:rPr lang="ru-RU" dirty="0">
                <a:solidFill>
                  <a:schemeClr val="tx1"/>
                </a:solidFill>
              </a:rPr>
              <a:t>      </a:t>
            </a:r>
            <a:r>
              <a:rPr lang="en-US" dirty="0">
                <a:solidFill>
                  <a:schemeClr val="tx1"/>
                </a:solidFill>
                <a:hlinkClick r:id="rId5"/>
              </a:rPr>
              <a:t>https://wiki.yandex-team.ru/presentation/</a:t>
            </a:r>
            <a:br>
              <a:rPr lang="ru-RU" dirty="0">
                <a:solidFill>
                  <a:schemeClr val="tx1"/>
                </a:solidFill>
                <a:hlinkClick r:id="rId5"/>
              </a:rPr>
            </a:br>
            <a:r>
              <a:rPr lang="en-US" dirty="0">
                <a:solidFill>
                  <a:schemeClr val="tx1"/>
                </a:solidFill>
                <a:hlinkClick r:id="rId5"/>
              </a:rPr>
              <a:t>Kak-sdelat-krasivo/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0" name="Shape 250"/>
          <p:cNvSpPr/>
          <p:nvPr/>
        </p:nvSpPr>
        <p:spPr>
          <a:xfrm>
            <a:off x="1889206" y="6701401"/>
            <a:ext cx="5342400" cy="73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lnSpc>
                <a:spcPct val="110000"/>
              </a:lnSpc>
              <a:spcBef>
                <a:spcPts val="0"/>
              </a:spcBef>
              <a:tabLst>
                <a:tab pos="5524500" algn="l"/>
              </a:tabLst>
              <a:defRPr sz="2400" baseline="0">
                <a:latin typeface="Yandex Sans Text Regular"/>
                <a:ea typeface="Yandex Sans Text Regular"/>
                <a:cs typeface="Yandex Sans Text Regular"/>
                <a:sym typeface="Yandex Sans Text Regular"/>
              </a:defRPr>
            </a:pPr>
            <a:r>
              <a:rPr lang="en-US" dirty="0">
                <a:solidFill>
                  <a:srgbClr val="3878BE"/>
                </a:solidFill>
                <a:hlinkClick r:id="rId6"/>
              </a:rPr>
              <a:t>https://</a:t>
            </a:r>
            <a:r>
              <a:rPr lang="en-US" dirty="0" err="1">
                <a:solidFill>
                  <a:srgbClr val="3878BE"/>
                </a:solidFill>
                <a:hlinkClick r:id="rId6"/>
              </a:rPr>
              <a:t>yadi.sk</a:t>
            </a:r>
            <a:r>
              <a:rPr lang="en-US" dirty="0">
                <a:solidFill>
                  <a:srgbClr val="3878BE"/>
                </a:solidFill>
                <a:hlinkClick r:id="rId6"/>
              </a:rPr>
              <a:t>/d/</a:t>
            </a:r>
            <a:r>
              <a:rPr lang="en-US" dirty="0" err="1">
                <a:solidFill>
                  <a:srgbClr val="3878BE"/>
                </a:solidFill>
                <a:hlinkClick r:id="rId6"/>
              </a:rPr>
              <a:t>GPDyRyOPxejmK</a:t>
            </a:r>
            <a:endParaRPr dirty="0">
              <a:solidFill>
                <a:srgbClr val="3878BE"/>
              </a:solidFill>
            </a:endParaRPr>
          </a:p>
        </p:txBody>
      </p:sp>
      <p:sp>
        <p:nvSpPr>
          <p:cNvPr id="22" name="Shape 238"/>
          <p:cNvSpPr/>
          <p:nvPr/>
        </p:nvSpPr>
        <p:spPr>
          <a:xfrm>
            <a:off x="16388806" y="8292875"/>
            <a:ext cx="2671199" cy="472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tabLst>
                <a:tab pos="5524500" algn="l"/>
              </a:tabLst>
              <a:defRPr sz="2400" baseline="0"/>
            </a:pPr>
            <a:r>
              <a:rPr lang="en-US" dirty="0">
                <a:solidFill>
                  <a:srgbClr val="3878BE"/>
                </a:solidFill>
                <a:hlinkClick r:id="rId7"/>
              </a:rPr>
              <a:t>presentation@</a:t>
            </a:r>
            <a:endParaRPr lang="en-US" dirty="0">
              <a:solidFill>
                <a:srgbClr val="3878BE"/>
              </a:solidFill>
            </a:endParaRPr>
          </a:p>
          <a:p>
            <a:pPr>
              <a:tabLst>
                <a:tab pos="5524500" algn="l"/>
              </a:tabLst>
              <a:defRPr sz="2400" baseline="0"/>
            </a:pPr>
            <a:r>
              <a:rPr lang="ru-RU" dirty="0">
                <a:solidFill>
                  <a:srgbClr val="3878BE"/>
                </a:solidFill>
              </a:rPr>
              <a:t> 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23" name="Shape 238"/>
          <p:cNvSpPr/>
          <p:nvPr/>
        </p:nvSpPr>
        <p:spPr>
          <a:xfrm>
            <a:off x="18296806" y="9147600"/>
            <a:ext cx="2671199" cy="472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tabLst>
                <a:tab pos="5524500" algn="l"/>
              </a:tabLst>
              <a:defRPr sz="2400" baseline="0"/>
            </a:pPr>
            <a:r>
              <a:rPr lang="en-US" dirty="0">
                <a:solidFill>
                  <a:srgbClr val="3878BE"/>
                </a:solidFill>
                <a:hlinkClick r:id="rId7"/>
              </a:rPr>
              <a:t>prescheck@</a:t>
            </a:r>
            <a:endParaRPr lang="en-US" dirty="0">
              <a:solidFill>
                <a:srgbClr val="3878BE"/>
              </a:solidFill>
            </a:endParaRPr>
          </a:p>
          <a:p>
            <a:pPr>
              <a:tabLst>
                <a:tab pos="5524500" algn="l"/>
              </a:tabLst>
              <a:defRPr sz="2400" baseline="0"/>
            </a:pPr>
            <a:r>
              <a:rPr lang="ru-RU" dirty="0">
                <a:solidFill>
                  <a:srgbClr val="3878BE"/>
                </a:solidFill>
              </a:rPr>
              <a:t> 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24" name="Shape 238"/>
          <p:cNvSpPr/>
          <p:nvPr/>
        </p:nvSpPr>
        <p:spPr>
          <a:xfrm>
            <a:off x="16414862" y="3323550"/>
            <a:ext cx="5697944" cy="562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tabLst>
                <a:tab pos="5524500" algn="l"/>
              </a:tabLst>
              <a:defRPr sz="2400" baseline="0"/>
            </a:pPr>
            <a:r>
              <a:rPr lang="en-US" dirty="0">
                <a:hlinkClick r:id="rId8"/>
              </a:rPr>
              <a:t>patterns.yandex-team.ru/presentations</a:t>
            </a:r>
            <a:endParaRPr lang="en-US" dirty="0"/>
          </a:p>
          <a:p>
            <a:pPr>
              <a:tabLst>
                <a:tab pos="5524500" algn="l"/>
              </a:tabLst>
              <a:defRPr sz="2400" baseline="0"/>
            </a:pP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25" name="Shape 238"/>
          <p:cNvSpPr/>
          <p:nvPr/>
        </p:nvSpPr>
        <p:spPr>
          <a:xfrm>
            <a:off x="16007207" y="4234173"/>
            <a:ext cx="5511688" cy="562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lnSpc>
                <a:spcPct val="100000"/>
              </a:lnSpc>
              <a:spcBef>
                <a:spcPts val="0"/>
              </a:spcBef>
              <a:tabLst>
                <a:tab pos="5524500" algn="l"/>
              </a:tabLst>
              <a:defRPr sz="2400" baseline="0"/>
            </a:pPr>
            <a:r>
              <a:rPr lang="en-US" dirty="0">
                <a:solidFill>
                  <a:srgbClr val="3878BE"/>
                </a:solidFill>
                <a:hlinkClick r:id="rId9"/>
              </a:rPr>
              <a:t>https://yadi.sk/d/ZpB_978TwmoNY</a:t>
            </a:r>
            <a:endParaRPr lang="ru-RU" dirty="0">
              <a:solidFill>
                <a:srgbClr val="3878BE"/>
              </a:solidFill>
            </a:endParaRPr>
          </a:p>
        </p:txBody>
      </p:sp>
      <p:sp>
        <p:nvSpPr>
          <p:cNvPr id="26" name="Shape 238"/>
          <p:cNvSpPr/>
          <p:nvPr/>
        </p:nvSpPr>
        <p:spPr>
          <a:xfrm>
            <a:off x="18425612" y="4788600"/>
            <a:ext cx="4912176" cy="562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>
              <a:tabLst>
                <a:tab pos="5524500" algn="l"/>
              </a:tabLst>
              <a:defRPr sz="2400" baseline="0"/>
            </a:pPr>
            <a:r>
              <a:rPr lang="en-US" dirty="0">
                <a:solidFill>
                  <a:schemeClr val="accent1"/>
                </a:solidFill>
                <a:hlinkClick r:id="rId10"/>
              </a:rPr>
              <a:t>https://</a:t>
            </a:r>
            <a:r>
              <a:rPr lang="en-US" dirty="0" err="1">
                <a:solidFill>
                  <a:schemeClr val="accent1"/>
                </a:solidFill>
                <a:hlinkClick r:id="rId10"/>
              </a:rPr>
              <a:t>yadi.sk</a:t>
            </a:r>
            <a:r>
              <a:rPr lang="en-US" dirty="0">
                <a:solidFill>
                  <a:schemeClr val="accent1"/>
                </a:solidFill>
                <a:hlinkClick r:id="rId10"/>
              </a:rPr>
              <a:t>/d/</a:t>
            </a:r>
            <a:r>
              <a:rPr lang="en-US" dirty="0" err="1">
                <a:solidFill>
                  <a:schemeClr val="accent1"/>
                </a:solidFill>
                <a:hlinkClick r:id="rId10"/>
              </a:rPr>
              <a:t>YqwObUZxxesAJ</a:t>
            </a:r>
            <a:endParaRPr lang="ru-RU" dirty="0">
              <a:solidFill>
                <a:schemeClr val="accent1"/>
              </a:solidFill>
            </a:endParaRPr>
          </a:p>
        </p:txBody>
      </p:sp>
      <p:grpSp>
        <p:nvGrpSpPr>
          <p:cNvPr id="27" name="Группа 26"/>
          <p:cNvGrpSpPr/>
          <p:nvPr userDrawn="1"/>
        </p:nvGrpSpPr>
        <p:grpSpPr>
          <a:xfrm>
            <a:off x="4488644" y="8866540"/>
            <a:ext cx="1153753" cy="1358900"/>
            <a:chOff x="4479985" y="8800385"/>
            <a:chExt cx="1153753" cy="1358900"/>
          </a:xfrm>
        </p:grpSpPr>
        <p:pic>
          <p:nvPicPr>
            <p:cNvPr id="28" name="Изображение 27"/>
            <p:cNvPicPr>
              <a:picLocks noChangeAspect="1"/>
            </p:cNvPicPr>
            <p:nvPr userDrawn="1"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79985" y="8800385"/>
              <a:ext cx="1153753" cy="1358900"/>
            </a:xfrm>
            <a:prstGeom prst="rect">
              <a:avLst/>
            </a:prstGeom>
          </p:spPr>
        </p:pic>
        <p:sp>
          <p:nvSpPr>
            <p:cNvPr id="29" name="Прямоугольник 28"/>
            <p:cNvSpPr/>
            <p:nvPr userDrawn="1"/>
          </p:nvSpPr>
          <p:spPr>
            <a:xfrm>
              <a:off x="5322406" y="8856452"/>
              <a:ext cx="273262" cy="776377"/>
            </a:xfrm>
            <a:prstGeom prst="rect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err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6875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Изображение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86100" y="2033270"/>
            <a:ext cx="2289464" cy="877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0" y="3048000"/>
            <a:ext cx="18317481" cy="7249763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14000"/>
              </a:lnSpc>
              <a:defRPr sz="11999" baseline="0">
                <a:latin typeface="Yandex Sans Text Light" panose="02000000000000000000" pitchFamily="2" charset="-52"/>
              </a:defRPr>
            </a:lvl1pPr>
          </a:lstStyle>
          <a:p>
            <a:r>
              <a:rPr lang="ru-RU" dirty="0"/>
              <a:t>Название презентации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0" y="10674350"/>
            <a:ext cx="18302487" cy="1144589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3206" y="1963435"/>
            <a:ext cx="1527082" cy="987327"/>
          </a:xfrm>
          <a:prstGeom prst="rect">
            <a:avLst/>
          </a:prstGeom>
        </p:spPr>
      </p:pic>
      <p:sp>
        <p:nvSpPr>
          <p:cNvPr id="9" name="Рисунок 7"/>
          <p:cNvSpPr>
            <a:spLocks noGrp="1"/>
          </p:cNvSpPr>
          <p:nvPr>
            <p:ph type="pic" sz="quarter" idx="13" hasCustomPrompt="1"/>
          </p:nvPr>
        </p:nvSpPr>
        <p:spPr>
          <a:xfrm>
            <a:off x="3059811" y="1818513"/>
            <a:ext cx="8763000" cy="1219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5000" b="0" i="0" baseline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 dirty="0"/>
              <a:t>                    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33042077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773" userDrawn="1">
          <p15:clr>
            <a:srgbClr val="FBAE40"/>
          </p15:clr>
        </p15:guide>
        <p15:guide id="2" orient="horz" pos="14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Нулевой слайд 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46833" y="5252224"/>
            <a:ext cx="6470897" cy="238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72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0" y="3048000"/>
            <a:ext cx="18317481" cy="7249764"/>
          </a:xfrm>
          <a:prstGeom prst="rect">
            <a:avLst/>
          </a:prstGeom>
        </p:spPr>
        <p:txBody>
          <a:bodyPr wrap="square" anchor="ctr"/>
          <a:lstStyle>
            <a:lvl1pPr marL="0" marR="0" indent="0" algn="l" defTabSz="1828709" rtl="0" eaLnBrk="1" fontAlgn="auto" latinLnBrk="0" hangingPunct="1">
              <a:lnSpc>
                <a:spcPts val="1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999" baseline="0">
                <a:latin typeface="Yandex Sans Text Light" panose="02000000000000000000" pitchFamily="2" charset="-52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0" y="10674350"/>
            <a:ext cx="18302487" cy="1144589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800" baseline="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sp>
        <p:nvSpPr>
          <p:cNvPr id="6" name="Рисунок 9"/>
          <p:cNvSpPr>
            <a:spLocks noGrp="1"/>
          </p:cNvSpPr>
          <p:nvPr>
            <p:ph type="pic" sz="quarter" idx="14" hasCustomPrompt="1"/>
          </p:nvPr>
        </p:nvSpPr>
        <p:spPr>
          <a:xfrm>
            <a:off x="16007206" y="1897063"/>
            <a:ext cx="5342400" cy="1144587"/>
          </a:xfrm>
          <a:noFill/>
          <a:ln>
            <a:noFill/>
          </a:ln>
        </p:spPr>
        <p:txBody>
          <a:bodyPr/>
          <a:lstStyle>
            <a:lvl1pPr marL="0" indent="0">
              <a:buFontTx/>
              <a:buNone/>
              <a:defRPr b="0" i="0" baseline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 dirty="0"/>
              <a:t>Логотип</a:t>
            </a:r>
            <a:r>
              <a:rPr lang="en-US" dirty="0"/>
              <a:t> </a:t>
            </a:r>
            <a:r>
              <a:rPr lang="ru-RU" dirty="0"/>
              <a:t>партнёра</a:t>
            </a:r>
          </a:p>
        </p:txBody>
      </p:sp>
      <p:pic>
        <p:nvPicPr>
          <p:cNvPr id="9" name="Изображение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86100" y="1955343"/>
            <a:ext cx="2329024" cy="857788"/>
          </a:xfrm>
          <a:prstGeom prst="rect">
            <a:avLst/>
          </a:prstGeom>
        </p:spPr>
      </p:pic>
      <p:sp>
        <p:nvSpPr>
          <p:cNvPr id="8" name="Рисунок 7"/>
          <p:cNvSpPr>
            <a:spLocks noGrp="1"/>
          </p:cNvSpPr>
          <p:nvPr>
            <p:ph type="pic" sz="quarter" idx="13" hasCustomPrompt="1"/>
          </p:nvPr>
        </p:nvSpPr>
        <p:spPr>
          <a:xfrm>
            <a:off x="3065780" y="1818513"/>
            <a:ext cx="8763000" cy="1219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5000" b="0" i="0" baseline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 dirty="0"/>
              <a:t>                    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114356542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NDA 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0" y="3048000"/>
            <a:ext cx="18317481" cy="7249763"/>
          </a:xfrm>
          <a:prstGeom prst="rect">
            <a:avLst/>
          </a:prstGeom>
        </p:spPr>
        <p:txBody>
          <a:bodyPr anchor="ctr"/>
          <a:lstStyle>
            <a:lvl1pPr marL="0" marR="0" indent="0" algn="l" defTabSz="1828709" rtl="0" eaLnBrk="1" fontAlgn="auto" latinLnBrk="0" hangingPunct="1">
              <a:lnSpc>
                <a:spcPts val="1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999">
                <a:latin typeface="Yandex Sans Text Light" panose="02000000000000000000" pitchFamily="2" charset="-52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0" y="10674350"/>
            <a:ext cx="18302487" cy="1144589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3206" y="1963435"/>
            <a:ext cx="1527082" cy="987327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86100" y="1955343"/>
            <a:ext cx="2329024" cy="857788"/>
          </a:xfrm>
          <a:prstGeom prst="rect">
            <a:avLst/>
          </a:prstGeom>
        </p:spPr>
      </p:pic>
      <p:sp>
        <p:nvSpPr>
          <p:cNvPr id="10" name="Рисунок 7"/>
          <p:cNvSpPr>
            <a:spLocks noGrp="1"/>
          </p:cNvSpPr>
          <p:nvPr>
            <p:ph type="pic" sz="quarter" idx="13" hasCustomPrompt="1"/>
          </p:nvPr>
        </p:nvSpPr>
        <p:spPr>
          <a:xfrm>
            <a:off x="3065780" y="1818513"/>
            <a:ext cx="8763000" cy="1219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5000" b="0" i="0" baseline="0">
                <a:latin typeface="Yandex Sans Text Thin" charset="0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 dirty="0"/>
              <a:t>                    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773">
          <p15:clr>
            <a:srgbClr val="FBAE40"/>
          </p15:clr>
        </p15:guide>
        <p15:guide id="2" orient="horz" pos="143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3048000"/>
            <a:ext cx="18317481" cy="724976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14000"/>
              </a:lnSpc>
              <a:defRPr sz="11999">
                <a:latin typeface="Yandex Sans Text Light" panose="02000000000000000000" pitchFamily="2" charset="-52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053556" y="1294841"/>
            <a:ext cx="18273713" cy="763587"/>
          </a:xfrm>
        </p:spPr>
        <p:txBody>
          <a:bodyPr tIns="0" anchor="t"/>
          <a:lstStyle>
            <a:lvl1pPr marL="0" indent="0">
              <a:buNone/>
              <a:defRPr sz="4800">
                <a:solidFill>
                  <a:schemeClr val="tx1"/>
                </a:solidFill>
                <a:latin typeface="Yandex Sans Text Thin" pitchFamily="2" charset="-52"/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9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206" y="12734400"/>
            <a:ext cx="1525587" cy="46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08269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60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Текст ил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  <a:prstGeom prst="rect">
            <a:avLst/>
          </a:prstGeom>
        </p:spPr>
        <p:txBody>
          <a:bodyPr anchor="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048000"/>
            <a:ext cx="19461162" cy="9158288"/>
          </a:xfrm>
        </p:spPr>
        <p:txBody>
          <a:bodyPr/>
          <a:lstStyle>
            <a:lvl1pPr marL="0"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/>
            </a:lvl1pPr>
            <a:lvl2pPr marL="0" indent="-720000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Impact" panose="020B0806030902050204" pitchFamily="34" charset="0"/>
              <a:buChar char="▌"/>
              <a:defRPr baseline="0"/>
            </a:lvl2pPr>
            <a:lvl3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 baseline="0"/>
            </a:lvl3pPr>
            <a:lvl4pPr marL="1512000" indent="-720000">
              <a:lnSpc>
                <a:spcPts val="6000"/>
              </a:lnSpc>
              <a:spcBef>
                <a:spcPts val="3000"/>
              </a:spcBef>
              <a:spcAft>
                <a:spcPts val="0"/>
              </a:spcAft>
              <a:defRPr/>
            </a:lvl4pPr>
            <a:lvl5pPr>
              <a:lnSpc>
                <a:spcPts val="6000"/>
              </a:lnSpc>
              <a:spcBef>
                <a:spcPts val="3000"/>
              </a:spcBef>
              <a:spcAft>
                <a:spcPts val="3000"/>
              </a:spcAft>
              <a:defRPr sz="4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Ключевая мысль</a:t>
            </a:r>
          </a:p>
          <a:p>
            <a:pPr lvl="2"/>
            <a:r>
              <a:rPr lang="ru-RU" dirty="0"/>
              <a:t>Маркированный список</a:t>
            </a:r>
          </a:p>
          <a:p>
            <a:pPr lvl="3"/>
            <a:r>
              <a:rPr lang="ru-RU" dirty="0"/>
              <a:t>Нумерованный список</a:t>
            </a:r>
          </a:p>
          <a:p>
            <a:pPr lvl="4"/>
            <a:r>
              <a:rPr lang="ru-RU" dirty="0"/>
              <a:t>Образец текста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90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3048000"/>
            <a:ext cx="22124509" cy="9158288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Ключевая мысль</a:t>
            </a:r>
          </a:p>
          <a:p>
            <a:pPr lvl="2"/>
            <a:r>
              <a:rPr lang="ru-RU" dirty="0"/>
              <a:t>Маркированный список</a:t>
            </a:r>
          </a:p>
          <a:p>
            <a:pPr lvl="3"/>
            <a:r>
              <a:rPr lang="ru-RU" dirty="0"/>
              <a:t>Нумерованный список</a:t>
            </a:r>
          </a:p>
          <a:p>
            <a:pPr lvl="4"/>
            <a:r>
              <a:rPr lang="ru-RU" dirty="0"/>
              <a:t>Образец текста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3000" y="12687300"/>
            <a:ext cx="19461162" cy="381602"/>
          </a:xfrm>
          <a:prstGeom prst="rect">
            <a:avLst/>
          </a:prstGeom>
        </p:spPr>
        <p:txBody>
          <a:bodyPr vert="horz" lIns="0" tIns="324000" rIns="91440" bIns="0" rtlCol="0" anchor="b"/>
          <a:lstStyle>
            <a:lvl1pPr algn="l">
              <a:lnSpc>
                <a:spcPts val="3400"/>
              </a:lnSpc>
              <a:defRPr sz="3000" baseline="0">
                <a:solidFill>
                  <a:schemeClr val="tx1"/>
                </a:solidFill>
                <a:latin typeface="Yandex Sans Text Light" panose="02000000000000000000" pitchFamily="2" charset="-52"/>
              </a:defRPr>
            </a:lvl1pPr>
          </a:lstStyle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110700" y="12687300"/>
            <a:ext cx="1144587" cy="381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00">
                <a:solidFill>
                  <a:schemeClr val="tx1"/>
                </a:solidFill>
                <a:latin typeface="Yandex Sans Text Light" panose="02000000000000000000" pitchFamily="2" charset="-52"/>
              </a:defRPr>
            </a:lvl1pPr>
          </a:lstStyle>
          <a:p>
            <a:fld id="{741C03D3-FA44-40EC-9A21-1FC4FEA3E2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3000" y="762002"/>
            <a:ext cx="22124509" cy="11350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51232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3" r:id="rId2"/>
    <p:sldLayoutId id="2147483685" r:id="rId3"/>
    <p:sldLayoutId id="2147483711" r:id="rId4"/>
    <p:sldLayoutId id="2147483719" r:id="rId5"/>
    <p:sldLayoutId id="2147483720" r:id="rId6"/>
    <p:sldLayoutId id="2147483714" r:id="rId7"/>
    <p:sldLayoutId id="2147483690" r:id="rId8"/>
    <p:sldLayoutId id="2147483716" r:id="rId9"/>
    <p:sldLayoutId id="2147483733" r:id="rId10"/>
    <p:sldLayoutId id="2147483696" r:id="rId11"/>
    <p:sldLayoutId id="2147483702" r:id="rId12"/>
    <p:sldLayoutId id="2147483701" r:id="rId13"/>
    <p:sldLayoutId id="2147483700" r:id="rId14"/>
    <p:sldLayoutId id="2147483732" r:id="rId15"/>
    <p:sldLayoutId id="2147483699" r:id="rId16"/>
    <p:sldLayoutId id="2147483698" r:id="rId17"/>
    <p:sldLayoutId id="2147483703" r:id="rId18"/>
    <p:sldLayoutId id="2147483734" r:id="rId19"/>
    <p:sldLayoutId id="2147483705" r:id="rId20"/>
    <p:sldLayoutId id="2147483706" r:id="rId21"/>
    <p:sldLayoutId id="2147483717" r:id="rId22"/>
    <p:sldLayoutId id="2147483691" r:id="rId23"/>
    <p:sldLayoutId id="2147483730" r:id="rId24"/>
  </p:sldLayoutIdLst>
  <p:hf hdr="0" dt="0"/>
  <p:txStyles>
    <p:titleStyle>
      <a:lvl1pPr algn="l" defTabSz="1828709" rtl="0" eaLnBrk="1" latinLnBrk="0" hangingPunct="1">
        <a:lnSpc>
          <a:spcPts val="10000"/>
        </a:lnSpc>
        <a:spcBef>
          <a:spcPct val="0"/>
        </a:spcBef>
        <a:buNone/>
        <a:defRPr sz="8000" kern="1200">
          <a:solidFill>
            <a:schemeClr val="tx1"/>
          </a:solidFill>
          <a:latin typeface="Yandex Sans Text Regular" pitchFamily="2" charset="-52"/>
          <a:ea typeface="+mj-ea"/>
          <a:cs typeface="+mj-cs"/>
        </a:defRPr>
      </a:lvl1pPr>
    </p:titleStyle>
    <p:bodyStyle>
      <a:lvl1pPr marL="0" indent="0" algn="l" defTabSz="1828709" rtl="0" eaLnBrk="1" latinLnBrk="0" hangingPunct="1">
        <a:lnSpc>
          <a:spcPts val="6000"/>
        </a:lnSpc>
        <a:spcBef>
          <a:spcPts val="3000"/>
        </a:spcBef>
        <a:spcAft>
          <a:spcPts val="3000"/>
        </a:spcAft>
        <a:buFontTx/>
        <a:buNone/>
        <a:defRPr sz="4800" kern="1200">
          <a:solidFill>
            <a:schemeClr val="tx1"/>
          </a:solidFill>
          <a:latin typeface="Yandex Sans Text Light" panose="02000000000000000000" pitchFamily="2" charset="-52"/>
          <a:ea typeface="+mn-ea"/>
          <a:cs typeface="+mn-cs"/>
        </a:defRPr>
      </a:lvl1pPr>
      <a:lvl2pPr marL="0" indent="-720000" algn="l" defTabSz="1908000" rtl="0" eaLnBrk="1" latinLnBrk="0" hangingPunct="1">
        <a:lnSpc>
          <a:spcPts val="6000"/>
        </a:lnSpc>
        <a:spcBef>
          <a:spcPts val="0"/>
        </a:spcBef>
        <a:spcAft>
          <a:spcPts val="0"/>
        </a:spcAft>
        <a:buClr>
          <a:schemeClr val="tx2"/>
        </a:buClr>
        <a:buSzPct val="120000"/>
        <a:buFont typeface="Impact" panose="020B0806030902050204" pitchFamily="34" charset="0"/>
        <a:buChar char="▌"/>
        <a:defRPr sz="4800" kern="1200" baseline="0">
          <a:solidFill>
            <a:schemeClr val="tx1"/>
          </a:solidFill>
          <a:latin typeface="Yandex Sans Text Regular" pitchFamily="2" charset="-52"/>
          <a:ea typeface="+mn-ea"/>
          <a:cs typeface="+mn-cs"/>
        </a:defRPr>
      </a:lvl2pPr>
      <a:lvl3pPr marL="1512000" indent="-720000" algn="l" defTabSz="1828709" rtl="0" eaLnBrk="1" latinLnBrk="0" hangingPunct="1">
        <a:lnSpc>
          <a:spcPts val="6000"/>
        </a:lnSpc>
        <a:spcBef>
          <a:spcPts val="3000"/>
        </a:spcBef>
        <a:spcAft>
          <a:spcPts val="0"/>
        </a:spcAft>
        <a:buSzPct val="150000"/>
        <a:buFont typeface="Yandex Sans Text Light" panose="02000000000000000000" pitchFamily="2" charset="-52"/>
        <a:buChar char="›"/>
        <a:defRPr sz="4800" kern="1200">
          <a:solidFill>
            <a:schemeClr val="tx1"/>
          </a:solidFill>
          <a:latin typeface="Yandex Sans Text Light" panose="02000000000000000000" pitchFamily="2" charset="-52"/>
          <a:ea typeface="+mn-ea"/>
          <a:cs typeface="+mn-cs"/>
        </a:defRPr>
      </a:lvl3pPr>
      <a:lvl4pPr marL="1512000" indent="-720000" algn="l" defTabSz="1828709" rtl="0" eaLnBrk="1" latinLnBrk="0" hangingPunct="1">
        <a:lnSpc>
          <a:spcPts val="6000"/>
        </a:lnSpc>
        <a:spcBef>
          <a:spcPts val="3000"/>
        </a:spcBef>
        <a:spcAft>
          <a:spcPts val="0"/>
        </a:spcAft>
        <a:buFont typeface="+mj-lt"/>
        <a:buAutoNum type="arabicPeriod"/>
        <a:defRPr sz="4800" kern="1200">
          <a:solidFill>
            <a:schemeClr val="tx1"/>
          </a:solidFill>
          <a:latin typeface="Yandex Sans Text Light" panose="02000000000000000000" pitchFamily="2" charset="-52"/>
          <a:ea typeface="+mn-ea"/>
          <a:cs typeface="+mn-cs"/>
        </a:defRPr>
      </a:lvl4pPr>
      <a:lvl5pPr marL="0" indent="0" algn="l" defTabSz="1828709" rtl="0" eaLnBrk="1" latinLnBrk="0" hangingPunct="1">
        <a:lnSpc>
          <a:spcPts val="6000"/>
        </a:lnSpc>
        <a:spcBef>
          <a:spcPts val="3000"/>
        </a:spcBef>
        <a:spcAft>
          <a:spcPts val="3000"/>
        </a:spcAft>
        <a:buFontTx/>
        <a:buNone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680">
          <p15:clr>
            <a:srgbClr val="F26B43"/>
          </p15:clr>
        </p15:guide>
        <p15:guide id="2" pos="7439">
          <p15:clr>
            <a:srgbClr val="F26B43"/>
          </p15:clr>
        </p15:guide>
        <p15:guide id="3" pos="7199">
          <p15:clr>
            <a:srgbClr val="F26B43"/>
          </p15:clr>
        </p15:guide>
        <p15:guide id="4" pos="6958">
          <p15:clr>
            <a:srgbClr val="F26B43"/>
          </p15:clr>
        </p15:guide>
        <p15:guide id="5" pos="6718">
          <p15:clr>
            <a:srgbClr val="F26B43"/>
          </p15:clr>
        </p15:guide>
        <p15:guide id="6" pos="6478">
          <p15:clr>
            <a:srgbClr val="F26B43"/>
          </p15:clr>
        </p15:guide>
        <p15:guide id="7" pos="6237">
          <p15:clr>
            <a:srgbClr val="F26B43"/>
          </p15:clr>
        </p15:guide>
        <p15:guide id="8" pos="5997">
          <p15:clr>
            <a:srgbClr val="F26B43"/>
          </p15:clr>
        </p15:guide>
        <p15:guide id="9" pos="5756">
          <p15:clr>
            <a:srgbClr val="F26B43"/>
          </p15:clr>
        </p15:guide>
        <p15:guide id="10" pos="5516">
          <p15:clr>
            <a:srgbClr val="F26B43"/>
          </p15:clr>
        </p15:guide>
        <p15:guide id="11" pos="5276">
          <p15:clr>
            <a:srgbClr val="F26B43"/>
          </p15:clr>
        </p15:guide>
        <p15:guide id="12" pos="5035">
          <p15:clr>
            <a:srgbClr val="F26B43"/>
          </p15:clr>
        </p15:guide>
        <p15:guide id="13" pos="4555">
          <p15:clr>
            <a:srgbClr val="F26B43"/>
          </p15:clr>
        </p15:guide>
        <p15:guide id="14" pos="4795">
          <p15:clr>
            <a:srgbClr val="F26B43"/>
          </p15:clr>
        </p15:guide>
        <p15:guide id="15" pos="4314">
          <p15:clr>
            <a:srgbClr val="F26B43"/>
          </p15:clr>
        </p15:guide>
        <p15:guide id="16" pos="4074">
          <p15:clr>
            <a:srgbClr val="F26B43"/>
          </p15:clr>
        </p15:guide>
        <p15:guide id="17" pos="3353">
          <p15:clr>
            <a:srgbClr val="F26B43"/>
          </p15:clr>
        </p15:guide>
        <p15:guide id="18" pos="3833">
          <p15:clr>
            <a:srgbClr val="F26B43"/>
          </p15:clr>
        </p15:guide>
        <p15:guide id="19" pos="3112">
          <p15:clr>
            <a:srgbClr val="F26B43"/>
          </p15:clr>
        </p15:guide>
        <p15:guide id="20" pos="2872">
          <p15:clr>
            <a:srgbClr val="F26B43"/>
          </p15:clr>
        </p15:guide>
        <p15:guide id="21" pos="2632">
          <p15:clr>
            <a:srgbClr val="F26B43"/>
          </p15:clr>
        </p15:guide>
        <p15:guide id="23" pos="3593">
          <p15:clr>
            <a:srgbClr val="F26B43"/>
          </p15:clr>
        </p15:guide>
        <p15:guide id="25" pos="7920">
          <p15:clr>
            <a:srgbClr val="F26B43"/>
          </p15:clr>
        </p15:guide>
        <p15:guide id="27" pos="8401">
          <p15:clr>
            <a:srgbClr val="F26B43"/>
          </p15:clr>
        </p15:guide>
        <p15:guide id="28" pos="8641">
          <p15:clr>
            <a:srgbClr val="F26B43"/>
          </p15:clr>
        </p15:guide>
        <p15:guide id="29" pos="8881">
          <p15:clr>
            <a:srgbClr val="F26B43"/>
          </p15:clr>
        </p15:guide>
        <p15:guide id="30" pos="9122">
          <p15:clr>
            <a:srgbClr val="F26B43"/>
          </p15:clr>
        </p15:guide>
        <p15:guide id="31" pos="9362">
          <p15:clr>
            <a:srgbClr val="F26B43"/>
          </p15:clr>
        </p15:guide>
        <p15:guide id="32" pos="9603">
          <p15:clr>
            <a:srgbClr val="F26B43"/>
          </p15:clr>
        </p15:guide>
        <p15:guide id="33" pos="10083">
          <p15:clr>
            <a:srgbClr val="F26B43"/>
          </p15:clr>
        </p15:guide>
        <p15:guide id="34" pos="9843">
          <p15:clr>
            <a:srgbClr val="F26B43"/>
          </p15:clr>
        </p15:guide>
        <p15:guide id="35" pos="10324">
          <p15:clr>
            <a:srgbClr val="F26B43"/>
          </p15:clr>
        </p15:guide>
        <p15:guide id="36" pos="11516">
          <p15:clr>
            <a:srgbClr val="F26B43"/>
          </p15:clr>
        </p15:guide>
        <p15:guide id="37" pos="10804">
          <p15:clr>
            <a:srgbClr val="F26B43"/>
          </p15:clr>
        </p15:guide>
        <p15:guide id="38" pos="10564">
          <p15:clr>
            <a:srgbClr val="F26B43"/>
          </p15:clr>
        </p15:guide>
        <p15:guide id="39" pos="11045">
          <p15:clr>
            <a:srgbClr val="F26B43"/>
          </p15:clr>
        </p15:guide>
        <p15:guide id="40" pos="11285">
          <p15:clr>
            <a:srgbClr val="F26B43"/>
          </p15:clr>
        </p15:guide>
        <p15:guide id="41" pos="11766">
          <p15:clr>
            <a:srgbClr val="F26B43"/>
          </p15:clr>
        </p15:guide>
        <p15:guide id="42" pos="12006">
          <p15:clr>
            <a:srgbClr val="F26B43"/>
          </p15:clr>
        </p15:guide>
        <p15:guide id="43" pos="12487">
          <p15:clr>
            <a:srgbClr val="F26B43"/>
          </p15:clr>
        </p15:guide>
        <p15:guide id="44" pos="12247">
          <p15:clr>
            <a:srgbClr val="F26B43"/>
          </p15:clr>
        </p15:guide>
        <p15:guide id="45" pos="12727">
          <p15:clr>
            <a:srgbClr val="F26B43"/>
          </p15:clr>
        </p15:guide>
        <p15:guide id="46" pos="12968">
          <p15:clr>
            <a:srgbClr val="F26B43"/>
          </p15:clr>
        </p15:guide>
        <p15:guide id="47" pos="13208">
          <p15:clr>
            <a:srgbClr val="F26B43"/>
          </p15:clr>
        </p15:guide>
        <p15:guide id="48" orient="horz" pos="4320">
          <p15:clr>
            <a:srgbClr val="F26B43"/>
          </p15:clr>
        </p15:guide>
        <p15:guide id="49" orient="horz" pos="4080">
          <p15:clr>
            <a:srgbClr val="F26B43"/>
          </p15:clr>
        </p15:guide>
        <p15:guide id="50" orient="horz" pos="3839">
          <p15:clr>
            <a:srgbClr val="F26B43"/>
          </p15:clr>
        </p15:guide>
        <p15:guide id="51" orient="horz" pos="3118">
          <p15:clr>
            <a:srgbClr val="F26B43"/>
          </p15:clr>
        </p15:guide>
        <p15:guide id="52" orient="horz" pos="2878">
          <p15:clr>
            <a:srgbClr val="F26B43"/>
          </p15:clr>
        </p15:guide>
        <p15:guide id="53" orient="horz" pos="2637">
          <p15:clr>
            <a:srgbClr val="F26B43"/>
          </p15:clr>
        </p15:guide>
        <p15:guide id="54" orient="horz" pos="2397">
          <p15:clr>
            <a:srgbClr val="F26B43"/>
          </p15:clr>
        </p15:guide>
        <p15:guide id="55" orient="horz" pos="2157">
          <p15:clr>
            <a:srgbClr val="F26B43"/>
          </p15:clr>
        </p15:guide>
        <p15:guide id="56" orient="horz" pos="1916">
          <p15:clr>
            <a:srgbClr val="F26B43"/>
          </p15:clr>
        </p15:guide>
        <p15:guide id="57" orient="horz" pos="1195">
          <p15:clr>
            <a:srgbClr val="F26B43"/>
          </p15:clr>
        </p15:guide>
        <p15:guide id="58" orient="horz" pos="955">
          <p15:clr>
            <a:srgbClr val="F26B43"/>
          </p15:clr>
        </p15:guide>
        <p15:guide id="59" orient="horz" pos="714">
          <p15:clr>
            <a:srgbClr val="F26B43"/>
          </p15:clr>
        </p15:guide>
        <p15:guide id="62" orient="horz" pos="4560">
          <p15:clr>
            <a:srgbClr val="F26B43"/>
          </p15:clr>
        </p15:guide>
        <p15:guide id="63" orient="horz" pos="4801">
          <p15:clr>
            <a:srgbClr val="F26B43"/>
          </p15:clr>
        </p15:guide>
        <p15:guide id="64" orient="horz" pos="5282">
          <p15:clr>
            <a:srgbClr val="F26B43"/>
          </p15:clr>
        </p15:guide>
        <p15:guide id="65" orient="horz" pos="5522">
          <p15:clr>
            <a:srgbClr val="F26B43"/>
          </p15:clr>
        </p15:guide>
        <p15:guide id="66" orient="horz" pos="5762">
          <p15:clr>
            <a:srgbClr val="F26B43"/>
          </p15:clr>
        </p15:guide>
        <p15:guide id="67" orient="horz" pos="6003">
          <p15:clr>
            <a:srgbClr val="F26B43"/>
          </p15:clr>
        </p15:guide>
        <p15:guide id="68" orient="horz" pos="6243">
          <p15:clr>
            <a:srgbClr val="F26B43"/>
          </p15:clr>
        </p15:guide>
        <p15:guide id="69" orient="horz" pos="6483">
          <p15:clr>
            <a:srgbClr val="F26B43"/>
          </p15:clr>
        </p15:guide>
        <p15:guide id="70" orient="horz" pos="6724">
          <p15:clr>
            <a:srgbClr val="F26B43"/>
          </p15:clr>
        </p15:guide>
        <p15:guide id="71" orient="horz" pos="6964">
          <p15:clr>
            <a:srgbClr val="F26B43"/>
          </p15:clr>
        </p15:guide>
        <p15:guide id="72" orient="horz" pos="7685">
          <p15:clr>
            <a:srgbClr val="F26B43"/>
          </p15:clr>
        </p15:guide>
        <p15:guide id="73" orient="horz" pos="7445">
          <p15:clr>
            <a:srgbClr val="F26B43"/>
          </p15:clr>
        </p15:guide>
        <p15:guide id="74" orient="horz" pos="7205">
          <p15:clr>
            <a:srgbClr val="F26B43"/>
          </p15:clr>
        </p15:guide>
        <p15:guide id="75" pos="8160">
          <p15:clr>
            <a:srgbClr val="F26B43"/>
          </p15:clr>
        </p15:guide>
        <p15:guide id="76" orient="horz" pos="3599">
          <p15:clr>
            <a:srgbClr val="F26B43"/>
          </p15:clr>
        </p15:guide>
        <p15:guide id="77" orient="horz" pos="3358">
          <p15:clr>
            <a:srgbClr val="F26B43"/>
          </p15:clr>
        </p15:guide>
        <p15:guide id="78" orient="horz" pos="5041">
          <p15:clr>
            <a:srgbClr val="F26B43"/>
          </p15:clr>
        </p15:guide>
        <p15:guide id="79" pos="2391">
          <p15:clr>
            <a:srgbClr val="F26B43"/>
          </p15:clr>
        </p15:guide>
        <p15:guide id="80" pos="2151">
          <p15:clr>
            <a:srgbClr val="F26B43"/>
          </p15:clr>
        </p15:guide>
        <p15:guide id="81" pos="1910">
          <p15:clr>
            <a:srgbClr val="F26B43"/>
          </p15:clr>
        </p15:guide>
        <p15:guide id="82" pos="1670">
          <p15:clr>
            <a:srgbClr val="F26B43"/>
          </p15:clr>
        </p15:guide>
        <p15:guide id="83" pos="1430">
          <p15:clr>
            <a:srgbClr val="F26B43"/>
          </p15:clr>
        </p15:guide>
        <p15:guide id="84" pos="1189">
          <p15:clr>
            <a:srgbClr val="F26B43"/>
          </p15:clr>
        </p15:guide>
        <p15:guide id="85" pos="949">
          <p15:clr>
            <a:srgbClr val="F26B43"/>
          </p15:clr>
        </p15:guide>
        <p15:guide id="86" pos="709">
          <p15:clr>
            <a:srgbClr val="F26B43"/>
          </p15:clr>
        </p15:guide>
        <p15:guide id="87" pos="13449">
          <p15:clr>
            <a:srgbClr val="F26B43"/>
          </p15:clr>
        </p15:guide>
        <p15:guide id="88" pos="13689">
          <p15:clr>
            <a:srgbClr val="F26B43"/>
          </p15:clr>
        </p15:guide>
        <p15:guide id="89" pos="13929">
          <p15:clr>
            <a:srgbClr val="F26B43"/>
          </p15:clr>
        </p15:guide>
        <p15:guide id="90" pos="14170">
          <p15:clr>
            <a:srgbClr val="F26B43"/>
          </p15:clr>
        </p15:guide>
        <p15:guide id="91" pos="14410">
          <p15:clr>
            <a:srgbClr val="F26B43"/>
          </p15:clr>
        </p15:guide>
        <p15:guide id="92" pos="14650">
          <p15:clr>
            <a:srgbClr val="F26B43"/>
          </p15:clr>
        </p15:guide>
        <p15:guide id="93" orient="horz" pos="47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8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hyperlink" Target="http://www.terascale.de/ml2019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18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tiff"/><Relationship Id="rId5" Type="http://schemas.openxmlformats.org/officeDocument/2006/relationships/image" Target="../media/image25.tiff"/><Relationship Id="rId10" Type="http://schemas.openxmlformats.org/officeDocument/2006/relationships/image" Target="../media/image30.png"/><Relationship Id="rId4" Type="http://schemas.openxmlformats.org/officeDocument/2006/relationships/image" Target="../media/image24.tiff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t.me/joinchat/DMMgwheJKrVrNJq6JcDsLA" TargetMode="External"/><Relationship Id="rId4" Type="http://schemas.openxmlformats.org/officeDocument/2006/relationships/hyperlink" Target="https://github.com/yandexdataschool/mlhep2019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amva4newphysics.wordpress.com/" TargetMode="External"/><Relationship Id="rId3" Type="http://schemas.openxmlformats.org/officeDocument/2006/relationships/image" Target="../media/image18.pn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insights-itn.eu/" TargetMode="External"/><Relationship Id="rId5" Type="http://schemas.openxmlformats.org/officeDocument/2006/relationships/image" Target="../media/image34.jpeg"/><Relationship Id="rId4" Type="http://schemas.openxmlformats.org/officeDocument/2006/relationships/image" Target="../media/image3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widewebsiz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dataschool.com/edu-process/progra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cs.hse.ru/lambd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F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285" y="0"/>
            <a:ext cx="19212128" cy="13716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D81DD5-CA27-7D46-A7D2-E82BF000F0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3962" y="370800"/>
            <a:ext cx="4197600" cy="4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62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MLHEP - iterative training experiment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10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1143001" y="2273300"/>
            <a:ext cx="19061805" cy="10414000"/>
          </a:xfrm>
        </p:spPr>
        <p:txBody>
          <a:bodyPr/>
          <a:lstStyle/>
          <a:p>
            <a:pPr lvl="1"/>
            <a:r>
              <a:rPr lang="en-US" dirty="0"/>
              <a:t>2015 </a:t>
            </a:r>
            <a:r>
              <a:rPr lang="mr-IN" dirty="0"/>
              <a:t>–</a:t>
            </a:r>
            <a:r>
              <a:rPr lang="en-US" dirty="0"/>
              <a:t> Academic University, Saint Petersburg, Russia </a:t>
            </a:r>
            <a:endParaRPr lang="ru-RU" dirty="0"/>
          </a:p>
          <a:p>
            <a:pPr lvl="1"/>
            <a:endParaRPr lang="ru-RU" dirty="0"/>
          </a:p>
          <a:p>
            <a:pPr lvl="1"/>
            <a:r>
              <a:rPr lang="en-US" dirty="0"/>
              <a:t>2016 </a:t>
            </a:r>
            <a:r>
              <a:rPr lang="mr-IN" dirty="0"/>
              <a:t>–</a:t>
            </a:r>
            <a:r>
              <a:rPr lang="en-US" dirty="0"/>
              <a:t> Lund University, Sweden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2017 </a:t>
            </a:r>
            <a:r>
              <a:rPr lang="mr-IN" dirty="0"/>
              <a:t>–</a:t>
            </a:r>
            <a:r>
              <a:rPr lang="en-US" dirty="0"/>
              <a:t> Imperial College London, Reading, UK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2018 – St Ann College, Oxford, UK</a:t>
            </a:r>
          </a:p>
          <a:p>
            <a:pPr lvl="1"/>
            <a:endParaRPr lang="en-US" dirty="0"/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9462" y="7699473"/>
            <a:ext cx="7052951" cy="6016527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909" y="3862436"/>
            <a:ext cx="3314700" cy="2247900"/>
          </a:xfrm>
          <a:prstGeom prst="rect">
            <a:avLst/>
          </a:prstGeom>
        </p:spPr>
      </p:pic>
      <p:pic>
        <p:nvPicPr>
          <p:cNvPr id="4098" name="Picture 2" descr="http://www.mipex.eu/sites/default/files/styles/630/public/main_image/free-vector-lunds-universitet-0_055931_lunds-universitet-0_0.png?itok=RV705YK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1280" y="4347106"/>
            <a:ext cx="4807270" cy="321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9462" y="8059055"/>
            <a:ext cx="4347372" cy="1138874"/>
          </a:xfrm>
          <a:prstGeom prst="rect">
            <a:avLst/>
          </a:prstGeom>
        </p:spPr>
      </p:pic>
      <p:pic>
        <p:nvPicPr>
          <p:cNvPr id="10" name="Изображение 1">
            <a:extLst>
              <a:ext uri="{FF2B5EF4-FFF2-40B4-BE49-F238E27FC236}">
                <a16:creationId xmlns:a16="http://schemas.microsoft.com/office/drawing/2014/main" id="{697CEBD5-4909-114C-8C6D-33ADA62AFB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8294" y="9404634"/>
            <a:ext cx="2901064" cy="290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785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5861" y="7728362"/>
            <a:ext cx="7052951" cy="60165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MLHEP 2019 timeline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11</a:t>
            </a:fld>
            <a:endParaRPr lang="ru-RU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806782148"/>
              </p:ext>
            </p:extLst>
          </p:nvPr>
        </p:nvGraphicFramePr>
        <p:xfrm>
          <a:off x="1676448" y="4312733"/>
          <a:ext cx="19673158" cy="3128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Нашивка 5"/>
          <p:cNvSpPr/>
          <p:nvPr/>
        </p:nvSpPr>
        <p:spPr>
          <a:xfrm>
            <a:off x="1977759" y="10292400"/>
            <a:ext cx="8517963" cy="1526400"/>
          </a:xfrm>
          <a:prstGeom prst="chevron">
            <a:avLst>
              <a:gd name="adj" fmla="val 27635"/>
            </a:avLst>
          </a:prstGeom>
          <a:solidFill>
            <a:schemeClr val="tx2">
              <a:alpha val="34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Phase1-2</a:t>
            </a:r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10495722" y="10292400"/>
            <a:ext cx="10108439" cy="1526400"/>
          </a:xfrm>
          <a:prstGeom prst="chevron">
            <a:avLst>
              <a:gd name="adj" fmla="val 27635"/>
            </a:avLst>
          </a:prstGeom>
          <a:solidFill>
            <a:schemeClr val="tx2">
              <a:alpha val="58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Phase3-4</a:t>
            </a:r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20604162" y="10292400"/>
            <a:ext cx="3416644" cy="1526400"/>
          </a:xfrm>
          <a:prstGeom prst="chevron">
            <a:avLst>
              <a:gd name="adj" fmla="val 27635"/>
            </a:avLst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Phase5-6</a:t>
            </a:r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06406" y="2589713"/>
            <a:ext cx="2581447" cy="22951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639495" y="7026753"/>
            <a:ext cx="2581447" cy="22951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9690048" y="2432327"/>
            <a:ext cx="2581447" cy="22951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2448951" y="7234100"/>
            <a:ext cx="2581447" cy="22951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4913108" y="2561670"/>
            <a:ext cx="2581447" cy="22951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7602822" y="7026753"/>
            <a:ext cx="2581447" cy="22951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506405" y="7026753"/>
            <a:ext cx="2581447" cy="22951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37422" y="7979378"/>
            <a:ext cx="527522" cy="591697"/>
          </a:xfrm>
          <a:prstGeom prst="roundRect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37863" y="8546108"/>
            <a:ext cx="1276543" cy="512964"/>
          </a:xfrm>
          <a:prstGeom prst="roundRect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137863" y="7520574"/>
            <a:ext cx="1276543" cy="512964"/>
          </a:xfrm>
          <a:prstGeom prst="roundRect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494929" y="3042000"/>
            <a:ext cx="537877" cy="537877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731729" y="3781013"/>
            <a:ext cx="537877" cy="537877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258129" y="3787510"/>
            <a:ext cx="537877" cy="537877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cxnSp>
        <p:nvCxnSpPr>
          <p:cNvPr id="28" name="Прямая со стрелкой 27"/>
          <p:cNvCxnSpPr>
            <a:stCxn id="24" idx="3"/>
            <a:endCxn id="25" idx="7"/>
          </p:cNvCxnSpPr>
          <p:nvPr/>
        </p:nvCxnSpPr>
        <p:spPr>
          <a:xfrm flipH="1">
            <a:off x="2190836" y="3501107"/>
            <a:ext cx="382863" cy="358676"/>
          </a:xfrm>
          <a:prstGeom prst="straightConnector1">
            <a:avLst/>
          </a:prstGeom>
          <a:ln w="38100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4" idx="5"/>
            <a:endCxn id="26" idx="1"/>
          </p:cNvCxnSpPr>
          <p:nvPr/>
        </p:nvCxnSpPr>
        <p:spPr>
          <a:xfrm>
            <a:off x="2954036" y="3501107"/>
            <a:ext cx="382863" cy="365173"/>
          </a:xfrm>
          <a:prstGeom prst="straightConnector1">
            <a:avLst/>
          </a:prstGeom>
          <a:ln w="38100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араллелограмм 33"/>
          <p:cNvSpPr/>
          <p:nvPr/>
        </p:nvSpPr>
        <p:spPr>
          <a:xfrm rot="16200000">
            <a:off x="4901330" y="7739050"/>
            <a:ext cx="1305398" cy="865603"/>
          </a:xfrm>
          <a:prstGeom prst="parallelogram">
            <a:avLst>
              <a:gd name="adj" fmla="val 0"/>
            </a:avLst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35" name="Куб 34"/>
          <p:cNvSpPr/>
          <p:nvPr/>
        </p:nvSpPr>
        <p:spPr>
          <a:xfrm>
            <a:off x="5580124" y="7912382"/>
            <a:ext cx="1135840" cy="572941"/>
          </a:xfrm>
          <a:prstGeom prst="cube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235254" y="3144846"/>
            <a:ext cx="514919" cy="712521"/>
          </a:xfrm>
          <a:prstGeom prst="rect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1218144" y="3129277"/>
            <a:ext cx="514919" cy="712521"/>
          </a:xfrm>
          <a:prstGeom prst="rect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39" name="Полилиния 38"/>
          <p:cNvSpPr/>
          <p:nvPr/>
        </p:nvSpPr>
        <p:spPr>
          <a:xfrm>
            <a:off x="10495722" y="3836504"/>
            <a:ext cx="974035" cy="576470"/>
          </a:xfrm>
          <a:custGeom>
            <a:avLst/>
            <a:gdLst>
              <a:gd name="connsiteX0" fmla="*/ 0 w 974035"/>
              <a:gd name="connsiteY0" fmla="*/ 0 h 576470"/>
              <a:gd name="connsiteX1" fmla="*/ 19878 w 974035"/>
              <a:gd name="connsiteY1" fmla="*/ 576470 h 576470"/>
              <a:gd name="connsiteX2" fmla="*/ 974035 w 974035"/>
              <a:gd name="connsiteY2" fmla="*/ 556592 h 576470"/>
              <a:gd name="connsiteX3" fmla="*/ 974035 w 974035"/>
              <a:gd name="connsiteY3" fmla="*/ 19879 h 576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035" h="576470">
                <a:moveTo>
                  <a:pt x="0" y="0"/>
                </a:moveTo>
                <a:lnTo>
                  <a:pt x="19878" y="576470"/>
                </a:lnTo>
                <a:lnTo>
                  <a:pt x="974035" y="556592"/>
                </a:lnTo>
                <a:lnTo>
                  <a:pt x="974035" y="19879"/>
                </a:lnTo>
              </a:path>
            </a:pathLst>
          </a:custGeom>
          <a:noFill/>
          <a:ln w="63500">
            <a:solidFill>
              <a:schemeClr val="tx1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10424180" y="2683642"/>
            <a:ext cx="1113182" cy="457200"/>
          </a:xfrm>
          <a:custGeom>
            <a:avLst/>
            <a:gdLst>
              <a:gd name="connsiteX0" fmla="*/ 1113182 w 1113182"/>
              <a:gd name="connsiteY0" fmla="*/ 437322 h 457200"/>
              <a:gd name="connsiteX1" fmla="*/ 1113182 w 1113182"/>
              <a:gd name="connsiteY1" fmla="*/ 0 h 457200"/>
              <a:gd name="connsiteX2" fmla="*/ 0 w 1113182"/>
              <a:gd name="connsiteY2" fmla="*/ 0 h 457200"/>
              <a:gd name="connsiteX3" fmla="*/ 0 w 1113182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182" h="457200">
                <a:moveTo>
                  <a:pt x="1113182" y="437322"/>
                </a:moveTo>
                <a:lnTo>
                  <a:pt x="1113182" y="0"/>
                </a:lnTo>
                <a:lnTo>
                  <a:pt x="0" y="0"/>
                </a:lnTo>
                <a:lnTo>
                  <a:pt x="0" y="457200"/>
                </a:lnTo>
              </a:path>
            </a:pathLst>
          </a:custGeom>
          <a:noFill/>
          <a:ln w="63500">
            <a:solidFill>
              <a:schemeClr val="tx1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rot="900000">
            <a:off x="12777456" y="7714592"/>
            <a:ext cx="1940664" cy="1379626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 rot="6299986">
            <a:off x="13327115" y="7715808"/>
            <a:ext cx="834411" cy="1121297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 rot="5399986">
            <a:off x="13682108" y="8099267"/>
            <a:ext cx="135642" cy="280136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46" name="Полилиния 45"/>
          <p:cNvSpPr/>
          <p:nvPr/>
        </p:nvSpPr>
        <p:spPr>
          <a:xfrm>
            <a:off x="12828494" y="7597588"/>
            <a:ext cx="1479177" cy="1317812"/>
          </a:xfrm>
          <a:custGeom>
            <a:avLst/>
            <a:gdLst>
              <a:gd name="connsiteX0" fmla="*/ 0 w 1479177"/>
              <a:gd name="connsiteY0" fmla="*/ 0 h 1317812"/>
              <a:gd name="connsiteX1" fmla="*/ 537882 w 1479177"/>
              <a:gd name="connsiteY1" fmla="*/ 1317812 h 1317812"/>
              <a:gd name="connsiteX2" fmla="*/ 1479177 w 1479177"/>
              <a:gd name="connsiteY2" fmla="*/ 927847 h 1317812"/>
              <a:gd name="connsiteX3" fmla="*/ 981635 w 1479177"/>
              <a:gd name="connsiteY3" fmla="*/ 658906 h 131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9177" h="1317812">
                <a:moveTo>
                  <a:pt x="0" y="0"/>
                </a:moveTo>
                <a:lnTo>
                  <a:pt x="537882" y="1317812"/>
                </a:lnTo>
                <a:lnTo>
                  <a:pt x="1479177" y="927847"/>
                </a:lnTo>
                <a:lnTo>
                  <a:pt x="981635" y="658906"/>
                </a:lnTo>
              </a:path>
            </a:pathLst>
          </a:custGeom>
          <a:noFill/>
          <a:ln w="76200">
            <a:solidFill>
              <a:srgbClr val="FFCC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олилиния 49"/>
          <p:cNvSpPr/>
          <p:nvPr/>
        </p:nvSpPr>
        <p:spPr>
          <a:xfrm>
            <a:off x="17994086" y="7772400"/>
            <a:ext cx="1665514" cy="359229"/>
          </a:xfrm>
          <a:custGeom>
            <a:avLst/>
            <a:gdLst>
              <a:gd name="connsiteX0" fmla="*/ 0 w 1665514"/>
              <a:gd name="connsiteY0" fmla="*/ 48986 h 359229"/>
              <a:gd name="connsiteX1" fmla="*/ 1665514 w 1665514"/>
              <a:gd name="connsiteY1" fmla="*/ 0 h 359229"/>
              <a:gd name="connsiteX2" fmla="*/ 359228 w 1665514"/>
              <a:gd name="connsiteY2" fmla="*/ 359229 h 359229"/>
              <a:gd name="connsiteX3" fmla="*/ 0 w 1665514"/>
              <a:gd name="connsiteY3" fmla="*/ 48986 h 35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5514" h="359229">
                <a:moveTo>
                  <a:pt x="0" y="48986"/>
                </a:moveTo>
                <a:lnTo>
                  <a:pt x="1665514" y="0"/>
                </a:lnTo>
                <a:lnTo>
                  <a:pt x="359228" y="359229"/>
                </a:lnTo>
                <a:lnTo>
                  <a:pt x="0" y="48986"/>
                </a:lnTo>
                <a:close/>
              </a:path>
            </a:pathLst>
          </a:cu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51" name="Полилиния 50"/>
          <p:cNvSpPr/>
          <p:nvPr/>
        </p:nvSpPr>
        <p:spPr>
          <a:xfrm>
            <a:off x="18532929" y="7822406"/>
            <a:ext cx="1062377" cy="684780"/>
          </a:xfrm>
          <a:custGeom>
            <a:avLst/>
            <a:gdLst>
              <a:gd name="connsiteX0" fmla="*/ 0 w 1094014"/>
              <a:gd name="connsiteY0" fmla="*/ 440871 h 734786"/>
              <a:gd name="connsiteX1" fmla="*/ 1094014 w 1094014"/>
              <a:gd name="connsiteY1" fmla="*/ 0 h 734786"/>
              <a:gd name="connsiteX2" fmla="*/ 342900 w 1094014"/>
              <a:gd name="connsiteY2" fmla="*/ 734786 h 734786"/>
              <a:gd name="connsiteX3" fmla="*/ 0 w 1094014"/>
              <a:gd name="connsiteY3" fmla="*/ 440871 h 73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4014" h="734786">
                <a:moveTo>
                  <a:pt x="0" y="440871"/>
                </a:moveTo>
                <a:lnTo>
                  <a:pt x="1094014" y="0"/>
                </a:lnTo>
                <a:lnTo>
                  <a:pt x="342900" y="734786"/>
                </a:lnTo>
                <a:lnTo>
                  <a:pt x="0" y="440871"/>
                </a:lnTo>
                <a:close/>
              </a:path>
            </a:pathLst>
          </a:cu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52" name="Полилиния 51"/>
          <p:cNvSpPr/>
          <p:nvPr/>
        </p:nvSpPr>
        <p:spPr>
          <a:xfrm>
            <a:off x="18349644" y="8143875"/>
            <a:ext cx="174099" cy="435046"/>
          </a:xfrm>
          <a:custGeom>
            <a:avLst/>
            <a:gdLst>
              <a:gd name="connsiteX0" fmla="*/ 0 w 154112"/>
              <a:gd name="connsiteY0" fmla="*/ 0 h 431514"/>
              <a:gd name="connsiteX1" fmla="*/ 30822 w 154112"/>
              <a:gd name="connsiteY1" fmla="*/ 431514 h 431514"/>
              <a:gd name="connsiteX2" fmla="*/ 154112 w 154112"/>
              <a:gd name="connsiteY2" fmla="*/ 71919 h 431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112" h="431514">
                <a:moveTo>
                  <a:pt x="0" y="0"/>
                </a:moveTo>
                <a:lnTo>
                  <a:pt x="30822" y="431514"/>
                </a:lnTo>
                <a:lnTo>
                  <a:pt x="154112" y="71919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18385971" y="8404262"/>
            <a:ext cx="333545" cy="209059"/>
          </a:xfrm>
          <a:custGeom>
            <a:avLst/>
            <a:gdLst>
              <a:gd name="connsiteX0" fmla="*/ 0 w 328773"/>
              <a:gd name="connsiteY0" fmla="*/ 226031 h 226031"/>
              <a:gd name="connsiteX1" fmla="*/ 328773 w 328773"/>
              <a:gd name="connsiteY1" fmla="*/ 0 h 226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8773" h="226031">
                <a:moveTo>
                  <a:pt x="0" y="226031"/>
                </a:moveTo>
                <a:lnTo>
                  <a:pt x="328773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15494526" y="3456759"/>
            <a:ext cx="1138975" cy="982713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55" name="Полилиния 54"/>
          <p:cNvSpPr/>
          <p:nvPr/>
        </p:nvSpPr>
        <p:spPr>
          <a:xfrm>
            <a:off x="16120063" y="3343092"/>
            <a:ext cx="217358" cy="247337"/>
          </a:xfrm>
          <a:custGeom>
            <a:avLst/>
            <a:gdLst>
              <a:gd name="connsiteX0" fmla="*/ 29981 w 217358"/>
              <a:gd name="connsiteY0" fmla="*/ 0 h 247337"/>
              <a:gd name="connsiteX1" fmla="*/ 29981 w 217358"/>
              <a:gd name="connsiteY1" fmla="*/ 0 h 247337"/>
              <a:gd name="connsiteX2" fmla="*/ 22486 w 217358"/>
              <a:gd name="connsiteY2" fmla="*/ 74950 h 247337"/>
              <a:gd name="connsiteX3" fmla="*/ 0 w 217358"/>
              <a:gd name="connsiteY3" fmla="*/ 217357 h 247337"/>
              <a:gd name="connsiteX4" fmla="*/ 127417 w 217358"/>
              <a:gd name="connsiteY4" fmla="*/ 247337 h 247337"/>
              <a:gd name="connsiteX5" fmla="*/ 217358 w 217358"/>
              <a:gd name="connsiteY5" fmla="*/ 29980 h 247337"/>
              <a:gd name="connsiteX6" fmla="*/ 29981 w 217358"/>
              <a:gd name="connsiteY6" fmla="*/ 0 h 24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7358" h="247337">
                <a:moveTo>
                  <a:pt x="29981" y="0"/>
                </a:moveTo>
                <a:lnTo>
                  <a:pt x="29981" y="0"/>
                </a:lnTo>
                <a:cubicBezTo>
                  <a:pt x="27483" y="24983"/>
                  <a:pt x="26037" y="50094"/>
                  <a:pt x="22486" y="74950"/>
                </a:cubicBezTo>
                <a:cubicBezTo>
                  <a:pt x="-411" y="235223"/>
                  <a:pt x="0" y="163016"/>
                  <a:pt x="0" y="217357"/>
                </a:cubicBezTo>
                <a:lnTo>
                  <a:pt x="127417" y="247337"/>
                </a:lnTo>
                <a:lnTo>
                  <a:pt x="217358" y="29980"/>
                </a:lnTo>
                <a:lnTo>
                  <a:pt x="29981" y="0"/>
                </a:lnTo>
                <a:close/>
              </a:path>
            </a:pathLst>
          </a:cu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  <p:sp>
        <p:nvSpPr>
          <p:cNvPr id="57" name="Полилиния 56"/>
          <p:cNvSpPr/>
          <p:nvPr/>
        </p:nvSpPr>
        <p:spPr>
          <a:xfrm rot="480503">
            <a:off x="16246808" y="3023075"/>
            <a:ext cx="599949" cy="374970"/>
          </a:xfrm>
          <a:custGeom>
            <a:avLst/>
            <a:gdLst>
              <a:gd name="connsiteX0" fmla="*/ 0 w 559166"/>
              <a:gd name="connsiteY0" fmla="*/ 374970 h 374970"/>
              <a:gd name="connsiteX1" fmla="*/ 6579 w 559166"/>
              <a:gd name="connsiteY1" fmla="*/ 243402 h 374970"/>
              <a:gd name="connsiteX2" fmla="*/ 13157 w 559166"/>
              <a:gd name="connsiteY2" fmla="*/ 217088 h 374970"/>
              <a:gd name="connsiteX3" fmla="*/ 26314 w 559166"/>
              <a:gd name="connsiteY3" fmla="*/ 197353 h 374970"/>
              <a:gd name="connsiteX4" fmla="*/ 52628 w 559166"/>
              <a:gd name="connsiteY4" fmla="*/ 157882 h 374970"/>
              <a:gd name="connsiteX5" fmla="*/ 78941 w 559166"/>
              <a:gd name="connsiteY5" fmla="*/ 118412 h 374970"/>
              <a:gd name="connsiteX6" fmla="*/ 98677 w 559166"/>
              <a:gd name="connsiteY6" fmla="*/ 98677 h 374970"/>
              <a:gd name="connsiteX7" fmla="*/ 138147 w 559166"/>
              <a:gd name="connsiteY7" fmla="*/ 72363 h 374970"/>
              <a:gd name="connsiteX8" fmla="*/ 177618 w 559166"/>
              <a:gd name="connsiteY8" fmla="*/ 46049 h 374970"/>
              <a:gd name="connsiteX9" fmla="*/ 197353 w 559166"/>
              <a:gd name="connsiteY9" fmla="*/ 32892 h 374970"/>
              <a:gd name="connsiteX10" fmla="*/ 236823 w 559166"/>
              <a:gd name="connsiteY10" fmla="*/ 19736 h 374970"/>
              <a:gd name="connsiteX11" fmla="*/ 256559 w 559166"/>
              <a:gd name="connsiteY11" fmla="*/ 13157 h 374970"/>
              <a:gd name="connsiteX12" fmla="*/ 276294 w 559166"/>
              <a:gd name="connsiteY12" fmla="*/ 6579 h 374970"/>
              <a:gd name="connsiteX13" fmla="*/ 296029 w 559166"/>
              <a:gd name="connsiteY13" fmla="*/ 0 h 374970"/>
              <a:gd name="connsiteX14" fmla="*/ 440754 w 559166"/>
              <a:gd name="connsiteY14" fmla="*/ 6579 h 374970"/>
              <a:gd name="connsiteX15" fmla="*/ 486803 w 559166"/>
              <a:gd name="connsiteY15" fmla="*/ 19736 h 374970"/>
              <a:gd name="connsiteX16" fmla="*/ 506539 w 559166"/>
              <a:gd name="connsiteY16" fmla="*/ 32892 h 374970"/>
              <a:gd name="connsiteX17" fmla="*/ 526274 w 559166"/>
              <a:gd name="connsiteY17" fmla="*/ 39471 h 374970"/>
              <a:gd name="connsiteX18" fmla="*/ 546009 w 559166"/>
              <a:gd name="connsiteY18" fmla="*/ 52628 h 374970"/>
              <a:gd name="connsiteX19" fmla="*/ 559166 w 559166"/>
              <a:gd name="connsiteY19" fmla="*/ 59206 h 374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59166" h="374970">
                <a:moveTo>
                  <a:pt x="0" y="374970"/>
                </a:moveTo>
                <a:cubicBezTo>
                  <a:pt x="2193" y="331114"/>
                  <a:pt x="2932" y="287161"/>
                  <a:pt x="6579" y="243402"/>
                </a:cubicBezTo>
                <a:cubicBezTo>
                  <a:pt x="7330" y="234392"/>
                  <a:pt x="9596" y="225398"/>
                  <a:pt x="13157" y="217088"/>
                </a:cubicBezTo>
                <a:cubicBezTo>
                  <a:pt x="16271" y="209821"/>
                  <a:pt x="21928" y="203931"/>
                  <a:pt x="26314" y="197353"/>
                </a:cubicBezTo>
                <a:cubicBezTo>
                  <a:pt x="38894" y="159610"/>
                  <a:pt x="23883" y="194840"/>
                  <a:pt x="52628" y="157882"/>
                </a:cubicBezTo>
                <a:cubicBezTo>
                  <a:pt x="62336" y="145401"/>
                  <a:pt x="67760" y="129593"/>
                  <a:pt x="78941" y="118412"/>
                </a:cubicBezTo>
                <a:cubicBezTo>
                  <a:pt x="85520" y="111834"/>
                  <a:pt x="91333" y="104389"/>
                  <a:pt x="98677" y="98677"/>
                </a:cubicBezTo>
                <a:cubicBezTo>
                  <a:pt x="111159" y="88969"/>
                  <a:pt x="126966" y="83544"/>
                  <a:pt x="138147" y="72363"/>
                </a:cubicBezTo>
                <a:cubicBezTo>
                  <a:pt x="175558" y="34952"/>
                  <a:pt x="139536" y="65091"/>
                  <a:pt x="177618" y="46049"/>
                </a:cubicBezTo>
                <a:cubicBezTo>
                  <a:pt x="184690" y="42513"/>
                  <a:pt x="190128" y="36103"/>
                  <a:pt x="197353" y="32892"/>
                </a:cubicBezTo>
                <a:cubicBezTo>
                  <a:pt x="210026" y="27260"/>
                  <a:pt x="223666" y="24121"/>
                  <a:pt x="236823" y="19736"/>
                </a:cubicBezTo>
                <a:lnTo>
                  <a:pt x="256559" y="13157"/>
                </a:lnTo>
                <a:lnTo>
                  <a:pt x="276294" y="6579"/>
                </a:lnTo>
                <a:lnTo>
                  <a:pt x="296029" y="0"/>
                </a:lnTo>
                <a:cubicBezTo>
                  <a:pt x="344271" y="2193"/>
                  <a:pt x="392605" y="2875"/>
                  <a:pt x="440754" y="6579"/>
                </a:cubicBezTo>
                <a:cubicBezTo>
                  <a:pt x="445741" y="6963"/>
                  <a:pt x="480007" y="16338"/>
                  <a:pt x="486803" y="19736"/>
                </a:cubicBezTo>
                <a:cubicBezTo>
                  <a:pt x="493875" y="23272"/>
                  <a:pt x="499467" y="29356"/>
                  <a:pt x="506539" y="32892"/>
                </a:cubicBezTo>
                <a:cubicBezTo>
                  <a:pt x="512741" y="35993"/>
                  <a:pt x="520072" y="36370"/>
                  <a:pt x="526274" y="39471"/>
                </a:cubicBezTo>
                <a:cubicBezTo>
                  <a:pt x="533345" y="43007"/>
                  <a:pt x="539229" y="48560"/>
                  <a:pt x="546009" y="52628"/>
                </a:cubicBezTo>
                <a:cubicBezTo>
                  <a:pt x="550214" y="55151"/>
                  <a:pt x="554780" y="57013"/>
                  <a:pt x="559166" y="59206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5-конечная звезда 2"/>
          <p:cNvSpPr/>
          <p:nvPr/>
        </p:nvSpPr>
        <p:spPr>
          <a:xfrm>
            <a:off x="16663162" y="2968217"/>
            <a:ext cx="455909" cy="359981"/>
          </a:xfrm>
          <a:prstGeom prst="star5">
            <a:avLst>
              <a:gd name="adj" fmla="val 9390"/>
              <a:gd name="hf" fmla="val 105146"/>
              <a:gd name="vf" fmla="val 110557"/>
            </a:avLst>
          </a:prstGeom>
          <a:solidFill>
            <a:schemeClr val="tx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116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5861" y="7728362"/>
            <a:ext cx="7052951" cy="60165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Sunday </a:t>
            </a:r>
            <a:br>
              <a:rPr lang="en-US" dirty="0"/>
            </a:br>
            <a:r>
              <a:rPr lang="en-US" dirty="0"/>
              <a:t>event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12</a:t>
            </a:fld>
            <a:endParaRPr lang="ru-RU"/>
          </a:p>
        </p:txBody>
      </p:sp>
      <p:sp>
        <p:nvSpPr>
          <p:cNvPr id="44" name="Объект 6">
            <a:extLst>
              <a:ext uri="{FF2B5EF4-FFF2-40B4-BE49-F238E27FC236}">
                <a16:creationId xmlns:a16="http://schemas.microsoft.com/office/drawing/2014/main" id="{A019A226-C171-E846-BF85-8074D7146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25861" y="7672031"/>
            <a:ext cx="6388475" cy="5071600"/>
          </a:xfrm>
        </p:spPr>
        <p:txBody>
          <a:bodyPr/>
          <a:lstStyle/>
          <a:p>
            <a:pPr algn="r"/>
            <a:r>
              <a:rPr lang="en-US" sz="3200" dirty="0">
                <a:hlinkClick r:id="rId4"/>
              </a:rPr>
              <a:t>https://www.terascale.de/ml2019</a:t>
            </a:r>
            <a:r>
              <a:rPr lang="en-US" sz="3200" dirty="0"/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D92447-8E47-4649-8D13-B7D0570361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544" y="-327086"/>
            <a:ext cx="11930180" cy="1405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90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Want more? Ask us how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13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1143001" y="2273300"/>
            <a:ext cx="19061805" cy="10414000"/>
          </a:xfrm>
        </p:spPr>
        <p:txBody>
          <a:bodyPr/>
          <a:lstStyle/>
          <a:p>
            <a:pPr lvl="1"/>
            <a:r>
              <a:rPr lang="en-US" dirty="0"/>
              <a:t>Dr. Alexey </a:t>
            </a:r>
            <a:r>
              <a:rPr lang="en-US" dirty="0" err="1"/>
              <a:t>Artemov</a:t>
            </a:r>
            <a:r>
              <a:rPr lang="en-US" dirty="0"/>
              <a:t>, </a:t>
            </a:r>
            <a:r>
              <a:rPr lang="en-US" dirty="0" err="1"/>
              <a:t>Skoltech</a:t>
            </a:r>
            <a:r>
              <a:rPr lang="en-US" dirty="0"/>
              <a:t>, HSE</a:t>
            </a:r>
          </a:p>
          <a:p>
            <a:pPr lvl="1"/>
            <a:r>
              <a:rPr lang="en-US" dirty="0"/>
              <a:t>Dr. Artem </a:t>
            </a:r>
            <a:r>
              <a:rPr lang="en-US" dirty="0" err="1"/>
              <a:t>Maevsky</a:t>
            </a:r>
            <a:r>
              <a:rPr lang="en-US" dirty="0"/>
              <a:t>, HSE</a:t>
            </a:r>
          </a:p>
          <a:p>
            <a:pPr lvl="1"/>
            <a:r>
              <a:rPr lang="en-US" dirty="0"/>
              <a:t>Maxim </a:t>
            </a:r>
            <a:r>
              <a:rPr lang="en-US" dirty="0" err="1"/>
              <a:t>Borisyak</a:t>
            </a:r>
            <a:r>
              <a:rPr lang="en-US" dirty="0"/>
              <a:t>, YSDA</a:t>
            </a:r>
          </a:p>
          <a:p>
            <a:pPr lvl="1"/>
            <a:r>
              <a:rPr lang="en-US" dirty="0"/>
              <a:t>Nikita </a:t>
            </a:r>
            <a:r>
              <a:rPr lang="en-US" dirty="0" err="1"/>
              <a:t>Kazeev</a:t>
            </a:r>
            <a:r>
              <a:rPr lang="en-US" dirty="0"/>
              <a:t>, YSDA, HSE</a:t>
            </a:r>
          </a:p>
          <a:p>
            <a:pPr lvl="1"/>
            <a:r>
              <a:rPr lang="en-US" dirty="0"/>
              <a:t>Vladislav </a:t>
            </a:r>
            <a:r>
              <a:rPr lang="en-US" dirty="0" err="1"/>
              <a:t>Belavin</a:t>
            </a:r>
            <a:r>
              <a:rPr lang="en-US" dirty="0"/>
              <a:t>, HSE</a:t>
            </a:r>
          </a:p>
          <a:p>
            <a:pPr lvl="1"/>
            <a:r>
              <a:rPr lang="en-US" dirty="0"/>
              <a:t>Mikhail </a:t>
            </a:r>
            <a:r>
              <a:rPr lang="en-US" dirty="0" err="1"/>
              <a:t>Hushchyn</a:t>
            </a:r>
            <a:r>
              <a:rPr lang="en-US" dirty="0"/>
              <a:t>, HSE, YSDA</a:t>
            </a:r>
          </a:p>
          <a:p>
            <a:pPr lvl="1"/>
            <a:r>
              <a:rPr lang="en-US" dirty="0"/>
              <a:t>Dr. Andrey Ustyuzhanin, YSDA, HSE, ICL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9462" y="7699473"/>
            <a:ext cx="7052951" cy="6016527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82521" y="5717837"/>
            <a:ext cx="3157186" cy="3536048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 rotWithShape="1">
          <a:blip r:embed="rId5"/>
          <a:srcRect t="-25221" b="25221"/>
          <a:stretch/>
        </p:blipFill>
        <p:spPr>
          <a:xfrm>
            <a:off x="14763825" y="487679"/>
            <a:ext cx="3275882" cy="4913824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</a:effectLst>
        </p:spPr>
      </p:pic>
      <p:pic>
        <p:nvPicPr>
          <p:cNvPr id="11" name="Изображение 10"/>
          <p:cNvPicPr>
            <a:picLocks noChangeAspect="1"/>
          </p:cNvPicPr>
          <p:nvPr/>
        </p:nvPicPr>
        <p:blipFill rotWithShape="1">
          <a:blip r:embed="rId6"/>
          <a:srcRect l="15976" t="-1" r="18830" b="30081"/>
          <a:stretch/>
        </p:blipFill>
        <p:spPr>
          <a:xfrm>
            <a:off x="18500573" y="5040128"/>
            <a:ext cx="3203378" cy="3435506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3196" y="9625831"/>
            <a:ext cx="3214548" cy="321454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9695B6F-BF68-BA4F-9333-E4836A22447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7" r="24111"/>
          <a:stretch/>
        </p:blipFill>
        <p:spPr>
          <a:xfrm>
            <a:off x="18464952" y="562010"/>
            <a:ext cx="3274620" cy="388452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834A725-55EB-DA4C-8C24-B3701C8487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486093" y="8721379"/>
            <a:ext cx="3234704" cy="396592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A8E094-92FB-0F4B-ABEC-348FB02305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00378" y="9625831"/>
            <a:ext cx="3099743" cy="321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674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3">
            <a:extLst>
              <a:ext uri="{FF2B5EF4-FFF2-40B4-BE49-F238E27FC236}">
                <a16:creationId xmlns:a16="http://schemas.microsoft.com/office/drawing/2014/main" id="{06B18F27-78D2-1046-B7DA-8B82B77AFD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9462" y="7699473"/>
            <a:ext cx="7052951" cy="60165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DESY Team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14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1143001" y="2273300"/>
            <a:ext cx="19061805" cy="10414000"/>
          </a:xfrm>
        </p:spPr>
        <p:txBody>
          <a:bodyPr/>
          <a:lstStyle/>
          <a:p>
            <a:pPr lvl="1"/>
            <a:r>
              <a:rPr lang="en-US" dirty="0"/>
              <a:t>Dr. Isabell Melzer-</a:t>
            </a:r>
            <a:r>
              <a:rPr lang="en-US" dirty="0" err="1"/>
              <a:t>Pellmann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Inna Henning</a:t>
            </a:r>
          </a:p>
          <a:p>
            <a:pPr lvl="1"/>
            <a:endParaRPr lang="en-US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EB704A5-B731-D54D-B34A-E061D2777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3962" y="370800"/>
            <a:ext cx="4197600" cy="41976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E0DE049-89A1-AB4D-8F18-528F569D0D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37"/>
          <a:stretch/>
        </p:blipFill>
        <p:spPr>
          <a:xfrm>
            <a:off x="17187305" y="5602807"/>
            <a:ext cx="5020879" cy="583439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C13CCCF-FC3C-964E-B4A5-220741EA29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1" t="14637" r="7250" b="16657"/>
          <a:stretch/>
        </p:blipFill>
        <p:spPr>
          <a:xfrm>
            <a:off x="9842262" y="2524629"/>
            <a:ext cx="6781133" cy="649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85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9462" y="7699473"/>
            <a:ext cx="7052951" cy="60165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Items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15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1143001" y="2273300"/>
            <a:ext cx="19061805" cy="10414000"/>
          </a:xfrm>
        </p:spPr>
        <p:txBody>
          <a:bodyPr/>
          <a:lstStyle/>
          <a:p>
            <a:pPr lvl="1"/>
            <a:r>
              <a:rPr lang="en-US" dirty="0"/>
              <a:t>Repository with slides and notebooks:</a:t>
            </a:r>
          </a:p>
          <a:p>
            <a:pPr lvl="2"/>
            <a:r>
              <a:rPr lang="en-US" dirty="0">
                <a:hlinkClick r:id="rId4"/>
              </a:rPr>
              <a:t>https://github.com/yandexdataschool/mlhep2019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Distributed intelligence</a:t>
            </a:r>
          </a:p>
          <a:p>
            <a:pPr lvl="2"/>
            <a:r>
              <a:rPr lang="en-US" dirty="0">
                <a:hlinkClick r:id="rId5"/>
              </a:rPr>
              <a:t>https://t.me/joinchat/DMMgwheJKrVrNJq6JcDsLA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Social network tags</a:t>
            </a:r>
          </a:p>
          <a:p>
            <a:pPr lvl="2"/>
            <a:r>
              <a:rPr lang="en-US" dirty="0"/>
              <a:t>#mlhep2019 , #</a:t>
            </a:r>
            <a:r>
              <a:rPr lang="en-US" dirty="0" err="1"/>
              <a:t>mlhep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Reception this evening!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28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3">
            <a:extLst>
              <a:ext uri="{FF2B5EF4-FFF2-40B4-BE49-F238E27FC236}">
                <a16:creationId xmlns:a16="http://schemas.microsoft.com/office/drawing/2014/main" id="{A5EABA59-A58E-4842-A2F1-550E2DA7C0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9462" y="7699473"/>
            <a:ext cx="7052951" cy="60165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thanks to our sponsors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16</a:t>
            </a:fld>
            <a:endParaRPr lang="ru-RU"/>
          </a:p>
        </p:txBody>
      </p:sp>
      <p:pic>
        <p:nvPicPr>
          <p:cNvPr id="14" name="Изображение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8674" y="5960406"/>
            <a:ext cx="2638473" cy="2635966"/>
          </a:xfrm>
          <a:prstGeom prst="rect">
            <a:avLst/>
          </a:prstGeom>
        </p:spPr>
      </p:pic>
      <p:pic>
        <p:nvPicPr>
          <p:cNvPr id="2050" name="Picture 2" descr="https://indico.cern.ch/event/687473/images/19025-O_Academy_Stacked_RG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10" y="5330003"/>
            <a:ext cx="683895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dn.website-editor.net/d3b0f6b0cacf4f4a82bac5fe36fa7630/dms3rep/multi/thumbnail/insights-logo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8507" y="6128124"/>
            <a:ext cx="3241691" cy="226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7322598" y="8570570"/>
            <a:ext cx="59650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6"/>
              </a:rPr>
              <a:t>https://www.insights-itn.eu</a:t>
            </a:r>
            <a:r>
              <a:rPr lang="ru-RU" dirty="0"/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83806" y="8733939"/>
            <a:ext cx="89979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8"/>
              </a:rPr>
              <a:t>https://amva4newphysics.wordpress.com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6062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048000" y="3048000"/>
            <a:ext cx="19207881" cy="6099600"/>
          </a:xfrm>
        </p:spPr>
        <p:txBody>
          <a:bodyPr/>
          <a:lstStyle/>
          <a:p>
            <a:pPr algn="ctr"/>
            <a:r>
              <a:rPr lang="en-US" sz="8000" dirty="0"/>
              <a:t>Welcome to MLHEP’19!</a:t>
            </a:r>
            <a:endParaRPr lang="ru-RU" sz="8000" dirty="0"/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99" b="-3910"/>
          <a:stretch/>
        </p:blipFill>
        <p:spPr>
          <a:xfrm>
            <a:off x="20475081" y="1506040"/>
            <a:ext cx="1780800" cy="1908000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846"/>
          <a:stretch/>
        </p:blipFill>
        <p:spPr>
          <a:xfrm>
            <a:off x="5704006" y="1878430"/>
            <a:ext cx="2671200" cy="1163220"/>
          </a:xfrm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48000" y="8766000"/>
            <a:ext cx="18302487" cy="4302300"/>
          </a:xfrm>
        </p:spPr>
        <p:txBody>
          <a:bodyPr/>
          <a:lstStyle/>
          <a:p>
            <a:pPr algn="ctr"/>
            <a:r>
              <a:rPr lang="en-US" dirty="0"/>
              <a:t>2019-07-01, DESY</a:t>
            </a:r>
          </a:p>
          <a:p>
            <a:endParaRPr lang="en-US" dirty="0"/>
          </a:p>
          <a:p>
            <a:r>
              <a:rPr lang="en-US" dirty="0"/>
              <a:t>Andrey Ustyuzhanin</a:t>
            </a:r>
          </a:p>
          <a:p>
            <a:r>
              <a:rPr lang="en-US" sz="3200" dirty="0"/>
              <a:t>NRU HSE</a:t>
            </a:r>
          </a:p>
          <a:p>
            <a:r>
              <a:rPr lang="en-US" sz="3200" dirty="0"/>
              <a:t>YSDA</a:t>
            </a:r>
          </a:p>
          <a:p>
            <a:r>
              <a:rPr lang="en-US" sz="3200" dirty="0"/>
              <a:t>ICL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08170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246" y="2810566"/>
            <a:ext cx="14746560" cy="9235219"/>
          </a:xfrm>
          <a:prstGeom prst="rect">
            <a:avLst/>
          </a:prstGeom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EF46-E48B-429F-8C36-98F4B11BF2A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</p:spPr>
        <p:txBody>
          <a:bodyPr/>
          <a:lstStyle/>
          <a:p>
            <a:r>
              <a:rPr lang="en-US" dirty="0"/>
              <a:t>Global Search Engines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41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 at Yandex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4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1143001" y="2273300"/>
            <a:ext cx="17153805" cy="10414000"/>
          </a:xfrm>
        </p:spPr>
        <p:txBody>
          <a:bodyPr/>
          <a:lstStyle/>
          <a:p>
            <a:pPr lvl="1">
              <a:lnSpc>
                <a:spcPts val="5000"/>
              </a:lnSpc>
            </a:pPr>
            <a:r>
              <a:rPr lang="en-US" sz="3800" dirty="0"/>
              <a:t>Search Engine tasks: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Processing of the entire web (~10</a:t>
            </a:r>
            <a:r>
              <a:rPr lang="en-US" sz="3800" baseline="30000" dirty="0"/>
              <a:t>10</a:t>
            </a:r>
            <a:r>
              <a:rPr lang="en-US" sz="3800" dirty="0"/>
              <a:t> pages, </a:t>
            </a:r>
            <a:r>
              <a:rPr lang="en-US" sz="3000" dirty="0">
                <a:hlinkClick r:id="rId3"/>
              </a:rPr>
              <a:t>http://www.worldwidewebsize.com</a:t>
            </a:r>
            <a:r>
              <a:rPr lang="en-US" sz="3800" dirty="0"/>
              <a:t>)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Aggregation of users on </a:t>
            </a:r>
            <a:r>
              <a:rPr lang="en-US" sz="3800" dirty="0" err="1"/>
              <a:t>behaviour</a:t>
            </a:r>
            <a:r>
              <a:rPr lang="en-US" sz="3800" dirty="0"/>
              <a:t> analytics and </a:t>
            </a:r>
            <a:br>
              <a:rPr lang="en-US" sz="3800" dirty="0"/>
            </a:br>
            <a:r>
              <a:rPr lang="en-US" sz="3800" dirty="0"/>
              <a:t>micro-segmentation (~10</a:t>
            </a:r>
            <a:r>
              <a:rPr lang="en-US" sz="3800" baseline="30000" dirty="0"/>
              <a:t>8</a:t>
            </a:r>
            <a:r>
              <a:rPr lang="en-US" sz="3800" dirty="0"/>
              <a:t>-10</a:t>
            </a:r>
            <a:r>
              <a:rPr lang="en-US" sz="3800" baseline="30000" dirty="0"/>
              <a:t>9</a:t>
            </a:r>
            <a:r>
              <a:rPr lang="en-US" sz="3800" dirty="0"/>
              <a:t>)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Personalized delivery of relevant URLs/Images/Ads with the highest click probability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Internal Machine learning application examples: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Navigation / maps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Natural Language Translation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Speech recognition/ synthesis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Music streaming / recommendation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Weather prediction (“</a:t>
            </a:r>
            <a:r>
              <a:rPr lang="en-US" sz="3800" dirty="0" err="1"/>
              <a:t>nowcasting</a:t>
            </a:r>
            <a:r>
              <a:rPr lang="en-US" sz="3800" dirty="0"/>
              <a:t>”)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 err="1"/>
              <a:t>Ya.Taxi</a:t>
            </a:r>
            <a:r>
              <a:rPr lang="en-US" sz="3800" dirty="0"/>
              <a:t> – demand prediction for specific space-time region, driving cars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Self-driving car</a:t>
            </a:r>
          </a:p>
          <a:p>
            <a:pPr lvl="2">
              <a:lnSpc>
                <a:spcPts val="5000"/>
              </a:lnSpc>
              <a:spcBef>
                <a:spcPts val="0"/>
              </a:spcBef>
            </a:pPr>
            <a:r>
              <a:rPr lang="en-US" sz="3800" dirty="0"/>
              <a:t>Voice Assistant “Alice”</a:t>
            </a:r>
          </a:p>
        </p:txBody>
      </p:sp>
      <p:pic>
        <p:nvPicPr>
          <p:cNvPr id="7" name="Объект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6806" y="3517420"/>
            <a:ext cx="5212828" cy="869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936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Yandex School of Data Analysis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5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1143001" y="2273300"/>
            <a:ext cx="20566298" cy="10414000"/>
          </a:xfrm>
        </p:spPr>
        <p:txBody>
          <a:bodyPr/>
          <a:lstStyle/>
          <a:p>
            <a:pPr>
              <a:lnSpc>
                <a:spcPts val="5000"/>
              </a:lnSpc>
              <a:spcBef>
                <a:spcPts val="0"/>
              </a:spcBef>
              <a:spcAft>
                <a:spcPts val="0"/>
              </a:spcAft>
            </a:pPr>
            <a:endParaRPr lang="en-US" sz="3800" dirty="0"/>
          </a:p>
          <a:p>
            <a:pPr>
              <a:lnSpc>
                <a:spcPts val="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800" dirty="0"/>
              <a:t>Established in 2007. Focuses the field of Statistics, Machine Intelligence and Deep Learning</a:t>
            </a:r>
          </a:p>
          <a:p>
            <a:pPr>
              <a:lnSpc>
                <a:spcPts val="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800" dirty="0"/>
              <a:t>Joint master’s program with leading Russian universities</a:t>
            </a:r>
          </a:p>
          <a:p>
            <a:pPr>
              <a:lnSpc>
                <a:spcPts val="5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3800" dirty="0"/>
              <a:t>2 years, 12+ courses (</a:t>
            </a:r>
            <a:r>
              <a:rPr lang="en-US" sz="3800" dirty="0">
                <a:hlinkClick r:id="rId3"/>
              </a:rPr>
              <a:t>https://yandexdataschool.com/edu-process/program</a:t>
            </a:r>
            <a:r>
              <a:rPr lang="en-US" sz="3800" dirty="0"/>
              <a:t>)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Algorithms &amp; Data Structures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Programming Languages (C++ and Python)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Machine Learning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Big Data Storage &amp; Processing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Information Retrieval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Deep Learning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Reinforcement Learning</a:t>
            </a:r>
          </a:p>
          <a:p>
            <a:pPr>
              <a:lnSpc>
                <a:spcPts val="5000"/>
              </a:lnSpc>
              <a:spcAft>
                <a:spcPts val="0"/>
              </a:spcAft>
            </a:pPr>
            <a:r>
              <a:rPr lang="en-US" sz="3800" dirty="0"/>
              <a:t>Admission: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4000 applications per year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250 are accepted per year</a:t>
            </a:r>
          </a:p>
          <a:p>
            <a:pPr lvl="1">
              <a:lnSpc>
                <a:spcPts val="5000"/>
              </a:lnSpc>
            </a:pPr>
            <a:r>
              <a:rPr lang="en-US" sz="3800" dirty="0"/>
              <a:t>~600 graduated so far</a:t>
            </a:r>
          </a:p>
        </p:txBody>
      </p:sp>
      <p:pic>
        <p:nvPicPr>
          <p:cNvPr id="9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846"/>
          <a:stretch/>
        </p:blipFill>
        <p:spPr>
          <a:xfrm>
            <a:off x="18678406" y="509484"/>
            <a:ext cx="4960800" cy="216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429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EF46-E48B-429F-8C36-98F4B11BF2A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22131337" cy="1511300"/>
          </a:xfrm>
        </p:spPr>
        <p:txBody>
          <a:bodyPr/>
          <a:lstStyle/>
          <a:p>
            <a:r>
              <a:rPr lang="en-US" dirty="0"/>
              <a:t>Global Search Engines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 rotWithShape="1">
          <a:blip r:embed="rId2" cstate="print"/>
          <a:srcRect l="10063" b="41020"/>
          <a:stretch/>
        </p:blipFill>
        <p:spPr>
          <a:xfrm>
            <a:off x="-334074" y="-1537200"/>
            <a:ext cx="24749939" cy="17954701"/>
          </a:xfrm>
          <a:prstGeom prst="rect">
            <a:avLst/>
          </a:prstGeom>
        </p:spPr>
      </p:pic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581" y="9042400"/>
            <a:ext cx="50800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275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HSE Faculty of Computer Science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7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1143001" y="2273300"/>
            <a:ext cx="19061805" cy="10414000"/>
          </a:xfrm>
        </p:spPr>
        <p:txBody>
          <a:bodyPr/>
          <a:lstStyle/>
          <a:p>
            <a:pPr lvl="1"/>
            <a:r>
              <a:rPr lang="en-US" sz="4400" dirty="0"/>
              <a:t>Established in March 2014, </a:t>
            </a:r>
          </a:p>
          <a:p>
            <a:pPr lvl="1"/>
            <a:r>
              <a:rPr lang="en-US" sz="4400" dirty="0"/>
              <a:t>Active support from Yandex (more than 50 lecturers/</a:t>
            </a:r>
            <a:r>
              <a:rPr lang="en-US" sz="4400" dirty="0" err="1"/>
              <a:t>seminarists</a:t>
            </a:r>
            <a:r>
              <a:rPr lang="en-US" sz="4400" dirty="0"/>
              <a:t> are Yandex employee)</a:t>
            </a:r>
          </a:p>
          <a:p>
            <a:pPr lvl="2">
              <a:spcBef>
                <a:spcPts val="1000"/>
              </a:spcBef>
            </a:pPr>
            <a:r>
              <a:rPr lang="en-US" sz="4400" dirty="0"/>
              <a:t>Also cooperates with Kaspersky, </a:t>
            </a:r>
            <a:r>
              <a:rPr lang="en-US" sz="4400" dirty="0" err="1"/>
              <a:t>WorldQuant</a:t>
            </a:r>
            <a:r>
              <a:rPr lang="en-US" sz="4400" dirty="0"/>
              <a:t>, Huawei, …</a:t>
            </a:r>
          </a:p>
          <a:p>
            <a:pPr lvl="1"/>
            <a:r>
              <a:rPr lang="en-US" sz="4400" dirty="0"/>
              <a:t>Goal: enter the world’s top 30 Computer Science faculties by 2020</a:t>
            </a:r>
          </a:p>
          <a:p>
            <a:pPr lvl="2">
              <a:spcBef>
                <a:spcPts val="1000"/>
              </a:spcBef>
            </a:pPr>
            <a:r>
              <a:rPr lang="en-US" sz="4400" dirty="0"/>
              <a:t>big data storing and processing,</a:t>
            </a:r>
          </a:p>
          <a:p>
            <a:pPr lvl="2">
              <a:spcBef>
                <a:spcPts val="1000"/>
              </a:spcBef>
            </a:pPr>
            <a:r>
              <a:rPr lang="en-US" sz="4400" dirty="0"/>
              <a:t>software development and system programming,</a:t>
            </a:r>
          </a:p>
          <a:p>
            <a:pPr lvl="2">
              <a:spcBef>
                <a:spcPts val="1000"/>
              </a:spcBef>
            </a:pPr>
            <a:r>
              <a:rPr lang="en-US" sz="4400" dirty="0"/>
              <a:t>machine learning</a:t>
            </a:r>
          </a:p>
          <a:p>
            <a:pPr lvl="1"/>
            <a:r>
              <a:rPr lang="en-US" sz="4400" dirty="0"/>
              <a:t>370 students enter bachelor program per year</a:t>
            </a:r>
          </a:p>
          <a:p>
            <a:pPr lvl="1"/>
            <a:r>
              <a:rPr lang="en-US" sz="4400" dirty="0"/>
              <a:t>~100 graduate master’s program per year</a:t>
            </a:r>
          </a:p>
          <a:p>
            <a:pPr lvl="1"/>
            <a:r>
              <a:rPr lang="en-US" sz="4400" dirty="0"/>
              <a:t>Member of LHCb collaboration since June 2018</a:t>
            </a: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9462" y="7699473"/>
            <a:ext cx="7052951" cy="601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653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Partner Universities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8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1143001" y="2273300"/>
            <a:ext cx="19061805" cy="10414000"/>
          </a:xfrm>
        </p:spPr>
        <p:txBody>
          <a:bodyPr/>
          <a:lstStyle/>
          <a:p>
            <a:pPr lvl="1"/>
            <a:r>
              <a:rPr lang="en-US" dirty="0"/>
              <a:t>Humboldt-</a:t>
            </a:r>
            <a:r>
              <a:rPr lang="en-US" dirty="0" err="1"/>
              <a:t>Universität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Berlin</a:t>
            </a:r>
          </a:p>
          <a:p>
            <a:pPr lvl="1"/>
            <a:r>
              <a:rPr lang="en-US" dirty="0" err="1"/>
              <a:t>Technische</a:t>
            </a:r>
            <a:r>
              <a:rPr lang="en-US" dirty="0"/>
              <a:t> </a:t>
            </a:r>
            <a:r>
              <a:rPr lang="en-US" dirty="0" err="1"/>
              <a:t>Universiteit</a:t>
            </a:r>
            <a:r>
              <a:rPr lang="en-US" dirty="0"/>
              <a:t> Eindhoven</a:t>
            </a:r>
          </a:p>
          <a:p>
            <a:pPr lvl="1"/>
            <a:r>
              <a:rPr lang="en-US" dirty="0" err="1"/>
              <a:t>Technische</a:t>
            </a:r>
            <a:r>
              <a:rPr lang="en-US" dirty="0"/>
              <a:t> </a:t>
            </a:r>
            <a:r>
              <a:rPr lang="en-US" dirty="0" err="1"/>
              <a:t>Universität</a:t>
            </a:r>
            <a:r>
              <a:rPr lang="en-US" dirty="0"/>
              <a:t> Dresden</a:t>
            </a:r>
          </a:p>
          <a:p>
            <a:pPr lvl="1"/>
            <a:r>
              <a:rPr lang="en-US" dirty="0" err="1"/>
              <a:t>Université</a:t>
            </a:r>
            <a:r>
              <a:rPr lang="en-US" dirty="0"/>
              <a:t> Grenoble </a:t>
            </a:r>
            <a:r>
              <a:rPr lang="en-US" dirty="0" err="1"/>
              <a:t>Alpes</a:t>
            </a:r>
            <a:endParaRPr lang="en-US" dirty="0"/>
          </a:p>
          <a:p>
            <a:pPr lvl="1"/>
            <a:r>
              <a:rPr lang="en-US" dirty="0" err="1"/>
              <a:t>Université</a:t>
            </a:r>
            <a:r>
              <a:rPr lang="en-US" dirty="0"/>
              <a:t> Blaise Pascal, Clermont </a:t>
            </a:r>
            <a:r>
              <a:rPr lang="en-US" dirty="0" err="1"/>
              <a:t>Ferrand</a:t>
            </a:r>
            <a:endParaRPr lang="en-US" dirty="0"/>
          </a:p>
          <a:p>
            <a:pPr lvl="1"/>
            <a:r>
              <a:rPr lang="en-US" dirty="0" err="1"/>
              <a:t>Radboud</a:t>
            </a:r>
            <a:r>
              <a:rPr lang="en-US" dirty="0"/>
              <a:t> University, Nijmegen</a:t>
            </a:r>
          </a:p>
          <a:p>
            <a:pPr lvl="1"/>
            <a:r>
              <a:rPr lang="en-US" dirty="0"/>
              <a:t>Aalto University, Helsinki</a:t>
            </a:r>
          </a:p>
          <a:p>
            <a:pPr lvl="1"/>
            <a:r>
              <a:rPr lang="en-US" dirty="0"/>
              <a:t>Lappeenranta University of Technology</a:t>
            </a: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9462" y="7699473"/>
            <a:ext cx="7052951" cy="601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23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Laboratory of Methods for Big Data Analysis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Andrey Ustyuzhanin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03D3-FA44-40EC-9A21-1FC4FEA3E22E}" type="slidenum">
              <a:rPr lang="ru-RU" smtClean="0"/>
              <a:t>9</a:t>
            </a:fld>
            <a:endParaRPr lang="ru-RU"/>
          </a:p>
        </p:txBody>
      </p:sp>
      <p:sp>
        <p:nvSpPr>
          <p:cNvPr id="6" name="Объект 6"/>
          <p:cNvSpPr>
            <a:spLocks noGrp="1"/>
          </p:cNvSpPr>
          <p:nvPr>
            <p:ph idx="1"/>
          </p:nvPr>
        </p:nvSpPr>
        <p:spPr>
          <a:xfrm>
            <a:off x="1143001" y="2273300"/>
            <a:ext cx="20334655" cy="10414000"/>
          </a:xfrm>
        </p:spPr>
        <p:txBody>
          <a:bodyPr/>
          <a:lstStyle/>
          <a:p>
            <a:pPr lvl="1"/>
            <a:r>
              <a:rPr lang="en-US" dirty="0"/>
              <a:t>Group working on data analyses in Natural sciences</a:t>
            </a:r>
          </a:p>
          <a:p>
            <a:pPr lvl="1"/>
            <a:r>
              <a:rPr lang="en-US" dirty="0"/>
              <a:t>4 physicists and 15 computer scientists </a:t>
            </a:r>
          </a:p>
          <a:p>
            <a:pPr lvl="1"/>
            <a:r>
              <a:rPr lang="en-US" dirty="0"/>
              <a:t>Close partnership with Yandex School of Data Analysis</a:t>
            </a:r>
          </a:p>
          <a:p>
            <a:pPr lvl="1"/>
            <a:r>
              <a:rPr lang="en-US" dirty="0"/>
              <a:t>Collaborates with LHCb, </a:t>
            </a:r>
            <a:r>
              <a:rPr lang="en-US" dirty="0" err="1"/>
              <a:t>SHiP</a:t>
            </a:r>
            <a:r>
              <a:rPr lang="en-US" dirty="0"/>
              <a:t>, OPERA, NEWS, CRAYFIS experiments</a:t>
            </a:r>
          </a:p>
          <a:p>
            <a:pPr lvl="1"/>
            <a:r>
              <a:rPr lang="en-US" dirty="0"/>
              <a:t>Project examples:</a:t>
            </a:r>
          </a:p>
          <a:p>
            <a:pPr lvl="2">
              <a:spcBef>
                <a:spcPts val="1000"/>
              </a:spcBef>
            </a:pPr>
            <a:r>
              <a:rPr lang="en-US" dirty="0"/>
              <a:t>Storage/Speed optimization for triggers</a:t>
            </a:r>
          </a:p>
          <a:p>
            <a:pPr lvl="2">
              <a:spcBef>
                <a:spcPts val="1000"/>
              </a:spcBef>
            </a:pPr>
            <a:r>
              <a:rPr lang="en-US" dirty="0"/>
              <a:t>Particle Identification algorithms</a:t>
            </a:r>
          </a:p>
          <a:p>
            <a:pPr lvl="2">
              <a:spcBef>
                <a:spcPts val="1000"/>
              </a:spcBef>
            </a:pPr>
            <a:r>
              <a:rPr lang="en-US" dirty="0"/>
              <a:t>Ultra-High Energy Cosmic Ray Detection</a:t>
            </a:r>
          </a:p>
          <a:p>
            <a:pPr lvl="2">
              <a:spcBef>
                <a:spcPts val="1000"/>
              </a:spcBef>
            </a:pPr>
            <a:r>
              <a:rPr lang="en-US" dirty="0"/>
              <a:t>Fast MC Generation</a:t>
            </a:r>
          </a:p>
          <a:p>
            <a:pPr lvl="1">
              <a:spcBef>
                <a:spcPts val="1000"/>
              </a:spcBef>
            </a:pPr>
            <a:r>
              <a:rPr lang="en-US" dirty="0"/>
              <a:t>Open for internships!</a:t>
            </a: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91" b="44558"/>
          <a:stretch/>
        </p:blipFill>
        <p:spPr>
          <a:xfrm>
            <a:off x="17329462" y="7699473"/>
            <a:ext cx="7052951" cy="60165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67028" y="12237904"/>
            <a:ext cx="72106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ysClr val="windowText" lastClr="000000"/>
                </a:solidFill>
                <a:hlinkClick r:id="rId4"/>
              </a:rPr>
              <a:t>https://cs.hse.ru/lambda</a:t>
            </a:r>
            <a:r>
              <a:rPr lang="en-US" sz="4800" dirty="0">
                <a:solidFill>
                  <a:sysClr val="windowText" lastClr="000000"/>
                </a:solidFill>
              </a:rPr>
              <a:t> </a:t>
            </a:r>
            <a:endParaRPr lang="ru-RU" sz="4800" dirty="0" err="1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4456"/>
      </p:ext>
    </p:extLst>
  </p:cSld>
  <p:clrMapOvr>
    <a:masterClrMapping/>
  </p:clrMapOvr>
</p:sld>
</file>

<file path=ppt/theme/theme1.xml><?xml version="1.0" encoding="utf-8"?>
<a:theme xmlns:a="http://schemas.openxmlformats.org/drawingml/2006/main" name="Yandex_show_2016">
  <a:themeElements>
    <a:clrScheme name="Гиперссылка 2">
      <a:dk1>
        <a:srgbClr val="000000"/>
      </a:dk1>
      <a:lt1>
        <a:srgbClr val="FFFFFF"/>
      </a:lt1>
      <a:dk2>
        <a:srgbClr val="FFCC00"/>
      </a:dk2>
      <a:lt2>
        <a:srgbClr val="FF0000"/>
      </a:lt2>
      <a:accent1>
        <a:srgbClr val="3878BE"/>
      </a:accent1>
      <a:accent2>
        <a:srgbClr val="8FD541"/>
      </a:accent2>
      <a:accent3>
        <a:srgbClr val="72C3E0"/>
      </a:accent3>
      <a:accent4>
        <a:srgbClr val="FC6867"/>
      </a:accent4>
      <a:accent5>
        <a:srgbClr val="FB7600"/>
      </a:accent5>
      <a:accent6>
        <a:srgbClr val="9E64A9"/>
      </a:accent6>
      <a:hlink>
        <a:srgbClr val="000000"/>
      </a:hlink>
      <a:folHlink>
        <a:srgbClr val="000000"/>
      </a:folHlink>
    </a:clrScheme>
    <a:fontScheme name="Custom 1">
      <a:majorFont>
        <a:latin typeface="Yandex Sans Text Regular"/>
        <a:ea typeface=""/>
        <a:cs typeface=""/>
      </a:majorFont>
      <a:minorFont>
        <a:latin typeface="Yandex Sans Text Light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 w="38100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4800" dirty="0" err="1" smtClean="0">
            <a:solidFill>
              <a:sysClr val="windowText" lastClr="0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52109</TotalTime>
  <Words>556</Words>
  <Application>Microsoft Macintosh PowerPoint</Application>
  <PresentationFormat>Произвольный</PresentationFormat>
  <Paragraphs>163</Paragraphs>
  <Slides>16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Impact</vt:lpstr>
      <vt:lpstr>Yandex Sans Text Light</vt:lpstr>
      <vt:lpstr>Yandex Sans Text Regular</vt:lpstr>
      <vt:lpstr>Yandex Sans Text Thin</vt:lpstr>
      <vt:lpstr>Yandex_show_2016</vt:lpstr>
      <vt:lpstr>Презентация PowerPoint</vt:lpstr>
      <vt:lpstr>Welcome to MLHEP’19!</vt:lpstr>
      <vt:lpstr>Global Search Engines</vt:lpstr>
      <vt:lpstr>Machine Learning at Yandex</vt:lpstr>
      <vt:lpstr>Yandex School of Data Analysis</vt:lpstr>
      <vt:lpstr>Global Search Engines</vt:lpstr>
      <vt:lpstr>HSE Faculty of Computer Science</vt:lpstr>
      <vt:lpstr>International Partner Universities</vt:lpstr>
      <vt:lpstr>Laboratory of Methods for Big Data Analysis</vt:lpstr>
      <vt:lpstr>MLHEP - iterative training experiment</vt:lpstr>
      <vt:lpstr>MLHEP 2019 timeline</vt:lpstr>
      <vt:lpstr>Sunday  event</vt:lpstr>
      <vt:lpstr>Want more? Ask us how</vt:lpstr>
      <vt:lpstr>DESY Team</vt:lpstr>
      <vt:lpstr>Important Items</vt:lpstr>
      <vt:lpstr>Many thanks to our sponsors</vt:lpstr>
    </vt:vector>
  </TitlesOfParts>
  <Manager>Maria Kutuzova</Manager>
  <Company>Yandex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show_YST</dc:subject>
  <dc:creator>presentation</dc:creator>
  <cp:keywords/>
  <dc:description/>
  <cp:lastModifiedBy>Andrey Ustyuzhanin</cp:lastModifiedBy>
  <cp:revision>1377</cp:revision>
  <cp:lastPrinted>2018-02-13T13:34:18Z</cp:lastPrinted>
  <dcterms:created xsi:type="dcterms:W3CDTF">2014-09-09T08:22:07Z</dcterms:created>
  <dcterms:modified xsi:type="dcterms:W3CDTF">2019-06-30T21:40:15Z</dcterms:modified>
  <cp:category>presentation technology</cp:category>
</cp:coreProperties>
</file>