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F4940-2803-2747-AF9E-AF30E21818ED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D89FB-ACD6-814D-9E31-08962AB27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94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3A3D7-9B32-9D41-AC67-680034BD5C91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362D9-92CE-FD46-B573-6D73DD020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17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A.Sbrizzi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Forward Detectors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Sbrizzi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66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Integration of ZDC and ALFA in Athena (A. </a:t>
            </a:r>
            <a:r>
              <a:rPr lang="en-US" dirty="0" err="1" smtClean="0"/>
              <a:t>Dell’Acqua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</a:t>
            </a:r>
            <a:r>
              <a:rPr lang="en-US" dirty="0" smtClean="0"/>
              <a:t>orld </a:t>
            </a:r>
            <a:r>
              <a:rPr lang="en-US" dirty="0"/>
              <a:t>volume increased to include the forward region when:</a:t>
            </a:r>
          </a:p>
          <a:p>
            <a:pPr lvl="1"/>
            <a:r>
              <a:rPr lang="sv-SE" dirty="0" err="1"/>
              <a:t>SimFlags.ForwardDetectors.set_On</a:t>
            </a:r>
            <a:r>
              <a:rPr lang="sv-SE" dirty="0"/>
              <a:t>()</a:t>
            </a:r>
          </a:p>
          <a:p>
            <a:r>
              <a:rPr lang="en-US" dirty="0" smtClean="0"/>
              <a:t>ALFA activated in the G4 simulation (see </a:t>
            </a:r>
            <a:r>
              <a:rPr lang="en-US" dirty="0" err="1" smtClean="0"/>
              <a:t>Tom’stalk</a:t>
            </a:r>
            <a:r>
              <a:rPr lang="en-US" dirty="0" smtClean="0"/>
              <a:t>):</a:t>
            </a:r>
          </a:p>
          <a:p>
            <a:pPr lvl="1"/>
            <a:r>
              <a:rPr lang="en-US" dirty="0" err="1" smtClean="0"/>
              <a:t>DetFlags.ALFA_setOn</a:t>
            </a:r>
            <a:r>
              <a:rPr lang="en-US" dirty="0" smtClean="0"/>
              <a:t>()</a:t>
            </a:r>
          </a:p>
          <a:p>
            <a:r>
              <a:rPr lang="en-US" dirty="0"/>
              <a:t>Eta/Phi filters must be switched off to shoot particles in the forward </a:t>
            </a:r>
            <a:r>
              <a:rPr lang="en-US" dirty="0" smtClean="0"/>
              <a:t>detectors</a:t>
            </a:r>
            <a:endParaRPr lang="en-US" dirty="0"/>
          </a:p>
          <a:p>
            <a:pPr lvl="1"/>
            <a:r>
              <a:rPr lang="da-DK" dirty="0" err="1" smtClean="0"/>
              <a:t>SimFlags.EventFilter.set_Off</a:t>
            </a:r>
            <a:r>
              <a:rPr lang="da-DK" dirty="0" smtClean="0"/>
              <a:t>()</a:t>
            </a:r>
          </a:p>
          <a:p>
            <a:r>
              <a:rPr lang="en-US" dirty="0" smtClean="0"/>
              <a:t>ZDC not yet there (12/10)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24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Integration of Beam Transport Code in </a:t>
            </a:r>
            <a:r>
              <a:rPr lang="en-US" dirty="0"/>
              <a:t>A</a:t>
            </a:r>
            <a:r>
              <a:rPr lang="en-US" dirty="0" smtClean="0"/>
              <a:t>thena (A. </a:t>
            </a:r>
            <a:r>
              <a:rPr lang="en-US" dirty="0" err="1" smtClean="0"/>
              <a:t>Dell’Acqua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Currently, only G4 transport is </a:t>
            </a:r>
            <a:r>
              <a:rPr lang="en-US" dirty="0" smtClean="0"/>
              <a:t>available</a:t>
            </a:r>
          </a:p>
          <a:p>
            <a:pPr lvl="1"/>
            <a:r>
              <a:rPr lang="en-US" dirty="0" smtClean="0"/>
              <a:t>Rectilinear </a:t>
            </a:r>
            <a:r>
              <a:rPr lang="en-US" dirty="0"/>
              <a:t>propagation (good for neutrals, not for charged particles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Scheme proposed by </a:t>
            </a:r>
            <a:r>
              <a:rPr lang="en-US" dirty="0" err="1" smtClean="0"/>
              <a:t>A.Dell’Acqua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/>
              <a:t>G4 tracking to the end of the ATLAS cavern </a:t>
            </a:r>
            <a:endParaRPr lang="en-US" dirty="0" smtClean="0"/>
          </a:p>
          <a:p>
            <a:pPr lvl="1"/>
            <a:r>
              <a:rPr lang="en-US" dirty="0" smtClean="0"/>
              <a:t>FP</a:t>
            </a:r>
            <a:r>
              <a:rPr lang="en-US" dirty="0"/>
              <a:t>(N)Track will kick in and transport particles to the front face </a:t>
            </a:r>
            <a:r>
              <a:rPr lang="en-US" dirty="0" smtClean="0"/>
              <a:t>of the </a:t>
            </a:r>
            <a:r>
              <a:rPr lang="en-US" dirty="0"/>
              <a:t>detector where accurate G4 simulation can be </a:t>
            </a:r>
            <a:r>
              <a:rPr lang="en-US" dirty="0" smtClean="0"/>
              <a:t>restarted</a:t>
            </a:r>
          </a:p>
          <a:p>
            <a:pPr lvl="1"/>
            <a:r>
              <a:rPr lang="en-US" dirty="0" smtClean="0"/>
              <a:t>This scheme is “technically” simpler than the </a:t>
            </a:r>
            <a:r>
              <a:rPr lang="en-US" dirty="0"/>
              <a:t>original </a:t>
            </a:r>
            <a:r>
              <a:rPr lang="en-US" dirty="0" smtClean="0"/>
              <a:t>one proposed </a:t>
            </a:r>
            <a:r>
              <a:rPr lang="en-US" dirty="0"/>
              <a:t>by </a:t>
            </a:r>
            <a:r>
              <a:rPr lang="en-US" dirty="0" smtClean="0"/>
              <a:t>ALFA and its implementation will </a:t>
            </a:r>
            <a:r>
              <a:rPr lang="en-US" dirty="0"/>
              <a:t>start immediately </a:t>
            </a:r>
            <a:r>
              <a:rPr lang="en-US" dirty="0" smtClean="0"/>
              <a:t>since it </a:t>
            </a:r>
            <a:r>
              <a:rPr lang="en-US" dirty="0"/>
              <a:t>is independent from the detectors being activated in the </a:t>
            </a:r>
            <a:r>
              <a:rPr lang="en-US" dirty="0" smtClean="0"/>
              <a:t>simulation (12/10)</a:t>
            </a:r>
            <a:endParaRPr lang="en-US" dirty="0"/>
          </a:p>
          <a:p>
            <a:r>
              <a:rPr lang="en-US" dirty="0" smtClean="0"/>
              <a:t>Discuss the possibility to use the </a:t>
            </a:r>
            <a:r>
              <a:rPr lang="en-US" dirty="0"/>
              <a:t>FLUKA simulation of the ATLAS-TRT region (R. Bruce</a:t>
            </a:r>
            <a:r>
              <a:rPr lang="en-US" dirty="0" smtClean="0"/>
              <a:t>) as the non-</a:t>
            </a:r>
            <a:r>
              <a:rPr lang="en-US" dirty="0" err="1" smtClean="0"/>
              <a:t>pp</a:t>
            </a:r>
            <a:r>
              <a:rPr lang="en-US" dirty="0" smtClean="0"/>
              <a:t> collision group (</a:t>
            </a:r>
            <a:r>
              <a:rPr lang="en-US" dirty="0" err="1" smtClean="0"/>
              <a:t>D.Berge</a:t>
            </a:r>
            <a:r>
              <a:rPr lang="en-US" dirty="0" smtClean="0"/>
              <a:t>, </a:t>
            </a:r>
            <a:r>
              <a:rPr lang="en-US" dirty="0" err="1" smtClean="0"/>
              <a:t>W.Kozanecki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09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374"/>
            <a:ext cx="8229600" cy="1266825"/>
          </a:xfrm>
        </p:spPr>
        <p:txBody>
          <a:bodyPr>
            <a:normAutofit/>
          </a:bodyPr>
          <a:lstStyle/>
          <a:p>
            <a:r>
              <a:rPr lang="en-US" dirty="0" smtClean="0"/>
              <a:t>Neutron transport (E. </a:t>
            </a:r>
            <a:r>
              <a:rPr lang="en-US" dirty="0" err="1" smtClean="0"/>
              <a:t>Carquin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Edson is now taking care of </a:t>
            </a:r>
            <a:r>
              <a:rPr lang="en-US" dirty="0" err="1"/>
              <a:t>FNTracker</a:t>
            </a:r>
            <a:endParaRPr lang="en-US" dirty="0"/>
          </a:p>
          <a:p>
            <a:pPr lvl="1"/>
            <a:r>
              <a:rPr lang="en-US" dirty="0" smtClean="0"/>
              <a:t>Mark Baker is no longer available</a:t>
            </a:r>
          </a:p>
          <a:p>
            <a:pPr lvl="1"/>
            <a:r>
              <a:rPr lang="en-US" dirty="0" err="1" smtClean="0"/>
              <a:t>D.Macina</a:t>
            </a:r>
            <a:r>
              <a:rPr lang="en-US" dirty="0" smtClean="0"/>
              <a:t> (LHC staff) is providing precious help for accelerator settings</a:t>
            </a:r>
          </a:p>
          <a:p>
            <a:r>
              <a:rPr lang="en-US" dirty="0" smtClean="0"/>
              <a:t>First version of </a:t>
            </a:r>
            <a:r>
              <a:rPr lang="en-US" dirty="0" err="1" smtClean="0"/>
              <a:t>FNTracker</a:t>
            </a:r>
            <a:r>
              <a:rPr lang="en-US" dirty="0" smtClean="0"/>
              <a:t> has been obtained adapting </a:t>
            </a:r>
            <a:r>
              <a:rPr lang="en-US" dirty="0" err="1" smtClean="0"/>
              <a:t>FPTracker</a:t>
            </a:r>
            <a:r>
              <a:rPr lang="en-US" dirty="0" smtClean="0"/>
              <a:t>, which is valid for protons (see Tom’s talk), to handle neutral particles</a:t>
            </a:r>
          </a:p>
          <a:p>
            <a:r>
              <a:rPr lang="en-US" dirty="0"/>
              <a:t>Simple scheme to simulate </a:t>
            </a:r>
            <a:r>
              <a:rPr lang="en-US" dirty="0" smtClean="0"/>
              <a:t>particle decays </a:t>
            </a:r>
            <a:r>
              <a:rPr lang="en-US" dirty="0"/>
              <a:t>has been </a:t>
            </a:r>
            <a:r>
              <a:rPr lang="en-US" dirty="0" smtClean="0"/>
              <a:t>added by Edson</a:t>
            </a:r>
            <a:endParaRPr lang="en-US" dirty="0"/>
          </a:p>
          <a:p>
            <a:pPr lvl="1"/>
            <a:r>
              <a:rPr lang="en-US" dirty="0"/>
              <a:t>First trigger efficiencies based on the number of transported particles crossing the ZDC volume (no full simulation yet) are available</a:t>
            </a:r>
          </a:p>
          <a:p>
            <a:r>
              <a:rPr lang="en-US" dirty="0" smtClean="0"/>
              <a:t>For the future</a:t>
            </a:r>
          </a:p>
          <a:p>
            <a:pPr lvl="1"/>
            <a:r>
              <a:rPr lang="en-US" dirty="0" smtClean="0"/>
              <a:t>Discuss the </a:t>
            </a:r>
            <a:r>
              <a:rPr lang="en-US" dirty="0"/>
              <a:t>possibility to merge the two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47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4"/>
            <a:ext cx="9144000" cy="1266825"/>
          </a:xfrm>
        </p:spPr>
        <p:txBody>
          <a:bodyPr>
            <a:normAutofit/>
          </a:bodyPr>
          <a:lstStyle/>
          <a:p>
            <a:r>
              <a:rPr lang="en-US" dirty="0" smtClean="0"/>
              <a:t>ZDC simulation (S. </a:t>
            </a:r>
            <a:r>
              <a:rPr lang="en-US" dirty="0" err="1" smtClean="0"/>
              <a:t>Mohapatra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The first </a:t>
            </a:r>
            <a:r>
              <a:rPr lang="en-US" dirty="0" err="1" smtClean="0"/>
              <a:t>svn</a:t>
            </a:r>
            <a:r>
              <a:rPr lang="en-US" dirty="0" smtClean="0"/>
              <a:t> version created by </a:t>
            </a:r>
            <a:r>
              <a:rPr lang="en-US" dirty="0" err="1" smtClean="0"/>
              <a:t>A.Dell’Acqua</a:t>
            </a:r>
            <a:r>
              <a:rPr lang="en-US" dirty="0" smtClean="0"/>
              <a:t> will we updated by </a:t>
            </a:r>
            <a:r>
              <a:rPr lang="en-US" dirty="0" err="1" smtClean="0"/>
              <a:t>Soumya</a:t>
            </a:r>
            <a:r>
              <a:rPr lang="en-US" dirty="0" smtClean="0"/>
              <a:t> with the new features he developed (12/10)</a:t>
            </a:r>
          </a:p>
          <a:p>
            <a:r>
              <a:rPr lang="en-US" dirty="0" smtClean="0"/>
              <a:t>Added </a:t>
            </a:r>
            <a:r>
              <a:rPr lang="en-US" dirty="0"/>
              <a:t>two flags to </a:t>
            </a:r>
            <a:r>
              <a:rPr lang="en-US" dirty="0" smtClean="0"/>
              <a:t>simulation</a:t>
            </a:r>
          </a:p>
          <a:p>
            <a:pPr lvl="1"/>
            <a:r>
              <a:rPr lang="nb-NO" dirty="0" smtClean="0"/>
              <a:t>G4AtlasApps.SimFlags.ZdcPixelStatus</a:t>
            </a:r>
            <a:r>
              <a:rPr lang="nb-NO" dirty="0"/>
              <a:t>=True/</a:t>
            </a:r>
            <a:r>
              <a:rPr lang="nb-NO" dirty="0" smtClean="0"/>
              <a:t>False</a:t>
            </a:r>
          </a:p>
          <a:p>
            <a:pPr lvl="1"/>
            <a:r>
              <a:rPr lang="nb-NO" dirty="0" smtClean="0"/>
              <a:t>G4AtlasApps.SimFlags.ZdcStripStatus</a:t>
            </a:r>
            <a:r>
              <a:rPr lang="nb-NO" dirty="0"/>
              <a:t>=True/False</a:t>
            </a:r>
          </a:p>
          <a:p>
            <a:r>
              <a:rPr lang="en-US" dirty="0"/>
              <a:t>Final container adapted to be identical to real data</a:t>
            </a:r>
          </a:p>
          <a:p>
            <a:pPr lvl="1"/>
            <a:r>
              <a:rPr lang="en-US" dirty="0"/>
              <a:t>Only done for strips, easily ported to pixels</a:t>
            </a:r>
          </a:p>
          <a:p>
            <a:r>
              <a:rPr lang="en-US" dirty="0"/>
              <a:t>Number/energy of photons in the strips/pixels are returned</a:t>
            </a:r>
          </a:p>
          <a:p>
            <a:pPr lvl="1"/>
            <a:r>
              <a:rPr lang="en-US" dirty="0"/>
              <a:t>Both high and low gain channels are simulated</a:t>
            </a:r>
          </a:p>
          <a:p>
            <a:r>
              <a:rPr lang="en-US" dirty="0" smtClean="0"/>
              <a:t>CPU Time</a:t>
            </a:r>
          </a:p>
          <a:p>
            <a:pPr lvl="1"/>
            <a:r>
              <a:rPr lang="en-US" dirty="0" smtClean="0"/>
              <a:t>The simulation of 7 </a:t>
            </a:r>
            <a:r>
              <a:rPr lang="en-US" dirty="0" err="1" smtClean="0"/>
              <a:t>TeV</a:t>
            </a:r>
            <a:r>
              <a:rPr lang="en-US" dirty="0" smtClean="0"/>
              <a:t> neutrons takes 10 min/event</a:t>
            </a:r>
            <a:endParaRPr lang="en-US" dirty="0"/>
          </a:p>
          <a:p>
            <a:pPr lvl="1"/>
            <a:r>
              <a:rPr lang="en-US" dirty="0" smtClean="0"/>
              <a:t>Ready to investigate other solutions if this turns to be an issue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A.Sbrizzi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86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286</TotalTime>
  <Words>454</Words>
  <Application>Microsoft Macintosh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Twilight</vt:lpstr>
      <vt:lpstr>Forward Detectors Report</vt:lpstr>
      <vt:lpstr>Integration of ZDC and ALFA in Athena (A. Dell’Acqua)</vt:lpstr>
      <vt:lpstr>Integration of Beam Transport Code in Athena (A. Dell’Acqua)</vt:lpstr>
      <vt:lpstr>Neutron transport (E. Carquin)</vt:lpstr>
      <vt:lpstr>ZDC simulation (S. Mohapatra)</vt:lpstr>
    </vt:vector>
  </TitlesOfParts>
  <Company>University of Bologna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Forward Detectors Report</dc:title>
  <dc:creator>Antonello Sbrizzi</dc:creator>
  <cp:lastModifiedBy>Antonello Sbrizzi</cp:lastModifiedBy>
  <cp:revision>103</cp:revision>
  <dcterms:created xsi:type="dcterms:W3CDTF">2010-11-29T15:12:41Z</dcterms:created>
  <dcterms:modified xsi:type="dcterms:W3CDTF">2010-11-29T22:41:54Z</dcterms:modified>
</cp:coreProperties>
</file>