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486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Software and release building:</a:t>
            </a:r>
          </a:p>
          <a:p>
            <a:pPr lvl="1"/>
            <a:r>
              <a:rPr lang="en-US" sz="2400" dirty="0" smtClean="0"/>
              <a:t>Preventing late development tags.</a:t>
            </a:r>
          </a:p>
          <a:p>
            <a:pPr lvl="1"/>
            <a:r>
              <a:rPr lang="en-US" sz="2400" dirty="0" smtClean="0"/>
              <a:t>Get rid of </a:t>
            </a:r>
            <a:r>
              <a:rPr lang="en-US" sz="2400" dirty="0" err="1" smtClean="0"/>
              <a:t>ignoreErrors</a:t>
            </a:r>
            <a:r>
              <a:rPr lang="en-US" sz="2400" dirty="0" smtClean="0"/>
              <a:t>=True?</a:t>
            </a:r>
          </a:p>
          <a:p>
            <a:pPr lvl="1"/>
            <a:r>
              <a:rPr lang="en-US" sz="2400" dirty="0" smtClean="0"/>
              <a:t>Provide crashes from the GRID to developers.</a:t>
            </a:r>
          </a:p>
          <a:p>
            <a:pPr lvl="1"/>
            <a:r>
              <a:rPr lang="en-US" sz="2400" dirty="0" smtClean="0"/>
              <a:t>Improving response time for Blocker bugs.</a:t>
            </a:r>
          </a:p>
          <a:p>
            <a:pPr lvl="1"/>
            <a:r>
              <a:rPr lang="en-US" sz="2400" dirty="0" smtClean="0"/>
              <a:t>Bus error crashes.</a:t>
            </a:r>
          </a:p>
          <a:p>
            <a:pPr lvl="1"/>
            <a:r>
              <a:rPr lang="en-US" sz="2400" dirty="0" smtClean="0"/>
              <a:t>Fixing the irreproducibility, Intel-Intel and Intel-AMD.</a:t>
            </a:r>
          </a:p>
          <a:p>
            <a:pPr lvl="1"/>
            <a:r>
              <a:rPr lang="en-US" sz="2400" dirty="0" smtClean="0"/>
              <a:t>Detecting corrupted events and actions.</a:t>
            </a:r>
          </a:p>
          <a:p>
            <a:pPr lvl="1"/>
            <a:r>
              <a:rPr lang="en-US" sz="2400" dirty="0" smtClean="0"/>
              <a:t>Break frozen policy to fix </a:t>
            </a:r>
            <a:r>
              <a:rPr lang="en-US" sz="2400" dirty="0" err="1" smtClean="0"/>
              <a:t>muons</a:t>
            </a:r>
            <a:r>
              <a:rPr lang="en-US" sz="2400" dirty="0" smtClean="0"/>
              <a:t> in release 16?</a:t>
            </a:r>
          </a:p>
          <a:p>
            <a:pPr lvl="1"/>
            <a:r>
              <a:rPr lang="en-US" sz="2400" dirty="0" smtClean="0"/>
              <a:t>Run production jobs from </a:t>
            </a:r>
            <a:r>
              <a:rPr lang="en-US" sz="2400" dirty="0" err="1" smtClean="0"/>
              <a:t>nightlies</a:t>
            </a:r>
            <a:r>
              <a:rPr lang="en-US" sz="2400" dirty="0" smtClean="0"/>
              <a:t>?</a:t>
            </a:r>
            <a:endParaRPr lang="en-US" dirty="0" smtClean="0"/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90600" y="152400"/>
            <a:ext cx="708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Discussion Items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Production:</a:t>
            </a:r>
          </a:p>
          <a:p>
            <a:pPr lvl="1"/>
            <a:r>
              <a:rPr lang="en-US" dirty="0" smtClean="0"/>
              <a:t>Keep log of crashed jobs in one Savannah thread.</a:t>
            </a:r>
          </a:p>
          <a:p>
            <a:pPr lvl="1"/>
            <a:r>
              <a:rPr lang="en-US" dirty="0" smtClean="0"/>
              <a:t>Handling of skipped events. Event extraction.</a:t>
            </a:r>
          </a:p>
          <a:p>
            <a:pPr lvl="1"/>
            <a:r>
              <a:rPr lang="en-US" dirty="0" smtClean="0"/>
              <a:t>Oracle connections and bug.</a:t>
            </a:r>
          </a:p>
          <a:p>
            <a:pPr lvl="1"/>
            <a:r>
              <a:rPr lang="en-US" dirty="0" smtClean="0"/>
              <a:t>DRAW production.</a:t>
            </a:r>
          </a:p>
          <a:p>
            <a:pPr lvl="1"/>
            <a:r>
              <a:rPr lang="en-US" dirty="0" smtClean="0"/>
              <a:t>How long we keep transient files on disk?</a:t>
            </a:r>
          </a:p>
          <a:p>
            <a:pPr lvl="1"/>
            <a:r>
              <a:rPr lang="en-US" dirty="0" smtClean="0"/>
              <a:t>Physics containers.</a:t>
            </a:r>
          </a:p>
          <a:p>
            <a:pPr lvl="1"/>
            <a:r>
              <a:rPr lang="en-US" dirty="0" err="1" smtClean="0"/>
              <a:t>CosmicCalo</a:t>
            </a:r>
            <a:r>
              <a:rPr lang="en-US" dirty="0" smtClean="0"/>
              <a:t> HIST production for every ES reprocessing.</a:t>
            </a:r>
          </a:p>
          <a:p>
            <a:pPr lvl="1"/>
            <a:r>
              <a:rPr lang="en-US" dirty="0" smtClean="0"/>
              <a:t>Improve error reporting from Athena.</a:t>
            </a:r>
          </a:p>
          <a:p>
            <a:pPr lvl="1"/>
            <a:r>
              <a:rPr lang="en-US" dirty="0" smtClean="0"/>
              <a:t>Turn-off </a:t>
            </a:r>
            <a:r>
              <a:rPr lang="en-US" dirty="0" err="1" smtClean="0"/>
              <a:t>gdb</a:t>
            </a:r>
            <a:r>
              <a:rPr lang="en-US" dirty="0" smtClean="0"/>
              <a:t> </a:t>
            </a:r>
            <a:r>
              <a:rPr lang="en-US" dirty="0" err="1" smtClean="0"/>
              <a:t>backtrace</a:t>
            </a:r>
            <a:r>
              <a:rPr lang="en-US" dirty="0" smtClean="0"/>
              <a:t>, at least a switch.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r>
              <a:rPr lang="en-US" dirty="0" smtClean="0"/>
              <a:t>Prompt reconstruction:</a:t>
            </a:r>
          </a:p>
          <a:p>
            <a:pPr lvl="1"/>
            <a:r>
              <a:rPr lang="en-US" dirty="0" smtClean="0"/>
              <a:t>DESD selections. Improved in release 16.</a:t>
            </a:r>
          </a:p>
          <a:p>
            <a:pPr lvl="1"/>
            <a:r>
              <a:rPr lang="en-US" dirty="0" smtClean="0"/>
              <a:t>Support for transforms (and other wishes).</a:t>
            </a:r>
          </a:p>
          <a:p>
            <a:pPr lvl="1"/>
            <a:r>
              <a:rPr lang="en-US" dirty="0" smtClean="0"/>
              <a:t>DESD production to Tier1.</a:t>
            </a:r>
          </a:p>
          <a:p>
            <a:r>
              <a:rPr lang="en-US" dirty="0" smtClean="0"/>
              <a:t>Tier0 operations:</a:t>
            </a:r>
          </a:p>
          <a:p>
            <a:pPr lvl="1"/>
            <a:r>
              <a:rPr lang="en-US" dirty="0" smtClean="0"/>
              <a:t>TAG communication (and status).</a:t>
            </a:r>
          </a:p>
          <a:p>
            <a:pPr lvl="1"/>
            <a:r>
              <a:rPr lang="en-US" dirty="0" smtClean="0"/>
              <a:t>Data taking rate and “reconstruction” time.</a:t>
            </a:r>
          </a:p>
          <a:p>
            <a:pPr lvl="1"/>
            <a:r>
              <a:rPr lang="en-US" dirty="0" err="1" smtClean="0"/>
              <a:t>Automatization</a:t>
            </a:r>
            <a:r>
              <a:rPr lang="en-US" dirty="0" smtClean="0"/>
              <a:t> of Tier1 processing.</a:t>
            </a:r>
          </a:p>
          <a:p>
            <a:pPr lvl="1"/>
            <a:r>
              <a:rPr lang="en-US" dirty="0" smtClean="0"/>
              <a:t>Resources sufficient? File size acceptable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dirty="0" smtClean="0"/>
              <a:t>Validation:</a:t>
            </a:r>
          </a:p>
          <a:p>
            <a:pPr lvl="1"/>
            <a:r>
              <a:rPr lang="en-US" dirty="0" smtClean="0"/>
              <a:t>Shorten the turn-around time.</a:t>
            </a:r>
          </a:p>
          <a:p>
            <a:pPr lvl="1"/>
            <a:r>
              <a:rPr lang="en-US" dirty="0" smtClean="0"/>
              <a:t>Add RAW samples of J/Psi etc.</a:t>
            </a:r>
          </a:p>
          <a:p>
            <a:pPr lvl="1"/>
            <a:r>
              <a:rPr lang="en-US" dirty="0" smtClean="0"/>
              <a:t>High statistics tests.</a:t>
            </a:r>
          </a:p>
          <a:p>
            <a:r>
              <a:rPr lang="en-US" dirty="0" smtClean="0"/>
              <a:t>MC production:</a:t>
            </a:r>
          </a:p>
          <a:p>
            <a:pPr lvl="1"/>
            <a:r>
              <a:rPr lang="en-US" dirty="0" smtClean="0"/>
              <a:t>Job share for production at Tier2s.</a:t>
            </a:r>
          </a:p>
          <a:p>
            <a:pPr lvl="1"/>
            <a:r>
              <a:rPr lang="en-US" dirty="0" smtClean="0"/>
              <a:t>Work load due to MC and data running same time.</a:t>
            </a:r>
          </a:p>
          <a:p>
            <a:pPr lvl="1"/>
            <a:r>
              <a:rPr lang="en-US" dirty="0" smtClean="0"/>
              <a:t>ADC “baby-sitter” for special tasks.</a:t>
            </a:r>
          </a:p>
          <a:p>
            <a:pPr lvl="1"/>
            <a:r>
              <a:rPr lang="en-US" dirty="0" smtClean="0"/>
              <a:t>8 </a:t>
            </a:r>
            <a:r>
              <a:rPr lang="en-US" dirty="0" err="1" smtClean="0"/>
              <a:t>TeV</a:t>
            </a:r>
            <a:r>
              <a:rPr lang="en-US" dirty="0" smtClean="0"/>
              <a:t> production in 2011.</a:t>
            </a:r>
          </a:p>
          <a:p>
            <a:pPr lvl="1"/>
            <a:r>
              <a:rPr lang="en-US" dirty="0" smtClean="0"/>
              <a:t>Links between Geo and calibrations for data (JES).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246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Daily Run Meeting, Mar 14, 2010</dc:title>
  <dc:creator/>
  <cp:lastModifiedBy>strandbe2</cp:lastModifiedBy>
  <cp:revision>112</cp:revision>
  <dcterms:created xsi:type="dcterms:W3CDTF">2006-08-16T00:00:00Z</dcterms:created>
  <dcterms:modified xsi:type="dcterms:W3CDTF">2010-12-02T09:59:07Z</dcterms:modified>
</cp:coreProperties>
</file>