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Geneva </a:t>
            </a:r>
            <a:r>
              <a:rPr lang="en-US" sz="900" dirty="0">
                <a:latin typeface="Tahoma" pitchFamily="34" charset="0"/>
              </a:rPr>
              <a:t>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DB</a:t>
            </a:r>
            <a:endParaRPr lang="en-US" sz="3600">
              <a:solidFill>
                <a:schemeClr val="bg1"/>
              </a:solidFill>
            </a:endParaRPr>
          </a:p>
        </p:txBody>
      </p:sp>
      <p:pic>
        <p:nvPicPr>
          <p:cNvPr id="10" name="Picture 18" descr="468557_82458359_plasma.jpg"/>
          <p:cNvPicPr>
            <a:picLocks noChangeAspect="1"/>
          </p:cNvPicPr>
          <p:nvPr/>
        </p:nvPicPr>
        <p:blipFill>
          <a:blip r:embed="rId4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</a:rPr>
              <a:t>ES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jpeg"/><Relationship Id="rId1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endParaRPr lang="en-US"/>
          </a:p>
        </p:txBody>
      </p:sp>
      <p:pic>
        <p:nvPicPr>
          <p:cNvPr id="1030" name="Picture 21" descr="CERNlogo-rgb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3" name="Picture 13" descr="468557_82458359_plasma.jpg"/>
            <p:cNvPicPr>
              <a:picLocks noChangeAspect="1"/>
            </p:cNvPicPr>
            <p:nvPr userDrawn="1"/>
          </p:nvPicPr>
          <p:blipFill>
            <a:blip r:embed="rId10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400">
                  <a:solidFill>
                    <a:schemeClr val="bg1"/>
                  </a:solidFill>
                </a:rPr>
                <a:t>ES</a:t>
              </a:r>
              <a:endParaRPr lang="en-US" sz="360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Plans for LFC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Simone </a:t>
            </a:r>
            <a:r>
              <a:rPr lang="en-US" dirty="0" err="1" smtClean="0"/>
              <a:t>Campana</a:t>
            </a:r>
            <a:endParaRPr lang="en-US" dirty="0" smtClean="0"/>
          </a:p>
          <a:p>
            <a:r>
              <a:rPr lang="en-US" dirty="0" smtClean="0"/>
              <a:t>CERN IT-ES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31307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LFC in DDM is used to map a GUID to a SURL</a:t>
            </a:r>
          </a:p>
          <a:p>
            <a:pPr lvl="1"/>
            <a:r>
              <a:rPr lang="en-US" dirty="0" smtClean="0"/>
              <a:t>i.e. map the logical file to a physical one 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DDM design: one catalog per endpoint</a:t>
            </a:r>
          </a:p>
          <a:p>
            <a:pPr lvl="1"/>
            <a:r>
              <a:rPr lang="en-US" dirty="0" smtClean="0"/>
              <a:t>LFC/SE consistency up to the site</a:t>
            </a:r>
          </a:p>
          <a:p>
            <a:pPr lvl="1"/>
            <a:r>
              <a:rPr lang="en-US" dirty="0" smtClean="0"/>
              <a:t>LFC could have even been merged with SE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In reality</a:t>
            </a:r>
          </a:p>
          <a:p>
            <a:pPr lvl="1"/>
            <a:r>
              <a:rPr lang="en-US" dirty="0" smtClean="0"/>
              <a:t>Maintaining an LFC was load for small sites</a:t>
            </a:r>
          </a:p>
          <a:p>
            <a:pPr lvl="1"/>
            <a:r>
              <a:rPr lang="en-US" dirty="0" smtClean="0"/>
              <a:t>LFC/SE consistency non trivial (and requires dedication)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The current deployment model: one LFC per T1 serving the all cloud</a:t>
            </a:r>
          </a:p>
          <a:p>
            <a:pPr lvl="1"/>
            <a:r>
              <a:rPr lang="en-US" dirty="0" smtClean="0"/>
              <a:t>There are exceptions (US T2s) 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of current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2790"/>
            <a:ext cx="7543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Each LFC is a single point of failure for the cloud</a:t>
            </a:r>
          </a:p>
          <a:p>
            <a:pPr lvl="1"/>
            <a:r>
              <a:rPr lang="en-US" dirty="0" smtClean="0"/>
              <a:t>Replication scenarios are non trivial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Lots of duplicated information between catalogs</a:t>
            </a:r>
          </a:p>
          <a:p>
            <a:pPr lvl="2"/>
            <a:r>
              <a:rPr lang="en-US" dirty="0" smtClean="0"/>
              <a:t>LFC </a:t>
            </a:r>
            <a:r>
              <a:rPr lang="en-US" dirty="0" err="1" smtClean="0"/>
              <a:t>vs</a:t>
            </a:r>
            <a:r>
              <a:rPr lang="en-US" dirty="0" smtClean="0"/>
              <a:t> LFC </a:t>
            </a:r>
          </a:p>
          <a:p>
            <a:pPr lvl="2"/>
            <a:r>
              <a:rPr lang="en-US" dirty="0" smtClean="0"/>
              <a:t>LFC </a:t>
            </a:r>
            <a:r>
              <a:rPr lang="en-US" dirty="0" err="1" smtClean="0"/>
              <a:t>vs</a:t>
            </a:r>
            <a:r>
              <a:rPr lang="en-US" dirty="0" smtClean="0"/>
              <a:t> DDM</a:t>
            </a:r>
          </a:p>
          <a:p>
            <a:pPr lvl="1"/>
            <a:r>
              <a:rPr lang="en-US" dirty="0" smtClean="0"/>
              <a:t>kept lazily consistent at the client </a:t>
            </a:r>
            <a:r>
              <a:rPr lang="en-US" dirty="0" smtClean="0"/>
              <a:t>level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LFC/SE consistency non trivial</a:t>
            </a:r>
          </a:p>
          <a:p>
            <a:pPr lvl="1"/>
            <a:r>
              <a:rPr lang="en-US" dirty="0" smtClean="0"/>
              <a:t>Many </a:t>
            </a:r>
            <a:r>
              <a:rPr lang="en-US" dirty="0" err="1" smtClean="0"/>
              <a:t>SEs</a:t>
            </a:r>
            <a:r>
              <a:rPr lang="en-US" dirty="0" smtClean="0"/>
              <a:t> for one LFC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LFC consolidation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799"/>
            <a:ext cx="7543800" cy="52984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Merge all </a:t>
            </a:r>
            <a:r>
              <a:rPr lang="en-US" dirty="0" err="1" smtClean="0"/>
              <a:t>LFCs</a:t>
            </a:r>
            <a:r>
              <a:rPr lang="en-US" dirty="0" smtClean="0"/>
              <a:t> into one</a:t>
            </a:r>
          </a:p>
          <a:p>
            <a:pPr lvl="1"/>
            <a:r>
              <a:rPr lang="en-US" dirty="0" smtClean="0"/>
              <a:t>Its natural location would be CERN</a:t>
            </a:r>
          </a:p>
          <a:p>
            <a:pPr lvl="1"/>
            <a:r>
              <a:rPr lang="en-US" dirty="0" smtClean="0"/>
              <a:t>In the same rack as DDM Central Catalogs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Replicate the master LFC to one (more) T1s</a:t>
            </a:r>
          </a:p>
          <a:p>
            <a:pPr lvl="1"/>
            <a:r>
              <a:rPr lang="en-US" dirty="0" smtClean="0"/>
              <a:t>Provides a live backup in case of disaster</a:t>
            </a:r>
          </a:p>
          <a:p>
            <a:pPr lvl="2"/>
            <a:r>
              <a:rPr lang="en-US" dirty="0" smtClean="0"/>
              <a:t>Slave can become master at any point</a:t>
            </a:r>
          </a:p>
          <a:p>
            <a:pPr lvl="1"/>
            <a:r>
              <a:rPr lang="en-US" dirty="0" smtClean="0"/>
              <a:t>Can be used for other purposes</a:t>
            </a:r>
          </a:p>
          <a:p>
            <a:pPr lvl="2"/>
            <a:r>
              <a:rPr lang="en-US" dirty="0" smtClean="0"/>
              <a:t>Generate catalog dumps for example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In a longer term, LFC and DDM Central Catalogs can be merged</a:t>
            </a:r>
          </a:p>
          <a:p>
            <a:pPr lvl="1"/>
            <a:r>
              <a:rPr lang="en-US" dirty="0" smtClean="0"/>
              <a:t>Many commonalities for file tables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54393"/>
            <a:ext cx="7543800" cy="526927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Performance: can one LFC sustain all the load?</a:t>
            </a:r>
          </a:p>
          <a:p>
            <a:pPr lvl="1"/>
            <a:r>
              <a:rPr lang="en-US" dirty="0" smtClean="0"/>
              <a:t>New developments in LFC (SSL sessions) will help</a:t>
            </a:r>
          </a:p>
          <a:p>
            <a:pPr lvl="1"/>
            <a:r>
              <a:rPr lang="en-US" dirty="0" smtClean="0"/>
              <a:t>Still…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Migration should be gradual</a:t>
            </a:r>
          </a:p>
          <a:p>
            <a:pPr lvl="1"/>
            <a:r>
              <a:rPr lang="en-US" dirty="0" smtClean="0"/>
              <a:t>One cloud at the time (start with 5% T1s)</a:t>
            </a:r>
          </a:p>
          <a:p>
            <a:pPr lvl="1"/>
            <a:r>
              <a:rPr lang="en-US" dirty="0" smtClean="0"/>
              <a:t>At each step we should carefully evaluate the load on LFC and the error rate from SS and Panda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Asynchronous registration would improve the workflow</a:t>
            </a:r>
          </a:p>
          <a:p>
            <a:pPr lvl="1"/>
            <a:r>
              <a:rPr lang="en-US" dirty="0" smtClean="0"/>
              <a:t>Can Panda server register the outputs? </a:t>
            </a:r>
          </a:p>
          <a:p>
            <a:pPr lvl="1"/>
            <a:r>
              <a:rPr lang="en-US" dirty="0" smtClean="0"/>
              <a:t>Can we use </a:t>
            </a:r>
            <a:r>
              <a:rPr lang="en-US" dirty="0" err="1" smtClean="0"/>
              <a:t>ActiveMQ</a:t>
            </a:r>
            <a:r>
              <a:rPr lang="en-US" dirty="0" smtClean="0"/>
              <a:t>?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68993"/>
            <a:ext cx="7543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Scalability: would a central LFC scale with the number of entries</a:t>
            </a:r>
          </a:p>
          <a:p>
            <a:endParaRPr lang="en-US" dirty="0" smtClean="0"/>
          </a:p>
          <a:p>
            <a:r>
              <a:rPr lang="en-US" dirty="0" smtClean="0"/>
              <a:t>Partitioning at the logical file level (GUID)</a:t>
            </a:r>
          </a:p>
          <a:p>
            <a:pPr lvl="1"/>
            <a:r>
              <a:rPr lang="en-US" dirty="0" smtClean="0"/>
              <a:t>Per time interval</a:t>
            </a:r>
          </a:p>
          <a:p>
            <a:pPr lvl="1"/>
            <a:r>
              <a:rPr lang="en-US" dirty="0" smtClean="0"/>
              <a:t>90% of ATLAS </a:t>
            </a:r>
            <a:r>
              <a:rPr lang="en-US" dirty="0" err="1" smtClean="0"/>
              <a:t>GUIDs</a:t>
            </a:r>
            <a:r>
              <a:rPr lang="en-US" dirty="0" smtClean="0"/>
              <a:t> embed creation time information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Partitioning at the replica (SURL) level</a:t>
            </a:r>
          </a:p>
          <a:p>
            <a:pPr lvl="1"/>
            <a:r>
              <a:rPr lang="en-US" dirty="0" smtClean="0"/>
              <a:t>Per site</a:t>
            </a:r>
          </a:p>
          <a:p>
            <a:pPr lvl="1"/>
            <a:r>
              <a:rPr lang="en-US" dirty="0" smtClean="0"/>
              <a:t>Will allow to generate fast dumps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799"/>
            <a:ext cx="7543800" cy="526927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Need to agree about DB service in CERN IT</a:t>
            </a:r>
          </a:p>
          <a:p>
            <a:pPr lvl="1"/>
            <a:r>
              <a:rPr lang="en-US" dirty="0" smtClean="0"/>
              <a:t>Resources, manpower impact ..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Need to write tools for migration</a:t>
            </a:r>
          </a:p>
          <a:p>
            <a:pPr lvl="2"/>
            <a:r>
              <a:rPr lang="en-US" dirty="0" smtClean="0"/>
              <a:t>Import and merging </a:t>
            </a:r>
          </a:p>
          <a:p>
            <a:pPr lvl="2"/>
            <a:r>
              <a:rPr lang="en-US" dirty="0" smtClean="0"/>
              <a:t>Both from Oracle and </a:t>
            </a:r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en-US" dirty="0" err="1" smtClean="0"/>
              <a:t>backends</a:t>
            </a:r>
            <a:endParaRPr lang="en-US" dirty="0" smtClean="0"/>
          </a:p>
          <a:p>
            <a:pPr lvl="2"/>
            <a:r>
              <a:rPr lang="en-US" dirty="0" smtClean="0"/>
              <a:t>In a “rolling” fashion to minimize downtime impact </a:t>
            </a:r>
          </a:p>
          <a:p>
            <a:pPr lvl="1"/>
            <a:r>
              <a:rPr lang="en-US" dirty="0" smtClean="0"/>
              <a:t>LFC experts can help on this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Need some support from T1s at the time of the migration</a:t>
            </a:r>
          </a:p>
          <a:p>
            <a:pPr lvl="1"/>
            <a:r>
              <a:rPr lang="en-US" dirty="0" smtClean="0"/>
              <a:t>Provide dumps, access, 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With a well thought plan, estimate less than a couple of days of downtime per T1 during migration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5612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Consolidating </a:t>
            </a:r>
            <a:r>
              <a:rPr lang="en-US" dirty="0" err="1" smtClean="0"/>
              <a:t>LFCs</a:t>
            </a:r>
            <a:r>
              <a:rPr lang="en-US" dirty="0" smtClean="0"/>
              <a:t> would </a:t>
            </a:r>
          </a:p>
          <a:p>
            <a:pPr lvl="1"/>
            <a:r>
              <a:rPr lang="en-US" dirty="0" smtClean="0"/>
              <a:t>Simplify the scenario for disaster recovery and prolonged downtimes</a:t>
            </a:r>
          </a:p>
          <a:p>
            <a:pPr lvl="1"/>
            <a:r>
              <a:rPr lang="en-US" dirty="0" smtClean="0"/>
              <a:t>Simplify the DDM architecture</a:t>
            </a:r>
          </a:p>
          <a:p>
            <a:pPr lvl="1"/>
            <a:r>
              <a:rPr lang="en-US" dirty="0" smtClean="0"/>
              <a:t>Simplify operations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We have to be careful to</a:t>
            </a:r>
          </a:p>
          <a:p>
            <a:pPr lvl="1"/>
            <a:r>
              <a:rPr lang="en-US" dirty="0" smtClean="0"/>
              <a:t>Performance impact</a:t>
            </a:r>
          </a:p>
          <a:p>
            <a:pPr lvl="1"/>
            <a:r>
              <a:rPr lang="en-US" dirty="0" smtClean="0"/>
              <a:t>Scalability impact</a:t>
            </a:r>
          </a:p>
          <a:p>
            <a:pPr lvl="1"/>
            <a:r>
              <a:rPr lang="en-US" dirty="0" smtClean="0"/>
              <a:t>Migration operational impact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This is why the proposal is a staged rollout and constant feedback loops </a:t>
            </a:r>
          </a:p>
          <a:p>
            <a:endParaRPr lang="en-US" dirty="0" smtClean="0"/>
          </a:p>
          <a:p>
            <a:r>
              <a:rPr lang="en-US" dirty="0" smtClean="0"/>
              <a:t>In order to get support from service </a:t>
            </a:r>
            <a:r>
              <a:rPr lang="en-US" dirty="0" smtClean="0"/>
              <a:t>p</a:t>
            </a:r>
            <a:r>
              <a:rPr lang="en-US" dirty="0" smtClean="0"/>
              <a:t>roviders and developers we need a concrete and well defined plan</a:t>
            </a:r>
          </a:p>
          <a:p>
            <a:endParaRPr lang="en-US" dirty="0" smtClean="0"/>
          </a:p>
          <a:p>
            <a:r>
              <a:rPr lang="en-US" dirty="0" smtClean="0"/>
              <a:t>Can we agree?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ES-template.potx</Template>
  <TotalTime>142</TotalTime>
  <Words>500</Words>
  <Application>Microsoft Macintosh PowerPoint</Application>
  <PresentationFormat>On-screen Show (4:3)</PresentationFormat>
  <Paragraphs>93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Plans for LFC</vt:lpstr>
      <vt:lpstr>Current Model</vt:lpstr>
      <vt:lpstr>Issues of current model </vt:lpstr>
      <vt:lpstr>LFC consolidation proposal</vt:lpstr>
      <vt:lpstr>Concerns</vt:lpstr>
      <vt:lpstr>Concerns</vt:lpstr>
      <vt:lpstr>Operational impact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LFC</dc:title>
  <dc:creator>Office 2004 Test Drive User</dc:creator>
  <cp:lastModifiedBy>Office 2004 Test Drive User</cp:lastModifiedBy>
  <cp:revision>3</cp:revision>
  <dcterms:created xsi:type="dcterms:W3CDTF">2010-12-02T17:55:30Z</dcterms:created>
  <dcterms:modified xsi:type="dcterms:W3CDTF">2010-12-02T20:17:56Z</dcterms:modified>
</cp:coreProperties>
</file>