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879" r:id="rId2"/>
    <p:sldId id="867" r:id="rId3"/>
    <p:sldId id="868" r:id="rId4"/>
    <p:sldId id="86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43"/>
  </p:normalViewPr>
  <p:slideViewPr>
    <p:cSldViewPr snapToGrid="0" snapToObjects="1">
      <p:cViewPr varScale="1">
        <p:scale>
          <a:sx n="121" d="100"/>
          <a:sy n="121" d="100"/>
        </p:scale>
        <p:origin x="200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7C736D-A2FF-DF40-9129-BAE3044CD1BD}" type="doc">
      <dgm:prSet loTypeId="urn:microsoft.com/office/officeart/2005/8/layout/hChevron3" loCatId="" qsTypeId="urn:microsoft.com/office/officeart/2005/8/quickstyle/simple5" qsCatId="simple" csTypeId="urn:microsoft.com/office/officeart/2005/8/colors/accent0_3" csCatId="mainScheme" phldr="1"/>
      <dgm:spPr/>
    </dgm:pt>
    <dgm:pt modelId="{1C213B11-A9BF-5447-8BF5-889597258940}">
      <dgm:prSet phldrT="[Text]"/>
      <dgm:spPr/>
      <dgm:t>
        <a:bodyPr/>
        <a:lstStyle/>
        <a:p>
          <a:r>
            <a:rPr lang="en-US" dirty="0"/>
            <a:t>2018</a:t>
          </a:r>
        </a:p>
      </dgm:t>
    </dgm:pt>
    <dgm:pt modelId="{13C19EE4-BB34-BF44-B050-D69AE30951D4}" type="parTrans" cxnId="{6DE1CE0A-B46A-A04E-B7C0-3650C0AA92FB}">
      <dgm:prSet/>
      <dgm:spPr/>
      <dgm:t>
        <a:bodyPr/>
        <a:lstStyle/>
        <a:p>
          <a:endParaRPr lang="en-US"/>
        </a:p>
      </dgm:t>
    </dgm:pt>
    <dgm:pt modelId="{CCC5D85B-4704-3D42-B934-5ECD5900F9EB}" type="sibTrans" cxnId="{6DE1CE0A-B46A-A04E-B7C0-3650C0AA92FB}">
      <dgm:prSet/>
      <dgm:spPr/>
      <dgm:t>
        <a:bodyPr/>
        <a:lstStyle/>
        <a:p>
          <a:endParaRPr lang="en-US"/>
        </a:p>
      </dgm:t>
    </dgm:pt>
    <dgm:pt modelId="{A0E39BEE-598B-3247-BC76-38BE82E26A2F}">
      <dgm:prSet phldrT="[Text]"/>
      <dgm:spPr/>
      <dgm:t>
        <a:bodyPr/>
        <a:lstStyle/>
        <a:p>
          <a:r>
            <a:rPr lang="en-US" dirty="0"/>
            <a:t>2019</a:t>
          </a:r>
        </a:p>
      </dgm:t>
    </dgm:pt>
    <dgm:pt modelId="{E9AB79F1-735D-F64C-B4B7-F99C33FFE7CB}" type="parTrans" cxnId="{650986E8-12CF-4F43-91CB-55112698FE9D}">
      <dgm:prSet/>
      <dgm:spPr/>
      <dgm:t>
        <a:bodyPr/>
        <a:lstStyle/>
        <a:p>
          <a:endParaRPr lang="en-US"/>
        </a:p>
      </dgm:t>
    </dgm:pt>
    <dgm:pt modelId="{269D009F-58D3-EA4E-92B9-33BB5DD473C2}" type="sibTrans" cxnId="{650986E8-12CF-4F43-91CB-55112698FE9D}">
      <dgm:prSet/>
      <dgm:spPr/>
      <dgm:t>
        <a:bodyPr/>
        <a:lstStyle/>
        <a:p>
          <a:endParaRPr lang="en-US"/>
        </a:p>
      </dgm:t>
    </dgm:pt>
    <dgm:pt modelId="{90095ECB-B63A-7141-9758-8DB3C1F3E0C0}">
      <dgm:prSet phldrT="[Text]"/>
      <dgm:spPr/>
      <dgm:t>
        <a:bodyPr/>
        <a:lstStyle/>
        <a:p>
          <a:r>
            <a:rPr lang="en-US" dirty="0"/>
            <a:t>2020</a:t>
          </a:r>
        </a:p>
      </dgm:t>
    </dgm:pt>
    <dgm:pt modelId="{27C461D3-9A8B-3D42-AB9A-F5A8E15E2BA1}" type="parTrans" cxnId="{0D60FF9B-BD35-2448-B937-B53DD4174688}">
      <dgm:prSet/>
      <dgm:spPr/>
      <dgm:t>
        <a:bodyPr/>
        <a:lstStyle/>
        <a:p>
          <a:endParaRPr lang="en-US"/>
        </a:p>
      </dgm:t>
    </dgm:pt>
    <dgm:pt modelId="{C020AF60-02B4-1F40-A216-9699B4D771FF}" type="sibTrans" cxnId="{0D60FF9B-BD35-2448-B937-B53DD4174688}">
      <dgm:prSet/>
      <dgm:spPr/>
      <dgm:t>
        <a:bodyPr/>
        <a:lstStyle/>
        <a:p>
          <a:endParaRPr lang="en-US"/>
        </a:p>
      </dgm:t>
    </dgm:pt>
    <dgm:pt modelId="{067855B5-C7D0-1244-9DBD-BCDF7C848A61}">
      <dgm:prSet phldrT="[Text]"/>
      <dgm:spPr/>
      <dgm:t>
        <a:bodyPr/>
        <a:lstStyle/>
        <a:p>
          <a:r>
            <a:rPr lang="en-US" dirty="0"/>
            <a:t>2021</a:t>
          </a:r>
        </a:p>
      </dgm:t>
    </dgm:pt>
    <dgm:pt modelId="{F635140E-1C2B-7D47-8DE1-0963AE79F67E}" type="parTrans" cxnId="{A7D3074A-DE46-5F42-A2AF-62658915DC33}">
      <dgm:prSet/>
      <dgm:spPr/>
      <dgm:t>
        <a:bodyPr/>
        <a:lstStyle/>
        <a:p>
          <a:endParaRPr lang="en-US"/>
        </a:p>
      </dgm:t>
    </dgm:pt>
    <dgm:pt modelId="{7EC053DB-E182-054B-9757-0FC7B05EEB41}" type="sibTrans" cxnId="{A7D3074A-DE46-5F42-A2AF-62658915DC33}">
      <dgm:prSet/>
      <dgm:spPr/>
      <dgm:t>
        <a:bodyPr/>
        <a:lstStyle/>
        <a:p>
          <a:endParaRPr lang="en-US"/>
        </a:p>
      </dgm:t>
    </dgm:pt>
    <dgm:pt modelId="{1D2A37AC-E366-AA41-8514-1A927207543E}">
      <dgm:prSet phldrT="[Text]"/>
      <dgm:spPr/>
      <dgm:t>
        <a:bodyPr/>
        <a:lstStyle/>
        <a:p>
          <a:r>
            <a:rPr lang="en-US" dirty="0"/>
            <a:t>2022</a:t>
          </a:r>
        </a:p>
      </dgm:t>
    </dgm:pt>
    <dgm:pt modelId="{86B968CC-DB73-5F4C-ADAF-C2C3CA8DB75D}" type="parTrans" cxnId="{7FD05B68-0C50-DE42-9051-5C9EC44D869F}">
      <dgm:prSet/>
      <dgm:spPr/>
      <dgm:t>
        <a:bodyPr/>
        <a:lstStyle/>
        <a:p>
          <a:endParaRPr lang="en-US"/>
        </a:p>
      </dgm:t>
    </dgm:pt>
    <dgm:pt modelId="{42E3D5C7-900A-A541-80A4-455532FD9E6A}" type="sibTrans" cxnId="{7FD05B68-0C50-DE42-9051-5C9EC44D869F}">
      <dgm:prSet/>
      <dgm:spPr/>
      <dgm:t>
        <a:bodyPr/>
        <a:lstStyle/>
        <a:p>
          <a:endParaRPr lang="en-US"/>
        </a:p>
      </dgm:t>
    </dgm:pt>
    <dgm:pt modelId="{279D8FA6-60AA-8A49-9E53-A551BDD3499E}">
      <dgm:prSet phldrT="[Text]"/>
      <dgm:spPr/>
      <dgm:t>
        <a:bodyPr/>
        <a:lstStyle/>
        <a:p>
          <a:r>
            <a:rPr lang="en-US" dirty="0"/>
            <a:t>2023</a:t>
          </a:r>
        </a:p>
      </dgm:t>
    </dgm:pt>
    <dgm:pt modelId="{9C51DB44-5637-C04A-8A0B-8EB8F5FE3E72}" type="parTrans" cxnId="{CF876594-591A-2344-B7CF-BA188F9E7B82}">
      <dgm:prSet/>
      <dgm:spPr/>
      <dgm:t>
        <a:bodyPr/>
        <a:lstStyle/>
        <a:p>
          <a:endParaRPr lang="en-US"/>
        </a:p>
      </dgm:t>
    </dgm:pt>
    <dgm:pt modelId="{EB8A68E1-3D4A-4B40-9D2D-5913DA8D34DA}" type="sibTrans" cxnId="{CF876594-591A-2344-B7CF-BA188F9E7B82}">
      <dgm:prSet/>
      <dgm:spPr/>
      <dgm:t>
        <a:bodyPr/>
        <a:lstStyle/>
        <a:p>
          <a:endParaRPr lang="en-US"/>
        </a:p>
      </dgm:t>
    </dgm:pt>
    <dgm:pt modelId="{B55CEB5A-032E-4D4C-A293-37838F613DBC}">
      <dgm:prSet phldrT="[Text]"/>
      <dgm:spPr/>
      <dgm:t>
        <a:bodyPr/>
        <a:lstStyle/>
        <a:p>
          <a:r>
            <a:rPr lang="en-US" dirty="0"/>
            <a:t>2024</a:t>
          </a:r>
        </a:p>
      </dgm:t>
    </dgm:pt>
    <dgm:pt modelId="{7FD0D11E-238F-C248-8587-544B1707D552}" type="parTrans" cxnId="{E7081934-FEFB-3840-BAFF-589753286FCF}">
      <dgm:prSet/>
      <dgm:spPr/>
      <dgm:t>
        <a:bodyPr/>
        <a:lstStyle/>
        <a:p>
          <a:endParaRPr lang="en-US"/>
        </a:p>
      </dgm:t>
    </dgm:pt>
    <dgm:pt modelId="{628C46BF-DBC4-654F-B8D1-3C956FC4EFC0}" type="sibTrans" cxnId="{E7081934-FEFB-3840-BAFF-589753286FCF}">
      <dgm:prSet/>
      <dgm:spPr/>
      <dgm:t>
        <a:bodyPr/>
        <a:lstStyle/>
        <a:p>
          <a:endParaRPr lang="en-US"/>
        </a:p>
      </dgm:t>
    </dgm:pt>
    <dgm:pt modelId="{73A9CF03-9FAC-4545-8D80-1B3BE45BFF3E}">
      <dgm:prSet phldrT="[Text]"/>
      <dgm:spPr/>
      <dgm:t>
        <a:bodyPr/>
        <a:lstStyle/>
        <a:p>
          <a:r>
            <a:rPr lang="en-US" dirty="0"/>
            <a:t>2025</a:t>
          </a:r>
        </a:p>
      </dgm:t>
    </dgm:pt>
    <dgm:pt modelId="{18A3FD91-27D5-2A43-B6E7-85FE10B95AA9}" type="parTrans" cxnId="{24B80F51-0340-E440-BC7B-7C7E60A46331}">
      <dgm:prSet/>
      <dgm:spPr/>
      <dgm:t>
        <a:bodyPr/>
        <a:lstStyle/>
        <a:p>
          <a:endParaRPr lang="en-US"/>
        </a:p>
      </dgm:t>
    </dgm:pt>
    <dgm:pt modelId="{17CB70E8-55CD-4641-A9E3-74B7E38B9C1D}" type="sibTrans" cxnId="{24B80F51-0340-E440-BC7B-7C7E60A46331}">
      <dgm:prSet/>
      <dgm:spPr/>
      <dgm:t>
        <a:bodyPr/>
        <a:lstStyle/>
        <a:p>
          <a:endParaRPr lang="en-US"/>
        </a:p>
      </dgm:t>
    </dgm:pt>
    <dgm:pt modelId="{AE057F77-32DA-064F-ACE0-AECB34032F62}">
      <dgm:prSet phldrT="[Text]"/>
      <dgm:spPr/>
      <dgm:t>
        <a:bodyPr/>
        <a:lstStyle/>
        <a:p>
          <a:r>
            <a:rPr lang="en-US" dirty="0"/>
            <a:t>2026</a:t>
          </a:r>
        </a:p>
      </dgm:t>
    </dgm:pt>
    <dgm:pt modelId="{42697A04-607A-9144-904F-761E7814F25F}" type="parTrans" cxnId="{C9E8E3A2-BF65-8B41-93F2-5DB701103A7C}">
      <dgm:prSet/>
      <dgm:spPr/>
      <dgm:t>
        <a:bodyPr/>
        <a:lstStyle/>
        <a:p>
          <a:endParaRPr lang="en-US"/>
        </a:p>
      </dgm:t>
    </dgm:pt>
    <dgm:pt modelId="{CF9074CF-16A2-5E4E-8A4F-B573CAEC38D4}" type="sibTrans" cxnId="{C9E8E3A2-BF65-8B41-93F2-5DB701103A7C}">
      <dgm:prSet/>
      <dgm:spPr/>
      <dgm:t>
        <a:bodyPr/>
        <a:lstStyle/>
        <a:p>
          <a:endParaRPr lang="en-US"/>
        </a:p>
      </dgm:t>
    </dgm:pt>
    <dgm:pt modelId="{749DE21A-EBC9-3848-9E20-E3095CA0C57D}">
      <dgm:prSet phldrT="[Text]"/>
      <dgm:spPr/>
      <dgm:t>
        <a:bodyPr/>
        <a:lstStyle/>
        <a:p>
          <a:r>
            <a:rPr lang="en-US" dirty="0"/>
            <a:t>2027</a:t>
          </a:r>
        </a:p>
      </dgm:t>
    </dgm:pt>
    <dgm:pt modelId="{5C7AEBAC-C0DD-824C-99AF-B6738392C6A2}" type="parTrans" cxnId="{79684029-9725-484E-94EE-0B856A723E0B}">
      <dgm:prSet/>
      <dgm:spPr/>
      <dgm:t>
        <a:bodyPr/>
        <a:lstStyle/>
        <a:p>
          <a:endParaRPr lang="en-US"/>
        </a:p>
      </dgm:t>
    </dgm:pt>
    <dgm:pt modelId="{28DE5D6B-9D82-6543-B1E0-FD47CBFF9B3B}" type="sibTrans" cxnId="{79684029-9725-484E-94EE-0B856A723E0B}">
      <dgm:prSet/>
      <dgm:spPr/>
      <dgm:t>
        <a:bodyPr/>
        <a:lstStyle/>
        <a:p>
          <a:endParaRPr lang="en-US"/>
        </a:p>
      </dgm:t>
    </dgm:pt>
    <dgm:pt modelId="{E2AAEBEB-EE75-2141-B4C9-646F9641DC4E}" type="pres">
      <dgm:prSet presAssocID="{967C736D-A2FF-DF40-9129-BAE3044CD1BD}" presName="Name0" presStyleCnt="0">
        <dgm:presLayoutVars>
          <dgm:dir/>
          <dgm:resizeHandles val="exact"/>
        </dgm:presLayoutVars>
      </dgm:prSet>
      <dgm:spPr/>
    </dgm:pt>
    <dgm:pt modelId="{60E90E2A-BA34-E34A-B285-E006666B7F09}" type="pres">
      <dgm:prSet presAssocID="{1C213B11-A9BF-5447-8BF5-889597258940}" presName="parTxOnly" presStyleLbl="node1" presStyleIdx="0" presStyleCnt="10">
        <dgm:presLayoutVars>
          <dgm:bulletEnabled val="1"/>
        </dgm:presLayoutVars>
      </dgm:prSet>
      <dgm:spPr/>
    </dgm:pt>
    <dgm:pt modelId="{5254C6AA-D1C9-5E41-AC69-550612CAFE26}" type="pres">
      <dgm:prSet presAssocID="{CCC5D85B-4704-3D42-B934-5ECD5900F9EB}" presName="parSpace" presStyleCnt="0"/>
      <dgm:spPr/>
    </dgm:pt>
    <dgm:pt modelId="{34C00B5D-D70E-5E4E-9212-C954EE036A16}" type="pres">
      <dgm:prSet presAssocID="{A0E39BEE-598B-3247-BC76-38BE82E26A2F}" presName="parTxOnly" presStyleLbl="node1" presStyleIdx="1" presStyleCnt="10">
        <dgm:presLayoutVars>
          <dgm:bulletEnabled val="1"/>
        </dgm:presLayoutVars>
      </dgm:prSet>
      <dgm:spPr/>
    </dgm:pt>
    <dgm:pt modelId="{4E6D3B2A-2B03-1A43-AA1C-8D01E53DD8A5}" type="pres">
      <dgm:prSet presAssocID="{269D009F-58D3-EA4E-92B9-33BB5DD473C2}" presName="parSpace" presStyleCnt="0"/>
      <dgm:spPr/>
    </dgm:pt>
    <dgm:pt modelId="{33D23067-FAEB-6448-AF5E-E76A20D9E57E}" type="pres">
      <dgm:prSet presAssocID="{90095ECB-B63A-7141-9758-8DB3C1F3E0C0}" presName="parTxOnly" presStyleLbl="node1" presStyleIdx="2" presStyleCnt="10">
        <dgm:presLayoutVars>
          <dgm:bulletEnabled val="1"/>
        </dgm:presLayoutVars>
      </dgm:prSet>
      <dgm:spPr/>
    </dgm:pt>
    <dgm:pt modelId="{343AAB64-237D-0442-B2A3-EF0F240C1956}" type="pres">
      <dgm:prSet presAssocID="{C020AF60-02B4-1F40-A216-9699B4D771FF}" presName="parSpace" presStyleCnt="0"/>
      <dgm:spPr/>
    </dgm:pt>
    <dgm:pt modelId="{BC8F904C-14BC-6140-AED6-1634CE0B928B}" type="pres">
      <dgm:prSet presAssocID="{067855B5-C7D0-1244-9DBD-BCDF7C848A61}" presName="parTxOnly" presStyleLbl="node1" presStyleIdx="3" presStyleCnt="10">
        <dgm:presLayoutVars>
          <dgm:bulletEnabled val="1"/>
        </dgm:presLayoutVars>
      </dgm:prSet>
      <dgm:spPr/>
    </dgm:pt>
    <dgm:pt modelId="{D7DE0FCE-9061-8643-B988-73D4AE22254F}" type="pres">
      <dgm:prSet presAssocID="{7EC053DB-E182-054B-9757-0FC7B05EEB41}" presName="parSpace" presStyleCnt="0"/>
      <dgm:spPr/>
    </dgm:pt>
    <dgm:pt modelId="{96F34B78-E53C-E044-9214-76D9E24F9034}" type="pres">
      <dgm:prSet presAssocID="{1D2A37AC-E366-AA41-8514-1A927207543E}" presName="parTxOnly" presStyleLbl="node1" presStyleIdx="4" presStyleCnt="10">
        <dgm:presLayoutVars>
          <dgm:bulletEnabled val="1"/>
        </dgm:presLayoutVars>
      </dgm:prSet>
      <dgm:spPr/>
    </dgm:pt>
    <dgm:pt modelId="{1368ECA6-795E-A24C-8903-122C1626A361}" type="pres">
      <dgm:prSet presAssocID="{42E3D5C7-900A-A541-80A4-455532FD9E6A}" presName="parSpace" presStyleCnt="0"/>
      <dgm:spPr/>
    </dgm:pt>
    <dgm:pt modelId="{B2C6926A-4E00-D244-B895-A729CFE4D6FF}" type="pres">
      <dgm:prSet presAssocID="{279D8FA6-60AA-8A49-9E53-A551BDD3499E}" presName="parTxOnly" presStyleLbl="node1" presStyleIdx="5" presStyleCnt="10">
        <dgm:presLayoutVars>
          <dgm:bulletEnabled val="1"/>
        </dgm:presLayoutVars>
      </dgm:prSet>
      <dgm:spPr/>
    </dgm:pt>
    <dgm:pt modelId="{E84F0E1F-26C0-974C-814E-B7CACFD9A251}" type="pres">
      <dgm:prSet presAssocID="{EB8A68E1-3D4A-4B40-9D2D-5913DA8D34DA}" presName="parSpace" presStyleCnt="0"/>
      <dgm:spPr/>
    </dgm:pt>
    <dgm:pt modelId="{27A37F03-77C0-8D47-8B91-EA3786D548B1}" type="pres">
      <dgm:prSet presAssocID="{B55CEB5A-032E-4D4C-A293-37838F613DBC}" presName="parTxOnly" presStyleLbl="node1" presStyleIdx="6" presStyleCnt="10">
        <dgm:presLayoutVars>
          <dgm:bulletEnabled val="1"/>
        </dgm:presLayoutVars>
      </dgm:prSet>
      <dgm:spPr/>
    </dgm:pt>
    <dgm:pt modelId="{BBAE8921-CAC2-284D-B3C2-7F3C07563FD1}" type="pres">
      <dgm:prSet presAssocID="{628C46BF-DBC4-654F-B8D1-3C956FC4EFC0}" presName="parSpace" presStyleCnt="0"/>
      <dgm:spPr/>
    </dgm:pt>
    <dgm:pt modelId="{08BA7DE7-7AC6-2240-BC7A-3451C6B0E6B7}" type="pres">
      <dgm:prSet presAssocID="{73A9CF03-9FAC-4545-8D80-1B3BE45BFF3E}" presName="parTxOnly" presStyleLbl="node1" presStyleIdx="7" presStyleCnt="10">
        <dgm:presLayoutVars>
          <dgm:bulletEnabled val="1"/>
        </dgm:presLayoutVars>
      </dgm:prSet>
      <dgm:spPr/>
    </dgm:pt>
    <dgm:pt modelId="{605E13A0-9AB5-E047-B6D5-A7DBCC4D2E7D}" type="pres">
      <dgm:prSet presAssocID="{17CB70E8-55CD-4641-A9E3-74B7E38B9C1D}" presName="parSpace" presStyleCnt="0"/>
      <dgm:spPr/>
    </dgm:pt>
    <dgm:pt modelId="{CAB9D44F-0280-5D4A-919F-D8681C6EF60D}" type="pres">
      <dgm:prSet presAssocID="{AE057F77-32DA-064F-ACE0-AECB34032F62}" presName="parTxOnly" presStyleLbl="node1" presStyleIdx="8" presStyleCnt="10">
        <dgm:presLayoutVars>
          <dgm:bulletEnabled val="1"/>
        </dgm:presLayoutVars>
      </dgm:prSet>
      <dgm:spPr/>
    </dgm:pt>
    <dgm:pt modelId="{6B2FCE1A-FBB1-2A47-9CDF-932CC58A3383}" type="pres">
      <dgm:prSet presAssocID="{CF9074CF-16A2-5E4E-8A4F-B573CAEC38D4}" presName="parSpace" presStyleCnt="0"/>
      <dgm:spPr/>
    </dgm:pt>
    <dgm:pt modelId="{C0E255E1-4F85-E94A-8D77-6C4D5D842A0B}" type="pres">
      <dgm:prSet presAssocID="{749DE21A-EBC9-3848-9E20-E3095CA0C57D}" presName="parTxOnly" presStyleLbl="node1" presStyleIdx="9" presStyleCnt="10">
        <dgm:presLayoutVars>
          <dgm:bulletEnabled val="1"/>
        </dgm:presLayoutVars>
      </dgm:prSet>
      <dgm:spPr/>
    </dgm:pt>
  </dgm:ptLst>
  <dgm:cxnLst>
    <dgm:cxn modelId="{ED4E3205-1962-9445-91A9-6EDE5A8EEFA0}" type="presOf" srcId="{279D8FA6-60AA-8A49-9E53-A551BDD3499E}" destId="{B2C6926A-4E00-D244-B895-A729CFE4D6FF}" srcOrd="0" destOrd="0" presId="urn:microsoft.com/office/officeart/2005/8/layout/hChevron3"/>
    <dgm:cxn modelId="{562DC207-D857-7249-988A-DE1976882885}" type="presOf" srcId="{1C213B11-A9BF-5447-8BF5-889597258940}" destId="{60E90E2A-BA34-E34A-B285-E006666B7F09}" srcOrd="0" destOrd="0" presId="urn:microsoft.com/office/officeart/2005/8/layout/hChevron3"/>
    <dgm:cxn modelId="{6DE1CE0A-B46A-A04E-B7C0-3650C0AA92FB}" srcId="{967C736D-A2FF-DF40-9129-BAE3044CD1BD}" destId="{1C213B11-A9BF-5447-8BF5-889597258940}" srcOrd="0" destOrd="0" parTransId="{13C19EE4-BB34-BF44-B050-D69AE30951D4}" sibTransId="{CCC5D85B-4704-3D42-B934-5ECD5900F9EB}"/>
    <dgm:cxn modelId="{79684029-9725-484E-94EE-0B856A723E0B}" srcId="{967C736D-A2FF-DF40-9129-BAE3044CD1BD}" destId="{749DE21A-EBC9-3848-9E20-E3095CA0C57D}" srcOrd="9" destOrd="0" parTransId="{5C7AEBAC-C0DD-824C-99AF-B6738392C6A2}" sibTransId="{28DE5D6B-9D82-6543-B1E0-FD47CBFF9B3B}"/>
    <dgm:cxn modelId="{E7081934-FEFB-3840-BAFF-589753286FCF}" srcId="{967C736D-A2FF-DF40-9129-BAE3044CD1BD}" destId="{B55CEB5A-032E-4D4C-A293-37838F613DBC}" srcOrd="6" destOrd="0" parTransId="{7FD0D11E-238F-C248-8587-544B1707D552}" sibTransId="{628C46BF-DBC4-654F-B8D1-3C956FC4EFC0}"/>
    <dgm:cxn modelId="{406F8A3E-08B1-E940-9251-69348BC75DE0}" type="presOf" srcId="{B55CEB5A-032E-4D4C-A293-37838F613DBC}" destId="{27A37F03-77C0-8D47-8B91-EA3786D548B1}" srcOrd="0" destOrd="0" presId="urn:microsoft.com/office/officeart/2005/8/layout/hChevron3"/>
    <dgm:cxn modelId="{AA6C1146-86ED-0D4F-BCC2-AF0B59ABFB7D}" type="presOf" srcId="{749DE21A-EBC9-3848-9E20-E3095CA0C57D}" destId="{C0E255E1-4F85-E94A-8D77-6C4D5D842A0B}" srcOrd="0" destOrd="0" presId="urn:microsoft.com/office/officeart/2005/8/layout/hChevron3"/>
    <dgm:cxn modelId="{A7D3074A-DE46-5F42-A2AF-62658915DC33}" srcId="{967C736D-A2FF-DF40-9129-BAE3044CD1BD}" destId="{067855B5-C7D0-1244-9DBD-BCDF7C848A61}" srcOrd="3" destOrd="0" parTransId="{F635140E-1C2B-7D47-8DE1-0963AE79F67E}" sibTransId="{7EC053DB-E182-054B-9757-0FC7B05EEB41}"/>
    <dgm:cxn modelId="{BB59844D-637A-734B-AD6C-24BE6643FA50}" type="presOf" srcId="{067855B5-C7D0-1244-9DBD-BCDF7C848A61}" destId="{BC8F904C-14BC-6140-AED6-1634CE0B928B}" srcOrd="0" destOrd="0" presId="urn:microsoft.com/office/officeart/2005/8/layout/hChevron3"/>
    <dgm:cxn modelId="{24B80F51-0340-E440-BC7B-7C7E60A46331}" srcId="{967C736D-A2FF-DF40-9129-BAE3044CD1BD}" destId="{73A9CF03-9FAC-4545-8D80-1B3BE45BFF3E}" srcOrd="7" destOrd="0" parTransId="{18A3FD91-27D5-2A43-B6E7-85FE10B95AA9}" sibTransId="{17CB70E8-55CD-4641-A9E3-74B7E38B9C1D}"/>
    <dgm:cxn modelId="{F38BF95E-5ADB-4D4C-909C-70B8EA8D323D}" type="presOf" srcId="{AE057F77-32DA-064F-ACE0-AECB34032F62}" destId="{CAB9D44F-0280-5D4A-919F-D8681C6EF60D}" srcOrd="0" destOrd="0" presId="urn:microsoft.com/office/officeart/2005/8/layout/hChevron3"/>
    <dgm:cxn modelId="{7FD05B68-0C50-DE42-9051-5C9EC44D869F}" srcId="{967C736D-A2FF-DF40-9129-BAE3044CD1BD}" destId="{1D2A37AC-E366-AA41-8514-1A927207543E}" srcOrd="4" destOrd="0" parTransId="{86B968CC-DB73-5F4C-ADAF-C2C3CA8DB75D}" sibTransId="{42E3D5C7-900A-A541-80A4-455532FD9E6A}"/>
    <dgm:cxn modelId="{824B9C88-D61E-484C-A546-010BD2DF7253}" type="presOf" srcId="{1D2A37AC-E366-AA41-8514-1A927207543E}" destId="{96F34B78-E53C-E044-9214-76D9E24F9034}" srcOrd="0" destOrd="0" presId="urn:microsoft.com/office/officeart/2005/8/layout/hChevron3"/>
    <dgm:cxn modelId="{85D6BD8A-CCBA-934E-9872-5FCDBFEF5D24}" type="presOf" srcId="{90095ECB-B63A-7141-9758-8DB3C1F3E0C0}" destId="{33D23067-FAEB-6448-AF5E-E76A20D9E57E}" srcOrd="0" destOrd="0" presId="urn:microsoft.com/office/officeart/2005/8/layout/hChevron3"/>
    <dgm:cxn modelId="{CF876594-591A-2344-B7CF-BA188F9E7B82}" srcId="{967C736D-A2FF-DF40-9129-BAE3044CD1BD}" destId="{279D8FA6-60AA-8A49-9E53-A551BDD3499E}" srcOrd="5" destOrd="0" parTransId="{9C51DB44-5637-C04A-8A0B-8EB8F5FE3E72}" sibTransId="{EB8A68E1-3D4A-4B40-9D2D-5913DA8D34DA}"/>
    <dgm:cxn modelId="{0D60FF9B-BD35-2448-B937-B53DD4174688}" srcId="{967C736D-A2FF-DF40-9129-BAE3044CD1BD}" destId="{90095ECB-B63A-7141-9758-8DB3C1F3E0C0}" srcOrd="2" destOrd="0" parTransId="{27C461D3-9A8B-3D42-AB9A-F5A8E15E2BA1}" sibTransId="{C020AF60-02B4-1F40-A216-9699B4D771FF}"/>
    <dgm:cxn modelId="{C9E8E3A2-BF65-8B41-93F2-5DB701103A7C}" srcId="{967C736D-A2FF-DF40-9129-BAE3044CD1BD}" destId="{AE057F77-32DA-064F-ACE0-AECB34032F62}" srcOrd="8" destOrd="0" parTransId="{42697A04-607A-9144-904F-761E7814F25F}" sibTransId="{CF9074CF-16A2-5E4E-8A4F-B573CAEC38D4}"/>
    <dgm:cxn modelId="{B10A6CAF-1BF2-5749-A779-A5B5FB76AB40}" type="presOf" srcId="{73A9CF03-9FAC-4545-8D80-1B3BE45BFF3E}" destId="{08BA7DE7-7AC6-2240-BC7A-3451C6B0E6B7}" srcOrd="0" destOrd="0" presId="urn:microsoft.com/office/officeart/2005/8/layout/hChevron3"/>
    <dgm:cxn modelId="{544319C4-7984-1F45-A3C1-26AFF67EF98E}" type="presOf" srcId="{967C736D-A2FF-DF40-9129-BAE3044CD1BD}" destId="{E2AAEBEB-EE75-2141-B4C9-646F9641DC4E}" srcOrd="0" destOrd="0" presId="urn:microsoft.com/office/officeart/2005/8/layout/hChevron3"/>
    <dgm:cxn modelId="{03859DCA-7A00-144C-AE95-685C99B4B8D7}" type="presOf" srcId="{A0E39BEE-598B-3247-BC76-38BE82E26A2F}" destId="{34C00B5D-D70E-5E4E-9212-C954EE036A16}" srcOrd="0" destOrd="0" presId="urn:microsoft.com/office/officeart/2005/8/layout/hChevron3"/>
    <dgm:cxn modelId="{650986E8-12CF-4F43-91CB-55112698FE9D}" srcId="{967C736D-A2FF-DF40-9129-BAE3044CD1BD}" destId="{A0E39BEE-598B-3247-BC76-38BE82E26A2F}" srcOrd="1" destOrd="0" parTransId="{E9AB79F1-735D-F64C-B4B7-F99C33FFE7CB}" sibTransId="{269D009F-58D3-EA4E-92B9-33BB5DD473C2}"/>
    <dgm:cxn modelId="{EFEA1AA4-0E70-D643-80BE-00B4AE94C720}" type="presParOf" srcId="{E2AAEBEB-EE75-2141-B4C9-646F9641DC4E}" destId="{60E90E2A-BA34-E34A-B285-E006666B7F09}" srcOrd="0" destOrd="0" presId="urn:microsoft.com/office/officeart/2005/8/layout/hChevron3"/>
    <dgm:cxn modelId="{12A8DA47-5BF6-CA44-9B6E-188CCA365F9D}" type="presParOf" srcId="{E2AAEBEB-EE75-2141-B4C9-646F9641DC4E}" destId="{5254C6AA-D1C9-5E41-AC69-550612CAFE26}" srcOrd="1" destOrd="0" presId="urn:microsoft.com/office/officeart/2005/8/layout/hChevron3"/>
    <dgm:cxn modelId="{0ABEC672-5D8C-9847-BFBD-13CB8D444FC9}" type="presParOf" srcId="{E2AAEBEB-EE75-2141-B4C9-646F9641DC4E}" destId="{34C00B5D-D70E-5E4E-9212-C954EE036A16}" srcOrd="2" destOrd="0" presId="urn:microsoft.com/office/officeart/2005/8/layout/hChevron3"/>
    <dgm:cxn modelId="{9BA44C55-FDCB-B343-A83B-9FD49EF30633}" type="presParOf" srcId="{E2AAEBEB-EE75-2141-B4C9-646F9641DC4E}" destId="{4E6D3B2A-2B03-1A43-AA1C-8D01E53DD8A5}" srcOrd="3" destOrd="0" presId="urn:microsoft.com/office/officeart/2005/8/layout/hChevron3"/>
    <dgm:cxn modelId="{2AAA6785-25CC-424D-8EE2-B72C2E9B2686}" type="presParOf" srcId="{E2AAEBEB-EE75-2141-B4C9-646F9641DC4E}" destId="{33D23067-FAEB-6448-AF5E-E76A20D9E57E}" srcOrd="4" destOrd="0" presId="urn:microsoft.com/office/officeart/2005/8/layout/hChevron3"/>
    <dgm:cxn modelId="{F3029703-A4D8-9C42-9524-DB16821E1CB0}" type="presParOf" srcId="{E2AAEBEB-EE75-2141-B4C9-646F9641DC4E}" destId="{343AAB64-237D-0442-B2A3-EF0F240C1956}" srcOrd="5" destOrd="0" presId="urn:microsoft.com/office/officeart/2005/8/layout/hChevron3"/>
    <dgm:cxn modelId="{F2FFFF14-49CE-D241-85DD-92B51582620B}" type="presParOf" srcId="{E2AAEBEB-EE75-2141-B4C9-646F9641DC4E}" destId="{BC8F904C-14BC-6140-AED6-1634CE0B928B}" srcOrd="6" destOrd="0" presId="urn:microsoft.com/office/officeart/2005/8/layout/hChevron3"/>
    <dgm:cxn modelId="{44376C16-21BD-C04A-9A91-9DC17300A27F}" type="presParOf" srcId="{E2AAEBEB-EE75-2141-B4C9-646F9641DC4E}" destId="{D7DE0FCE-9061-8643-B988-73D4AE22254F}" srcOrd="7" destOrd="0" presId="urn:microsoft.com/office/officeart/2005/8/layout/hChevron3"/>
    <dgm:cxn modelId="{50D67DFC-BC45-CF4A-A08C-8ED71CA6E5D8}" type="presParOf" srcId="{E2AAEBEB-EE75-2141-B4C9-646F9641DC4E}" destId="{96F34B78-E53C-E044-9214-76D9E24F9034}" srcOrd="8" destOrd="0" presId="urn:microsoft.com/office/officeart/2005/8/layout/hChevron3"/>
    <dgm:cxn modelId="{5EECDBE7-C7C4-1945-8BAA-F1602ACED319}" type="presParOf" srcId="{E2AAEBEB-EE75-2141-B4C9-646F9641DC4E}" destId="{1368ECA6-795E-A24C-8903-122C1626A361}" srcOrd="9" destOrd="0" presId="urn:microsoft.com/office/officeart/2005/8/layout/hChevron3"/>
    <dgm:cxn modelId="{9AEDEF09-BB70-9248-9B61-E719A66729D2}" type="presParOf" srcId="{E2AAEBEB-EE75-2141-B4C9-646F9641DC4E}" destId="{B2C6926A-4E00-D244-B895-A729CFE4D6FF}" srcOrd="10" destOrd="0" presId="urn:microsoft.com/office/officeart/2005/8/layout/hChevron3"/>
    <dgm:cxn modelId="{3FB6E0D7-AF4D-DA43-89D2-B0D2C670DB16}" type="presParOf" srcId="{E2AAEBEB-EE75-2141-B4C9-646F9641DC4E}" destId="{E84F0E1F-26C0-974C-814E-B7CACFD9A251}" srcOrd="11" destOrd="0" presId="urn:microsoft.com/office/officeart/2005/8/layout/hChevron3"/>
    <dgm:cxn modelId="{8D168CD6-07D2-3D4E-BA07-B9A40289CB63}" type="presParOf" srcId="{E2AAEBEB-EE75-2141-B4C9-646F9641DC4E}" destId="{27A37F03-77C0-8D47-8B91-EA3786D548B1}" srcOrd="12" destOrd="0" presId="urn:microsoft.com/office/officeart/2005/8/layout/hChevron3"/>
    <dgm:cxn modelId="{908035BD-ACE9-174F-AA68-1DF5E39740D9}" type="presParOf" srcId="{E2AAEBEB-EE75-2141-B4C9-646F9641DC4E}" destId="{BBAE8921-CAC2-284D-B3C2-7F3C07563FD1}" srcOrd="13" destOrd="0" presId="urn:microsoft.com/office/officeart/2005/8/layout/hChevron3"/>
    <dgm:cxn modelId="{9DE47953-E7C5-ED43-8226-CB3879159816}" type="presParOf" srcId="{E2AAEBEB-EE75-2141-B4C9-646F9641DC4E}" destId="{08BA7DE7-7AC6-2240-BC7A-3451C6B0E6B7}" srcOrd="14" destOrd="0" presId="urn:microsoft.com/office/officeart/2005/8/layout/hChevron3"/>
    <dgm:cxn modelId="{CC3CCDF6-D6F8-5145-AAD6-7DE01CD0B25B}" type="presParOf" srcId="{E2AAEBEB-EE75-2141-B4C9-646F9641DC4E}" destId="{605E13A0-9AB5-E047-B6D5-A7DBCC4D2E7D}" srcOrd="15" destOrd="0" presId="urn:microsoft.com/office/officeart/2005/8/layout/hChevron3"/>
    <dgm:cxn modelId="{DFC52F0C-CF5B-7945-9C4C-6295203B3AC8}" type="presParOf" srcId="{E2AAEBEB-EE75-2141-B4C9-646F9641DC4E}" destId="{CAB9D44F-0280-5D4A-919F-D8681C6EF60D}" srcOrd="16" destOrd="0" presId="urn:microsoft.com/office/officeart/2005/8/layout/hChevron3"/>
    <dgm:cxn modelId="{79D10BC3-C4F8-734A-A4ED-96EE146B1DED}" type="presParOf" srcId="{E2AAEBEB-EE75-2141-B4C9-646F9641DC4E}" destId="{6B2FCE1A-FBB1-2A47-9CDF-932CC58A3383}" srcOrd="17" destOrd="0" presId="urn:microsoft.com/office/officeart/2005/8/layout/hChevron3"/>
    <dgm:cxn modelId="{C4997236-19CB-3643-9D2C-D31C1F96E2BA}" type="presParOf" srcId="{E2AAEBEB-EE75-2141-B4C9-646F9641DC4E}" destId="{C0E255E1-4F85-E94A-8D77-6C4D5D842A0B}" srcOrd="18" destOrd="0" presId="urn:microsoft.com/office/officeart/2005/8/layout/hChevron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7C736D-A2FF-DF40-9129-BAE3044CD1BD}" type="doc">
      <dgm:prSet loTypeId="urn:microsoft.com/office/officeart/2005/8/layout/hChevron3" loCatId="" qsTypeId="urn:microsoft.com/office/officeart/2005/8/quickstyle/simple5" qsCatId="simple" csTypeId="urn:microsoft.com/office/officeart/2005/8/colors/accent0_3" csCatId="mainScheme" phldr="1"/>
      <dgm:spPr/>
    </dgm:pt>
    <dgm:pt modelId="{1C213B11-A9BF-5447-8BF5-889597258940}">
      <dgm:prSet phldrT="[Text]"/>
      <dgm:spPr/>
      <dgm:t>
        <a:bodyPr/>
        <a:lstStyle/>
        <a:p>
          <a:r>
            <a:rPr lang="en-US" dirty="0"/>
            <a:t>2018</a:t>
          </a:r>
        </a:p>
      </dgm:t>
    </dgm:pt>
    <dgm:pt modelId="{13C19EE4-BB34-BF44-B050-D69AE30951D4}" type="parTrans" cxnId="{6DE1CE0A-B46A-A04E-B7C0-3650C0AA92FB}">
      <dgm:prSet/>
      <dgm:spPr/>
      <dgm:t>
        <a:bodyPr/>
        <a:lstStyle/>
        <a:p>
          <a:endParaRPr lang="en-US"/>
        </a:p>
      </dgm:t>
    </dgm:pt>
    <dgm:pt modelId="{CCC5D85B-4704-3D42-B934-5ECD5900F9EB}" type="sibTrans" cxnId="{6DE1CE0A-B46A-A04E-B7C0-3650C0AA92FB}">
      <dgm:prSet/>
      <dgm:spPr/>
      <dgm:t>
        <a:bodyPr/>
        <a:lstStyle/>
        <a:p>
          <a:endParaRPr lang="en-US"/>
        </a:p>
      </dgm:t>
    </dgm:pt>
    <dgm:pt modelId="{A0E39BEE-598B-3247-BC76-38BE82E26A2F}">
      <dgm:prSet phldrT="[Text]"/>
      <dgm:spPr/>
      <dgm:t>
        <a:bodyPr/>
        <a:lstStyle/>
        <a:p>
          <a:r>
            <a:rPr lang="en-US" dirty="0"/>
            <a:t>2019</a:t>
          </a:r>
        </a:p>
      </dgm:t>
    </dgm:pt>
    <dgm:pt modelId="{E9AB79F1-735D-F64C-B4B7-F99C33FFE7CB}" type="parTrans" cxnId="{650986E8-12CF-4F43-91CB-55112698FE9D}">
      <dgm:prSet/>
      <dgm:spPr/>
      <dgm:t>
        <a:bodyPr/>
        <a:lstStyle/>
        <a:p>
          <a:endParaRPr lang="en-US"/>
        </a:p>
      </dgm:t>
    </dgm:pt>
    <dgm:pt modelId="{269D009F-58D3-EA4E-92B9-33BB5DD473C2}" type="sibTrans" cxnId="{650986E8-12CF-4F43-91CB-55112698FE9D}">
      <dgm:prSet/>
      <dgm:spPr/>
      <dgm:t>
        <a:bodyPr/>
        <a:lstStyle/>
        <a:p>
          <a:endParaRPr lang="en-US"/>
        </a:p>
      </dgm:t>
    </dgm:pt>
    <dgm:pt modelId="{90095ECB-B63A-7141-9758-8DB3C1F3E0C0}">
      <dgm:prSet phldrT="[Text]"/>
      <dgm:spPr/>
      <dgm:t>
        <a:bodyPr/>
        <a:lstStyle/>
        <a:p>
          <a:r>
            <a:rPr lang="en-US" dirty="0"/>
            <a:t>2020</a:t>
          </a:r>
        </a:p>
      </dgm:t>
    </dgm:pt>
    <dgm:pt modelId="{27C461D3-9A8B-3D42-AB9A-F5A8E15E2BA1}" type="parTrans" cxnId="{0D60FF9B-BD35-2448-B937-B53DD4174688}">
      <dgm:prSet/>
      <dgm:spPr/>
      <dgm:t>
        <a:bodyPr/>
        <a:lstStyle/>
        <a:p>
          <a:endParaRPr lang="en-US"/>
        </a:p>
      </dgm:t>
    </dgm:pt>
    <dgm:pt modelId="{C020AF60-02B4-1F40-A216-9699B4D771FF}" type="sibTrans" cxnId="{0D60FF9B-BD35-2448-B937-B53DD4174688}">
      <dgm:prSet/>
      <dgm:spPr/>
      <dgm:t>
        <a:bodyPr/>
        <a:lstStyle/>
        <a:p>
          <a:endParaRPr lang="en-US"/>
        </a:p>
      </dgm:t>
    </dgm:pt>
    <dgm:pt modelId="{067855B5-C7D0-1244-9DBD-BCDF7C848A61}">
      <dgm:prSet phldrT="[Text]"/>
      <dgm:spPr/>
      <dgm:t>
        <a:bodyPr/>
        <a:lstStyle/>
        <a:p>
          <a:r>
            <a:rPr lang="en-US" dirty="0"/>
            <a:t>2021</a:t>
          </a:r>
        </a:p>
      </dgm:t>
    </dgm:pt>
    <dgm:pt modelId="{F635140E-1C2B-7D47-8DE1-0963AE79F67E}" type="parTrans" cxnId="{A7D3074A-DE46-5F42-A2AF-62658915DC33}">
      <dgm:prSet/>
      <dgm:spPr/>
      <dgm:t>
        <a:bodyPr/>
        <a:lstStyle/>
        <a:p>
          <a:endParaRPr lang="en-US"/>
        </a:p>
      </dgm:t>
    </dgm:pt>
    <dgm:pt modelId="{7EC053DB-E182-054B-9757-0FC7B05EEB41}" type="sibTrans" cxnId="{A7D3074A-DE46-5F42-A2AF-62658915DC33}">
      <dgm:prSet/>
      <dgm:spPr/>
      <dgm:t>
        <a:bodyPr/>
        <a:lstStyle/>
        <a:p>
          <a:endParaRPr lang="en-US"/>
        </a:p>
      </dgm:t>
    </dgm:pt>
    <dgm:pt modelId="{1D2A37AC-E366-AA41-8514-1A927207543E}">
      <dgm:prSet phldrT="[Text]"/>
      <dgm:spPr/>
      <dgm:t>
        <a:bodyPr/>
        <a:lstStyle/>
        <a:p>
          <a:r>
            <a:rPr lang="en-US" dirty="0"/>
            <a:t>2022</a:t>
          </a:r>
        </a:p>
      </dgm:t>
    </dgm:pt>
    <dgm:pt modelId="{86B968CC-DB73-5F4C-ADAF-C2C3CA8DB75D}" type="parTrans" cxnId="{7FD05B68-0C50-DE42-9051-5C9EC44D869F}">
      <dgm:prSet/>
      <dgm:spPr/>
      <dgm:t>
        <a:bodyPr/>
        <a:lstStyle/>
        <a:p>
          <a:endParaRPr lang="en-US"/>
        </a:p>
      </dgm:t>
    </dgm:pt>
    <dgm:pt modelId="{42E3D5C7-900A-A541-80A4-455532FD9E6A}" type="sibTrans" cxnId="{7FD05B68-0C50-DE42-9051-5C9EC44D869F}">
      <dgm:prSet/>
      <dgm:spPr/>
      <dgm:t>
        <a:bodyPr/>
        <a:lstStyle/>
        <a:p>
          <a:endParaRPr lang="en-US"/>
        </a:p>
      </dgm:t>
    </dgm:pt>
    <dgm:pt modelId="{279D8FA6-60AA-8A49-9E53-A551BDD3499E}">
      <dgm:prSet phldrT="[Text]"/>
      <dgm:spPr/>
      <dgm:t>
        <a:bodyPr/>
        <a:lstStyle/>
        <a:p>
          <a:r>
            <a:rPr lang="en-US" dirty="0"/>
            <a:t>2023</a:t>
          </a:r>
        </a:p>
      </dgm:t>
    </dgm:pt>
    <dgm:pt modelId="{9C51DB44-5637-C04A-8A0B-8EB8F5FE3E72}" type="parTrans" cxnId="{CF876594-591A-2344-B7CF-BA188F9E7B82}">
      <dgm:prSet/>
      <dgm:spPr/>
      <dgm:t>
        <a:bodyPr/>
        <a:lstStyle/>
        <a:p>
          <a:endParaRPr lang="en-US"/>
        </a:p>
      </dgm:t>
    </dgm:pt>
    <dgm:pt modelId="{EB8A68E1-3D4A-4B40-9D2D-5913DA8D34DA}" type="sibTrans" cxnId="{CF876594-591A-2344-B7CF-BA188F9E7B82}">
      <dgm:prSet/>
      <dgm:spPr/>
      <dgm:t>
        <a:bodyPr/>
        <a:lstStyle/>
        <a:p>
          <a:endParaRPr lang="en-US"/>
        </a:p>
      </dgm:t>
    </dgm:pt>
    <dgm:pt modelId="{B55CEB5A-032E-4D4C-A293-37838F613DBC}">
      <dgm:prSet phldrT="[Text]"/>
      <dgm:spPr/>
      <dgm:t>
        <a:bodyPr/>
        <a:lstStyle/>
        <a:p>
          <a:r>
            <a:rPr lang="en-US" dirty="0"/>
            <a:t>2024</a:t>
          </a:r>
        </a:p>
      </dgm:t>
    </dgm:pt>
    <dgm:pt modelId="{7FD0D11E-238F-C248-8587-544B1707D552}" type="parTrans" cxnId="{E7081934-FEFB-3840-BAFF-589753286FCF}">
      <dgm:prSet/>
      <dgm:spPr/>
      <dgm:t>
        <a:bodyPr/>
        <a:lstStyle/>
        <a:p>
          <a:endParaRPr lang="en-US"/>
        </a:p>
      </dgm:t>
    </dgm:pt>
    <dgm:pt modelId="{628C46BF-DBC4-654F-B8D1-3C956FC4EFC0}" type="sibTrans" cxnId="{E7081934-FEFB-3840-BAFF-589753286FCF}">
      <dgm:prSet/>
      <dgm:spPr/>
      <dgm:t>
        <a:bodyPr/>
        <a:lstStyle/>
        <a:p>
          <a:endParaRPr lang="en-US"/>
        </a:p>
      </dgm:t>
    </dgm:pt>
    <dgm:pt modelId="{73A9CF03-9FAC-4545-8D80-1B3BE45BFF3E}">
      <dgm:prSet phldrT="[Text]"/>
      <dgm:spPr/>
      <dgm:t>
        <a:bodyPr/>
        <a:lstStyle/>
        <a:p>
          <a:r>
            <a:rPr lang="en-US" dirty="0"/>
            <a:t>2025</a:t>
          </a:r>
        </a:p>
      </dgm:t>
    </dgm:pt>
    <dgm:pt modelId="{18A3FD91-27D5-2A43-B6E7-85FE10B95AA9}" type="parTrans" cxnId="{24B80F51-0340-E440-BC7B-7C7E60A46331}">
      <dgm:prSet/>
      <dgm:spPr/>
      <dgm:t>
        <a:bodyPr/>
        <a:lstStyle/>
        <a:p>
          <a:endParaRPr lang="en-US"/>
        </a:p>
      </dgm:t>
    </dgm:pt>
    <dgm:pt modelId="{17CB70E8-55CD-4641-A9E3-74B7E38B9C1D}" type="sibTrans" cxnId="{24B80F51-0340-E440-BC7B-7C7E60A46331}">
      <dgm:prSet/>
      <dgm:spPr/>
      <dgm:t>
        <a:bodyPr/>
        <a:lstStyle/>
        <a:p>
          <a:endParaRPr lang="en-US"/>
        </a:p>
      </dgm:t>
    </dgm:pt>
    <dgm:pt modelId="{AE057F77-32DA-064F-ACE0-AECB34032F62}">
      <dgm:prSet phldrT="[Text]"/>
      <dgm:spPr/>
      <dgm:t>
        <a:bodyPr/>
        <a:lstStyle/>
        <a:p>
          <a:r>
            <a:rPr lang="en-US" dirty="0"/>
            <a:t>2026</a:t>
          </a:r>
        </a:p>
      </dgm:t>
    </dgm:pt>
    <dgm:pt modelId="{42697A04-607A-9144-904F-761E7814F25F}" type="parTrans" cxnId="{C9E8E3A2-BF65-8B41-93F2-5DB701103A7C}">
      <dgm:prSet/>
      <dgm:spPr/>
      <dgm:t>
        <a:bodyPr/>
        <a:lstStyle/>
        <a:p>
          <a:endParaRPr lang="en-US"/>
        </a:p>
      </dgm:t>
    </dgm:pt>
    <dgm:pt modelId="{CF9074CF-16A2-5E4E-8A4F-B573CAEC38D4}" type="sibTrans" cxnId="{C9E8E3A2-BF65-8B41-93F2-5DB701103A7C}">
      <dgm:prSet/>
      <dgm:spPr/>
      <dgm:t>
        <a:bodyPr/>
        <a:lstStyle/>
        <a:p>
          <a:endParaRPr lang="en-US"/>
        </a:p>
      </dgm:t>
    </dgm:pt>
    <dgm:pt modelId="{749DE21A-EBC9-3848-9E20-E3095CA0C57D}">
      <dgm:prSet phldrT="[Text]"/>
      <dgm:spPr/>
      <dgm:t>
        <a:bodyPr/>
        <a:lstStyle/>
        <a:p>
          <a:r>
            <a:rPr lang="en-US" dirty="0"/>
            <a:t>2027</a:t>
          </a:r>
        </a:p>
      </dgm:t>
    </dgm:pt>
    <dgm:pt modelId="{5C7AEBAC-C0DD-824C-99AF-B6738392C6A2}" type="parTrans" cxnId="{79684029-9725-484E-94EE-0B856A723E0B}">
      <dgm:prSet/>
      <dgm:spPr/>
      <dgm:t>
        <a:bodyPr/>
        <a:lstStyle/>
        <a:p>
          <a:endParaRPr lang="en-US"/>
        </a:p>
      </dgm:t>
    </dgm:pt>
    <dgm:pt modelId="{28DE5D6B-9D82-6543-B1E0-FD47CBFF9B3B}" type="sibTrans" cxnId="{79684029-9725-484E-94EE-0B856A723E0B}">
      <dgm:prSet/>
      <dgm:spPr/>
      <dgm:t>
        <a:bodyPr/>
        <a:lstStyle/>
        <a:p>
          <a:endParaRPr lang="en-US"/>
        </a:p>
      </dgm:t>
    </dgm:pt>
    <dgm:pt modelId="{E2AAEBEB-EE75-2141-B4C9-646F9641DC4E}" type="pres">
      <dgm:prSet presAssocID="{967C736D-A2FF-DF40-9129-BAE3044CD1BD}" presName="Name0" presStyleCnt="0">
        <dgm:presLayoutVars>
          <dgm:dir/>
          <dgm:resizeHandles val="exact"/>
        </dgm:presLayoutVars>
      </dgm:prSet>
      <dgm:spPr/>
    </dgm:pt>
    <dgm:pt modelId="{60E90E2A-BA34-E34A-B285-E006666B7F09}" type="pres">
      <dgm:prSet presAssocID="{1C213B11-A9BF-5447-8BF5-889597258940}" presName="parTxOnly" presStyleLbl="node1" presStyleIdx="0" presStyleCnt="10">
        <dgm:presLayoutVars>
          <dgm:bulletEnabled val="1"/>
        </dgm:presLayoutVars>
      </dgm:prSet>
      <dgm:spPr/>
    </dgm:pt>
    <dgm:pt modelId="{5254C6AA-D1C9-5E41-AC69-550612CAFE26}" type="pres">
      <dgm:prSet presAssocID="{CCC5D85B-4704-3D42-B934-5ECD5900F9EB}" presName="parSpace" presStyleCnt="0"/>
      <dgm:spPr/>
    </dgm:pt>
    <dgm:pt modelId="{34C00B5D-D70E-5E4E-9212-C954EE036A16}" type="pres">
      <dgm:prSet presAssocID="{A0E39BEE-598B-3247-BC76-38BE82E26A2F}" presName="parTxOnly" presStyleLbl="node1" presStyleIdx="1" presStyleCnt="10">
        <dgm:presLayoutVars>
          <dgm:bulletEnabled val="1"/>
        </dgm:presLayoutVars>
      </dgm:prSet>
      <dgm:spPr/>
    </dgm:pt>
    <dgm:pt modelId="{4E6D3B2A-2B03-1A43-AA1C-8D01E53DD8A5}" type="pres">
      <dgm:prSet presAssocID="{269D009F-58D3-EA4E-92B9-33BB5DD473C2}" presName="parSpace" presStyleCnt="0"/>
      <dgm:spPr/>
    </dgm:pt>
    <dgm:pt modelId="{33D23067-FAEB-6448-AF5E-E76A20D9E57E}" type="pres">
      <dgm:prSet presAssocID="{90095ECB-B63A-7141-9758-8DB3C1F3E0C0}" presName="parTxOnly" presStyleLbl="node1" presStyleIdx="2" presStyleCnt="10">
        <dgm:presLayoutVars>
          <dgm:bulletEnabled val="1"/>
        </dgm:presLayoutVars>
      </dgm:prSet>
      <dgm:spPr/>
    </dgm:pt>
    <dgm:pt modelId="{343AAB64-237D-0442-B2A3-EF0F240C1956}" type="pres">
      <dgm:prSet presAssocID="{C020AF60-02B4-1F40-A216-9699B4D771FF}" presName="parSpace" presStyleCnt="0"/>
      <dgm:spPr/>
    </dgm:pt>
    <dgm:pt modelId="{BC8F904C-14BC-6140-AED6-1634CE0B928B}" type="pres">
      <dgm:prSet presAssocID="{067855B5-C7D0-1244-9DBD-BCDF7C848A61}" presName="parTxOnly" presStyleLbl="node1" presStyleIdx="3" presStyleCnt="10">
        <dgm:presLayoutVars>
          <dgm:bulletEnabled val="1"/>
        </dgm:presLayoutVars>
      </dgm:prSet>
      <dgm:spPr/>
    </dgm:pt>
    <dgm:pt modelId="{D7DE0FCE-9061-8643-B988-73D4AE22254F}" type="pres">
      <dgm:prSet presAssocID="{7EC053DB-E182-054B-9757-0FC7B05EEB41}" presName="parSpace" presStyleCnt="0"/>
      <dgm:spPr/>
    </dgm:pt>
    <dgm:pt modelId="{96F34B78-E53C-E044-9214-76D9E24F9034}" type="pres">
      <dgm:prSet presAssocID="{1D2A37AC-E366-AA41-8514-1A927207543E}" presName="parTxOnly" presStyleLbl="node1" presStyleIdx="4" presStyleCnt="10">
        <dgm:presLayoutVars>
          <dgm:bulletEnabled val="1"/>
        </dgm:presLayoutVars>
      </dgm:prSet>
      <dgm:spPr/>
    </dgm:pt>
    <dgm:pt modelId="{1368ECA6-795E-A24C-8903-122C1626A361}" type="pres">
      <dgm:prSet presAssocID="{42E3D5C7-900A-A541-80A4-455532FD9E6A}" presName="parSpace" presStyleCnt="0"/>
      <dgm:spPr/>
    </dgm:pt>
    <dgm:pt modelId="{B2C6926A-4E00-D244-B895-A729CFE4D6FF}" type="pres">
      <dgm:prSet presAssocID="{279D8FA6-60AA-8A49-9E53-A551BDD3499E}" presName="parTxOnly" presStyleLbl="node1" presStyleIdx="5" presStyleCnt="10">
        <dgm:presLayoutVars>
          <dgm:bulletEnabled val="1"/>
        </dgm:presLayoutVars>
      </dgm:prSet>
      <dgm:spPr/>
    </dgm:pt>
    <dgm:pt modelId="{E84F0E1F-26C0-974C-814E-B7CACFD9A251}" type="pres">
      <dgm:prSet presAssocID="{EB8A68E1-3D4A-4B40-9D2D-5913DA8D34DA}" presName="parSpace" presStyleCnt="0"/>
      <dgm:spPr/>
    </dgm:pt>
    <dgm:pt modelId="{27A37F03-77C0-8D47-8B91-EA3786D548B1}" type="pres">
      <dgm:prSet presAssocID="{B55CEB5A-032E-4D4C-A293-37838F613DBC}" presName="parTxOnly" presStyleLbl="node1" presStyleIdx="6" presStyleCnt="10">
        <dgm:presLayoutVars>
          <dgm:bulletEnabled val="1"/>
        </dgm:presLayoutVars>
      </dgm:prSet>
      <dgm:spPr/>
    </dgm:pt>
    <dgm:pt modelId="{BBAE8921-CAC2-284D-B3C2-7F3C07563FD1}" type="pres">
      <dgm:prSet presAssocID="{628C46BF-DBC4-654F-B8D1-3C956FC4EFC0}" presName="parSpace" presStyleCnt="0"/>
      <dgm:spPr/>
    </dgm:pt>
    <dgm:pt modelId="{08BA7DE7-7AC6-2240-BC7A-3451C6B0E6B7}" type="pres">
      <dgm:prSet presAssocID="{73A9CF03-9FAC-4545-8D80-1B3BE45BFF3E}" presName="parTxOnly" presStyleLbl="node1" presStyleIdx="7" presStyleCnt="10">
        <dgm:presLayoutVars>
          <dgm:bulletEnabled val="1"/>
        </dgm:presLayoutVars>
      </dgm:prSet>
      <dgm:spPr/>
    </dgm:pt>
    <dgm:pt modelId="{605E13A0-9AB5-E047-B6D5-A7DBCC4D2E7D}" type="pres">
      <dgm:prSet presAssocID="{17CB70E8-55CD-4641-A9E3-74B7E38B9C1D}" presName="parSpace" presStyleCnt="0"/>
      <dgm:spPr/>
    </dgm:pt>
    <dgm:pt modelId="{CAB9D44F-0280-5D4A-919F-D8681C6EF60D}" type="pres">
      <dgm:prSet presAssocID="{AE057F77-32DA-064F-ACE0-AECB34032F62}" presName="parTxOnly" presStyleLbl="node1" presStyleIdx="8" presStyleCnt="10">
        <dgm:presLayoutVars>
          <dgm:bulletEnabled val="1"/>
        </dgm:presLayoutVars>
      </dgm:prSet>
      <dgm:spPr/>
    </dgm:pt>
    <dgm:pt modelId="{6B2FCE1A-FBB1-2A47-9CDF-932CC58A3383}" type="pres">
      <dgm:prSet presAssocID="{CF9074CF-16A2-5E4E-8A4F-B573CAEC38D4}" presName="parSpace" presStyleCnt="0"/>
      <dgm:spPr/>
    </dgm:pt>
    <dgm:pt modelId="{C0E255E1-4F85-E94A-8D77-6C4D5D842A0B}" type="pres">
      <dgm:prSet presAssocID="{749DE21A-EBC9-3848-9E20-E3095CA0C57D}" presName="parTxOnly" presStyleLbl="node1" presStyleIdx="9" presStyleCnt="10">
        <dgm:presLayoutVars>
          <dgm:bulletEnabled val="1"/>
        </dgm:presLayoutVars>
      </dgm:prSet>
      <dgm:spPr/>
    </dgm:pt>
  </dgm:ptLst>
  <dgm:cxnLst>
    <dgm:cxn modelId="{ED4E3205-1962-9445-91A9-6EDE5A8EEFA0}" type="presOf" srcId="{279D8FA6-60AA-8A49-9E53-A551BDD3499E}" destId="{B2C6926A-4E00-D244-B895-A729CFE4D6FF}" srcOrd="0" destOrd="0" presId="urn:microsoft.com/office/officeart/2005/8/layout/hChevron3"/>
    <dgm:cxn modelId="{562DC207-D857-7249-988A-DE1976882885}" type="presOf" srcId="{1C213B11-A9BF-5447-8BF5-889597258940}" destId="{60E90E2A-BA34-E34A-B285-E006666B7F09}" srcOrd="0" destOrd="0" presId="urn:microsoft.com/office/officeart/2005/8/layout/hChevron3"/>
    <dgm:cxn modelId="{6DE1CE0A-B46A-A04E-B7C0-3650C0AA92FB}" srcId="{967C736D-A2FF-DF40-9129-BAE3044CD1BD}" destId="{1C213B11-A9BF-5447-8BF5-889597258940}" srcOrd="0" destOrd="0" parTransId="{13C19EE4-BB34-BF44-B050-D69AE30951D4}" sibTransId="{CCC5D85B-4704-3D42-B934-5ECD5900F9EB}"/>
    <dgm:cxn modelId="{79684029-9725-484E-94EE-0B856A723E0B}" srcId="{967C736D-A2FF-DF40-9129-BAE3044CD1BD}" destId="{749DE21A-EBC9-3848-9E20-E3095CA0C57D}" srcOrd="9" destOrd="0" parTransId="{5C7AEBAC-C0DD-824C-99AF-B6738392C6A2}" sibTransId="{28DE5D6B-9D82-6543-B1E0-FD47CBFF9B3B}"/>
    <dgm:cxn modelId="{E7081934-FEFB-3840-BAFF-589753286FCF}" srcId="{967C736D-A2FF-DF40-9129-BAE3044CD1BD}" destId="{B55CEB5A-032E-4D4C-A293-37838F613DBC}" srcOrd="6" destOrd="0" parTransId="{7FD0D11E-238F-C248-8587-544B1707D552}" sibTransId="{628C46BF-DBC4-654F-B8D1-3C956FC4EFC0}"/>
    <dgm:cxn modelId="{406F8A3E-08B1-E940-9251-69348BC75DE0}" type="presOf" srcId="{B55CEB5A-032E-4D4C-A293-37838F613DBC}" destId="{27A37F03-77C0-8D47-8B91-EA3786D548B1}" srcOrd="0" destOrd="0" presId="urn:microsoft.com/office/officeart/2005/8/layout/hChevron3"/>
    <dgm:cxn modelId="{AA6C1146-86ED-0D4F-BCC2-AF0B59ABFB7D}" type="presOf" srcId="{749DE21A-EBC9-3848-9E20-E3095CA0C57D}" destId="{C0E255E1-4F85-E94A-8D77-6C4D5D842A0B}" srcOrd="0" destOrd="0" presId="urn:microsoft.com/office/officeart/2005/8/layout/hChevron3"/>
    <dgm:cxn modelId="{A7D3074A-DE46-5F42-A2AF-62658915DC33}" srcId="{967C736D-A2FF-DF40-9129-BAE3044CD1BD}" destId="{067855B5-C7D0-1244-9DBD-BCDF7C848A61}" srcOrd="3" destOrd="0" parTransId="{F635140E-1C2B-7D47-8DE1-0963AE79F67E}" sibTransId="{7EC053DB-E182-054B-9757-0FC7B05EEB41}"/>
    <dgm:cxn modelId="{BB59844D-637A-734B-AD6C-24BE6643FA50}" type="presOf" srcId="{067855B5-C7D0-1244-9DBD-BCDF7C848A61}" destId="{BC8F904C-14BC-6140-AED6-1634CE0B928B}" srcOrd="0" destOrd="0" presId="urn:microsoft.com/office/officeart/2005/8/layout/hChevron3"/>
    <dgm:cxn modelId="{24B80F51-0340-E440-BC7B-7C7E60A46331}" srcId="{967C736D-A2FF-DF40-9129-BAE3044CD1BD}" destId="{73A9CF03-9FAC-4545-8D80-1B3BE45BFF3E}" srcOrd="7" destOrd="0" parTransId="{18A3FD91-27D5-2A43-B6E7-85FE10B95AA9}" sibTransId="{17CB70E8-55CD-4641-A9E3-74B7E38B9C1D}"/>
    <dgm:cxn modelId="{F38BF95E-5ADB-4D4C-909C-70B8EA8D323D}" type="presOf" srcId="{AE057F77-32DA-064F-ACE0-AECB34032F62}" destId="{CAB9D44F-0280-5D4A-919F-D8681C6EF60D}" srcOrd="0" destOrd="0" presId="urn:microsoft.com/office/officeart/2005/8/layout/hChevron3"/>
    <dgm:cxn modelId="{7FD05B68-0C50-DE42-9051-5C9EC44D869F}" srcId="{967C736D-A2FF-DF40-9129-BAE3044CD1BD}" destId="{1D2A37AC-E366-AA41-8514-1A927207543E}" srcOrd="4" destOrd="0" parTransId="{86B968CC-DB73-5F4C-ADAF-C2C3CA8DB75D}" sibTransId="{42E3D5C7-900A-A541-80A4-455532FD9E6A}"/>
    <dgm:cxn modelId="{824B9C88-D61E-484C-A546-010BD2DF7253}" type="presOf" srcId="{1D2A37AC-E366-AA41-8514-1A927207543E}" destId="{96F34B78-E53C-E044-9214-76D9E24F9034}" srcOrd="0" destOrd="0" presId="urn:microsoft.com/office/officeart/2005/8/layout/hChevron3"/>
    <dgm:cxn modelId="{85D6BD8A-CCBA-934E-9872-5FCDBFEF5D24}" type="presOf" srcId="{90095ECB-B63A-7141-9758-8DB3C1F3E0C0}" destId="{33D23067-FAEB-6448-AF5E-E76A20D9E57E}" srcOrd="0" destOrd="0" presId="urn:microsoft.com/office/officeart/2005/8/layout/hChevron3"/>
    <dgm:cxn modelId="{CF876594-591A-2344-B7CF-BA188F9E7B82}" srcId="{967C736D-A2FF-DF40-9129-BAE3044CD1BD}" destId="{279D8FA6-60AA-8A49-9E53-A551BDD3499E}" srcOrd="5" destOrd="0" parTransId="{9C51DB44-5637-C04A-8A0B-8EB8F5FE3E72}" sibTransId="{EB8A68E1-3D4A-4B40-9D2D-5913DA8D34DA}"/>
    <dgm:cxn modelId="{0D60FF9B-BD35-2448-B937-B53DD4174688}" srcId="{967C736D-A2FF-DF40-9129-BAE3044CD1BD}" destId="{90095ECB-B63A-7141-9758-8DB3C1F3E0C0}" srcOrd="2" destOrd="0" parTransId="{27C461D3-9A8B-3D42-AB9A-F5A8E15E2BA1}" sibTransId="{C020AF60-02B4-1F40-A216-9699B4D771FF}"/>
    <dgm:cxn modelId="{C9E8E3A2-BF65-8B41-93F2-5DB701103A7C}" srcId="{967C736D-A2FF-DF40-9129-BAE3044CD1BD}" destId="{AE057F77-32DA-064F-ACE0-AECB34032F62}" srcOrd="8" destOrd="0" parTransId="{42697A04-607A-9144-904F-761E7814F25F}" sibTransId="{CF9074CF-16A2-5E4E-8A4F-B573CAEC38D4}"/>
    <dgm:cxn modelId="{B10A6CAF-1BF2-5749-A779-A5B5FB76AB40}" type="presOf" srcId="{73A9CF03-9FAC-4545-8D80-1B3BE45BFF3E}" destId="{08BA7DE7-7AC6-2240-BC7A-3451C6B0E6B7}" srcOrd="0" destOrd="0" presId="urn:microsoft.com/office/officeart/2005/8/layout/hChevron3"/>
    <dgm:cxn modelId="{544319C4-7984-1F45-A3C1-26AFF67EF98E}" type="presOf" srcId="{967C736D-A2FF-DF40-9129-BAE3044CD1BD}" destId="{E2AAEBEB-EE75-2141-B4C9-646F9641DC4E}" srcOrd="0" destOrd="0" presId="urn:microsoft.com/office/officeart/2005/8/layout/hChevron3"/>
    <dgm:cxn modelId="{03859DCA-7A00-144C-AE95-685C99B4B8D7}" type="presOf" srcId="{A0E39BEE-598B-3247-BC76-38BE82E26A2F}" destId="{34C00B5D-D70E-5E4E-9212-C954EE036A16}" srcOrd="0" destOrd="0" presId="urn:microsoft.com/office/officeart/2005/8/layout/hChevron3"/>
    <dgm:cxn modelId="{650986E8-12CF-4F43-91CB-55112698FE9D}" srcId="{967C736D-A2FF-DF40-9129-BAE3044CD1BD}" destId="{A0E39BEE-598B-3247-BC76-38BE82E26A2F}" srcOrd="1" destOrd="0" parTransId="{E9AB79F1-735D-F64C-B4B7-F99C33FFE7CB}" sibTransId="{269D009F-58D3-EA4E-92B9-33BB5DD473C2}"/>
    <dgm:cxn modelId="{EFEA1AA4-0E70-D643-80BE-00B4AE94C720}" type="presParOf" srcId="{E2AAEBEB-EE75-2141-B4C9-646F9641DC4E}" destId="{60E90E2A-BA34-E34A-B285-E006666B7F09}" srcOrd="0" destOrd="0" presId="urn:microsoft.com/office/officeart/2005/8/layout/hChevron3"/>
    <dgm:cxn modelId="{12A8DA47-5BF6-CA44-9B6E-188CCA365F9D}" type="presParOf" srcId="{E2AAEBEB-EE75-2141-B4C9-646F9641DC4E}" destId="{5254C6AA-D1C9-5E41-AC69-550612CAFE26}" srcOrd="1" destOrd="0" presId="urn:microsoft.com/office/officeart/2005/8/layout/hChevron3"/>
    <dgm:cxn modelId="{0ABEC672-5D8C-9847-BFBD-13CB8D444FC9}" type="presParOf" srcId="{E2AAEBEB-EE75-2141-B4C9-646F9641DC4E}" destId="{34C00B5D-D70E-5E4E-9212-C954EE036A16}" srcOrd="2" destOrd="0" presId="urn:microsoft.com/office/officeart/2005/8/layout/hChevron3"/>
    <dgm:cxn modelId="{9BA44C55-FDCB-B343-A83B-9FD49EF30633}" type="presParOf" srcId="{E2AAEBEB-EE75-2141-B4C9-646F9641DC4E}" destId="{4E6D3B2A-2B03-1A43-AA1C-8D01E53DD8A5}" srcOrd="3" destOrd="0" presId="urn:microsoft.com/office/officeart/2005/8/layout/hChevron3"/>
    <dgm:cxn modelId="{2AAA6785-25CC-424D-8EE2-B72C2E9B2686}" type="presParOf" srcId="{E2AAEBEB-EE75-2141-B4C9-646F9641DC4E}" destId="{33D23067-FAEB-6448-AF5E-E76A20D9E57E}" srcOrd="4" destOrd="0" presId="urn:microsoft.com/office/officeart/2005/8/layout/hChevron3"/>
    <dgm:cxn modelId="{F3029703-A4D8-9C42-9524-DB16821E1CB0}" type="presParOf" srcId="{E2AAEBEB-EE75-2141-B4C9-646F9641DC4E}" destId="{343AAB64-237D-0442-B2A3-EF0F240C1956}" srcOrd="5" destOrd="0" presId="urn:microsoft.com/office/officeart/2005/8/layout/hChevron3"/>
    <dgm:cxn modelId="{F2FFFF14-49CE-D241-85DD-92B51582620B}" type="presParOf" srcId="{E2AAEBEB-EE75-2141-B4C9-646F9641DC4E}" destId="{BC8F904C-14BC-6140-AED6-1634CE0B928B}" srcOrd="6" destOrd="0" presId="urn:microsoft.com/office/officeart/2005/8/layout/hChevron3"/>
    <dgm:cxn modelId="{44376C16-21BD-C04A-9A91-9DC17300A27F}" type="presParOf" srcId="{E2AAEBEB-EE75-2141-B4C9-646F9641DC4E}" destId="{D7DE0FCE-9061-8643-B988-73D4AE22254F}" srcOrd="7" destOrd="0" presId="urn:microsoft.com/office/officeart/2005/8/layout/hChevron3"/>
    <dgm:cxn modelId="{50D67DFC-BC45-CF4A-A08C-8ED71CA6E5D8}" type="presParOf" srcId="{E2AAEBEB-EE75-2141-B4C9-646F9641DC4E}" destId="{96F34B78-E53C-E044-9214-76D9E24F9034}" srcOrd="8" destOrd="0" presId="urn:microsoft.com/office/officeart/2005/8/layout/hChevron3"/>
    <dgm:cxn modelId="{5EECDBE7-C7C4-1945-8BAA-F1602ACED319}" type="presParOf" srcId="{E2AAEBEB-EE75-2141-B4C9-646F9641DC4E}" destId="{1368ECA6-795E-A24C-8903-122C1626A361}" srcOrd="9" destOrd="0" presId="urn:microsoft.com/office/officeart/2005/8/layout/hChevron3"/>
    <dgm:cxn modelId="{9AEDEF09-BB70-9248-9B61-E719A66729D2}" type="presParOf" srcId="{E2AAEBEB-EE75-2141-B4C9-646F9641DC4E}" destId="{B2C6926A-4E00-D244-B895-A729CFE4D6FF}" srcOrd="10" destOrd="0" presId="urn:microsoft.com/office/officeart/2005/8/layout/hChevron3"/>
    <dgm:cxn modelId="{3FB6E0D7-AF4D-DA43-89D2-B0D2C670DB16}" type="presParOf" srcId="{E2AAEBEB-EE75-2141-B4C9-646F9641DC4E}" destId="{E84F0E1F-26C0-974C-814E-B7CACFD9A251}" srcOrd="11" destOrd="0" presId="urn:microsoft.com/office/officeart/2005/8/layout/hChevron3"/>
    <dgm:cxn modelId="{8D168CD6-07D2-3D4E-BA07-B9A40289CB63}" type="presParOf" srcId="{E2AAEBEB-EE75-2141-B4C9-646F9641DC4E}" destId="{27A37F03-77C0-8D47-8B91-EA3786D548B1}" srcOrd="12" destOrd="0" presId="urn:microsoft.com/office/officeart/2005/8/layout/hChevron3"/>
    <dgm:cxn modelId="{908035BD-ACE9-174F-AA68-1DF5E39740D9}" type="presParOf" srcId="{E2AAEBEB-EE75-2141-B4C9-646F9641DC4E}" destId="{BBAE8921-CAC2-284D-B3C2-7F3C07563FD1}" srcOrd="13" destOrd="0" presId="urn:microsoft.com/office/officeart/2005/8/layout/hChevron3"/>
    <dgm:cxn modelId="{9DE47953-E7C5-ED43-8226-CB3879159816}" type="presParOf" srcId="{E2AAEBEB-EE75-2141-B4C9-646F9641DC4E}" destId="{08BA7DE7-7AC6-2240-BC7A-3451C6B0E6B7}" srcOrd="14" destOrd="0" presId="urn:microsoft.com/office/officeart/2005/8/layout/hChevron3"/>
    <dgm:cxn modelId="{CC3CCDF6-D6F8-5145-AAD6-7DE01CD0B25B}" type="presParOf" srcId="{E2AAEBEB-EE75-2141-B4C9-646F9641DC4E}" destId="{605E13A0-9AB5-E047-B6D5-A7DBCC4D2E7D}" srcOrd="15" destOrd="0" presId="urn:microsoft.com/office/officeart/2005/8/layout/hChevron3"/>
    <dgm:cxn modelId="{DFC52F0C-CF5B-7945-9C4C-6295203B3AC8}" type="presParOf" srcId="{E2AAEBEB-EE75-2141-B4C9-646F9641DC4E}" destId="{CAB9D44F-0280-5D4A-919F-D8681C6EF60D}" srcOrd="16" destOrd="0" presId="urn:microsoft.com/office/officeart/2005/8/layout/hChevron3"/>
    <dgm:cxn modelId="{79D10BC3-C4F8-734A-A4ED-96EE146B1DED}" type="presParOf" srcId="{E2AAEBEB-EE75-2141-B4C9-646F9641DC4E}" destId="{6B2FCE1A-FBB1-2A47-9CDF-932CC58A3383}" srcOrd="17" destOrd="0" presId="urn:microsoft.com/office/officeart/2005/8/layout/hChevron3"/>
    <dgm:cxn modelId="{C4997236-19CB-3643-9D2C-D31C1F96E2BA}" type="presParOf" srcId="{E2AAEBEB-EE75-2141-B4C9-646F9641DC4E}" destId="{C0E255E1-4F85-E94A-8D77-6C4D5D842A0B}" srcOrd="18" destOrd="0" presId="urn:microsoft.com/office/officeart/2005/8/layout/hChevron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67C736D-A2FF-DF40-9129-BAE3044CD1BD}" type="doc">
      <dgm:prSet loTypeId="urn:microsoft.com/office/officeart/2005/8/layout/hChevron3" loCatId="" qsTypeId="urn:microsoft.com/office/officeart/2005/8/quickstyle/simple5" qsCatId="simple" csTypeId="urn:microsoft.com/office/officeart/2005/8/colors/accent0_3" csCatId="mainScheme" phldr="1"/>
      <dgm:spPr/>
    </dgm:pt>
    <dgm:pt modelId="{1C213B11-A9BF-5447-8BF5-889597258940}">
      <dgm:prSet phldrT="[Text]"/>
      <dgm:spPr/>
      <dgm:t>
        <a:bodyPr/>
        <a:lstStyle/>
        <a:p>
          <a:r>
            <a:rPr lang="en-US" dirty="0"/>
            <a:t>2018</a:t>
          </a:r>
        </a:p>
      </dgm:t>
    </dgm:pt>
    <dgm:pt modelId="{13C19EE4-BB34-BF44-B050-D69AE30951D4}" type="parTrans" cxnId="{6DE1CE0A-B46A-A04E-B7C0-3650C0AA92FB}">
      <dgm:prSet/>
      <dgm:spPr/>
      <dgm:t>
        <a:bodyPr/>
        <a:lstStyle/>
        <a:p>
          <a:endParaRPr lang="en-US"/>
        </a:p>
      </dgm:t>
    </dgm:pt>
    <dgm:pt modelId="{CCC5D85B-4704-3D42-B934-5ECD5900F9EB}" type="sibTrans" cxnId="{6DE1CE0A-B46A-A04E-B7C0-3650C0AA92FB}">
      <dgm:prSet/>
      <dgm:spPr/>
      <dgm:t>
        <a:bodyPr/>
        <a:lstStyle/>
        <a:p>
          <a:endParaRPr lang="en-US"/>
        </a:p>
      </dgm:t>
    </dgm:pt>
    <dgm:pt modelId="{A0E39BEE-598B-3247-BC76-38BE82E26A2F}">
      <dgm:prSet phldrT="[Text]"/>
      <dgm:spPr/>
      <dgm:t>
        <a:bodyPr/>
        <a:lstStyle/>
        <a:p>
          <a:r>
            <a:rPr lang="en-US" dirty="0"/>
            <a:t>2019</a:t>
          </a:r>
        </a:p>
      </dgm:t>
    </dgm:pt>
    <dgm:pt modelId="{E9AB79F1-735D-F64C-B4B7-F99C33FFE7CB}" type="parTrans" cxnId="{650986E8-12CF-4F43-91CB-55112698FE9D}">
      <dgm:prSet/>
      <dgm:spPr/>
      <dgm:t>
        <a:bodyPr/>
        <a:lstStyle/>
        <a:p>
          <a:endParaRPr lang="en-US"/>
        </a:p>
      </dgm:t>
    </dgm:pt>
    <dgm:pt modelId="{269D009F-58D3-EA4E-92B9-33BB5DD473C2}" type="sibTrans" cxnId="{650986E8-12CF-4F43-91CB-55112698FE9D}">
      <dgm:prSet/>
      <dgm:spPr/>
      <dgm:t>
        <a:bodyPr/>
        <a:lstStyle/>
        <a:p>
          <a:endParaRPr lang="en-US"/>
        </a:p>
      </dgm:t>
    </dgm:pt>
    <dgm:pt modelId="{90095ECB-B63A-7141-9758-8DB3C1F3E0C0}">
      <dgm:prSet phldrT="[Text]"/>
      <dgm:spPr/>
      <dgm:t>
        <a:bodyPr/>
        <a:lstStyle/>
        <a:p>
          <a:r>
            <a:rPr lang="en-US" dirty="0"/>
            <a:t>2020</a:t>
          </a:r>
        </a:p>
      </dgm:t>
    </dgm:pt>
    <dgm:pt modelId="{27C461D3-9A8B-3D42-AB9A-F5A8E15E2BA1}" type="parTrans" cxnId="{0D60FF9B-BD35-2448-B937-B53DD4174688}">
      <dgm:prSet/>
      <dgm:spPr/>
      <dgm:t>
        <a:bodyPr/>
        <a:lstStyle/>
        <a:p>
          <a:endParaRPr lang="en-US"/>
        </a:p>
      </dgm:t>
    </dgm:pt>
    <dgm:pt modelId="{C020AF60-02B4-1F40-A216-9699B4D771FF}" type="sibTrans" cxnId="{0D60FF9B-BD35-2448-B937-B53DD4174688}">
      <dgm:prSet/>
      <dgm:spPr/>
      <dgm:t>
        <a:bodyPr/>
        <a:lstStyle/>
        <a:p>
          <a:endParaRPr lang="en-US"/>
        </a:p>
      </dgm:t>
    </dgm:pt>
    <dgm:pt modelId="{067855B5-C7D0-1244-9DBD-BCDF7C848A61}">
      <dgm:prSet phldrT="[Text]"/>
      <dgm:spPr/>
      <dgm:t>
        <a:bodyPr/>
        <a:lstStyle/>
        <a:p>
          <a:r>
            <a:rPr lang="en-US" dirty="0"/>
            <a:t>2021</a:t>
          </a:r>
        </a:p>
      </dgm:t>
    </dgm:pt>
    <dgm:pt modelId="{F635140E-1C2B-7D47-8DE1-0963AE79F67E}" type="parTrans" cxnId="{A7D3074A-DE46-5F42-A2AF-62658915DC33}">
      <dgm:prSet/>
      <dgm:spPr/>
      <dgm:t>
        <a:bodyPr/>
        <a:lstStyle/>
        <a:p>
          <a:endParaRPr lang="en-US"/>
        </a:p>
      </dgm:t>
    </dgm:pt>
    <dgm:pt modelId="{7EC053DB-E182-054B-9757-0FC7B05EEB41}" type="sibTrans" cxnId="{A7D3074A-DE46-5F42-A2AF-62658915DC33}">
      <dgm:prSet/>
      <dgm:spPr/>
      <dgm:t>
        <a:bodyPr/>
        <a:lstStyle/>
        <a:p>
          <a:endParaRPr lang="en-US"/>
        </a:p>
      </dgm:t>
    </dgm:pt>
    <dgm:pt modelId="{1D2A37AC-E366-AA41-8514-1A927207543E}">
      <dgm:prSet phldrT="[Text]"/>
      <dgm:spPr/>
      <dgm:t>
        <a:bodyPr/>
        <a:lstStyle/>
        <a:p>
          <a:r>
            <a:rPr lang="en-US" dirty="0"/>
            <a:t>2022</a:t>
          </a:r>
        </a:p>
      </dgm:t>
    </dgm:pt>
    <dgm:pt modelId="{86B968CC-DB73-5F4C-ADAF-C2C3CA8DB75D}" type="parTrans" cxnId="{7FD05B68-0C50-DE42-9051-5C9EC44D869F}">
      <dgm:prSet/>
      <dgm:spPr/>
      <dgm:t>
        <a:bodyPr/>
        <a:lstStyle/>
        <a:p>
          <a:endParaRPr lang="en-US"/>
        </a:p>
      </dgm:t>
    </dgm:pt>
    <dgm:pt modelId="{42E3D5C7-900A-A541-80A4-455532FD9E6A}" type="sibTrans" cxnId="{7FD05B68-0C50-DE42-9051-5C9EC44D869F}">
      <dgm:prSet/>
      <dgm:spPr/>
      <dgm:t>
        <a:bodyPr/>
        <a:lstStyle/>
        <a:p>
          <a:endParaRPr lang="en-US"/>
        </a:p>
      </dgm:t>
    </dgm:pt>
    <dgm:pt modelId="{279D8FA6-60AA-8A49-9E53-A551BDD3499E}">
      <dgm:prSet phldrT="[Text]"/>
      <dgm:spPr/>
      <dgm:t>
        <a:bodyPr/>
        <a:lstStyle/>
        <a:p>
          <a:r>
            <a:rPr lang="en-US" dirty="0"/>
            <a:t>2023</a:t>
          </a:r>
        </a:p>
      </dgm:t>
    </dgm:pt>
    <dgm:pt modelId="{9C51DB44-5637-C04A-8A0B-8EB8F5FE3E72}" type="parTrans" cxnId="{CF876594-591A-2344-B7CF-BA188F9E7B82}">
      <dgm:prSet/>
      <dgm:spPr/>
      <dgm:t>
        <a:bodyPr/>
        <a:lstStyle/>
        <a:p>
          <a:endParaRPr lang="en-US"/>
        </a:p>
      </dgm:t>
    </dgm:pt>
    <dgm:pt modelId="{EB8A68E1-3D4A-4B40-9D2D-5913DA8D34DA}" type="sibTrans" cxnId="{CF876594-591A-2344-B7CF-BA188F9E7B82}">
      <dgm:prSet/>
      <dgm:spPr/>
      <dgm:t>
        <a:bodyPr/>
        <a:lstStyle/>
        <a:p>
          <a:endParaRPr lang="en-US"/>
        </a:p>
      </dgm:t>
    </dgm:pt>
    <dgm:pt modelId="{B55CEB5A-032E-4D4C-A293-37838F613DBC}">
      <dgm:prSet phldrT="[Text]"/>
      <dgm:spPr/>
      <dgm:t>
        <a:bodyPr/>
        <a:lstStyle/>
        <a:p>
          <a:r>
            <a:rPr lang="en-US" dirty="0"/>
            <a:t>2024</a:t>
          </a:r>
        </a:p>
      </dgm:t>
    </dgm:pt>
    <dgm:pt modelId="{7FD0D11E-238F-C248-8587-544B1707D552}" type="parTrans" cxnId="{E7081934-FEFB-3840-BAFF-589753286FCF}">
      <dgm:prSet/>
      <dgm:spPr/>
      <dgm:t>
        <a:bodyPr/>
        <a:lstStyle/>
        <a:p>
          <a:endParaRPr lang="en-US"/>
        </a:p>
      </dgm:t>
    </dgm:pt>
    <dgm:pt modelId="{628C46BF-DBC4-654F-B8D1-3C956FC4EFC0}" type="sibTrans" cxnId="{E7081934-FEFB-3840-BAFF-589753286FCF}">
      <dgm:prSet/>
      <dgm:spPr/>
      <dgm:t>
        <a:bodyPr/>
        <a:lstStyle/>
        <a:p>
          <a:endParaRPr lang="en-US"/>
        </a:p>
      </dgm:t>
    </dgm:pt>
    <dgm:pt modelId="{73A9CF03-9FAC-4545-8D80-1B3BE45BFF3E}">
      <dgm:prSet phldrT="[Text]"/>
      <dgm:spPr/>
      <dgm:t>
        <a:bodyPr/>
        <a:lstStyle/>
        <a:p>
          <a:r>
            <a:rPr lang="en-US" dirty="0"/>
            <a:t>2025</a:t>
          </a:r>
        </a:p>
      </dgm:t>
    </dgm:pt>
    <dgm:pt modelId="{18A3FD91-27D5-2A43-B6E7-85FE10B95AA9}" type="parTrans" cxnId="{24B80F51-0340-E440-BC7B-7C7E60A46331}">
      <dgm:prSet/>
      <dgm:spPr/>
      <dgm:t>
        <a:bodyPr/>
        <a:lstStyle/>
        <a:p>
          <a:endParaRPr lang="en-US"/>
        </a:p>
      </dgm:t>
    </dgm:pt>
    <dgm:pt modelId="{17CB70E8-55CD-4641-A9E3-74B7E38B9C1D}" type="sibTrans" cxnId="{24B80F51-0340-E440-BC7B-7C7E60A46331}">
      <dgm:prSet/>
      <dgm:spPr/>
      <dgm:t>
        <a:bodyPr/>
        <a:lstStyle/>
        <a:p>
          <a:endParaRPr lang="en-US"/>
        </a:p>
      </dgm:t>
    </dgm:pt>
    <dgm:pt modelId="{AE057F77-32DA-064F-ACE0-AECB34032F62}">
      <dgm:prSet phldrT="[Text]"/>
      <dgm:spPr/>
      <dgm:t>
        <a:bodyPr/>
        <a:lstStyle/>
        <a:p>
          <a:r>
            <a:rPr lang="en-US" dirty="0"/>
            <a:t>2026</a:t>
          </a:r>
        </a:p>
      </dgm:t>
    </dgm:pt>
    <dgm:pt modelId="{42697A04-607A-9144-904F-761E7814F25F}" type="parTrans" cxnId="{C9E8E3A2-BF65-8B41-93F2-5DB701103A7C}">
      <dgm:prSet/>
      <dgm:spPr/>
      <dgm:t>
        <a:bodyPr/>
        <a:lstStyle/>
        <a:p>
          <a:endParaRPr lang="en-US"/>
        </a:p>
      </dgm:t>
    </dgm:pt>
    <dgm:pt modelId="{CF9074CF-16A2-5E4E-8A4F-B573CAEC38D4}" type="sibTrans" cxnId="{C9E8E3A2-BF65-8B41-93F2-5DB701103A7C}">
      <dgm:prSet/>
      <dgm:spPr/>
      <dgm:t>
        <a:bodyPr/>
        <a:lstStyle/>
        <a:p>
          <a:endParaRPr lang="en-US"/>
        </a:p>
      </dgm:t>
    </dgm:pt>
    <dgm:pt modelId="{749DE21A-EBC9-3848-9E20-E3095CA0C57D}">
      <dgm:prSet phldrT="[Text]"/>
      <dgm:spPr/>
      <dgm:t>
        <a:bodyPr/>
        <a:lstStyle/>
        <a:p>
          <a:r>
            <a:rPr lang="en-US" dirty="0"/>
            <a:t>2027</a:t>
          </a:r>
        </a:p>
      </dgm:t>
    </dgm:pt>
    <dgm:pt modelId="{5C7AEBAC-C0DD-824C-99AF-B6738392C6A2}" type="parTrans" cxnId="{79684029-9725-484E-94EE-0B856A723E0B}">
      <dgm:prSet/>
      <dgm:spPr/>
      <dgm:t>
        <a:bodyPr/>
        <a:lstStyle/>
        <a:p>
          <a:endParaRPr lang="en-US"/>
        </a:p>
      </dgm:t>
    </dgm:pt>
    <dgm:pt modelId="{28DE5D6B-9D82-6543-B1E0-FD47CBFF9B3B}" type="sibTrans" cxnId="{79684029-9725-484E-94EE-0B856A723E0B}">
      <dgm:prSet/>
      <dgm:spPr/>
      <dgm:t>
        <a:bodyPr/>
        <a:lstStyle/>
        <a:p>
          <a:endParaRPr lang="en-US"/>
        </a:p>
      </dgm:t>
    </dgm:pt>
    <dgm:pt modelId="{E2AAEBEB-EE75-2141-B4C9-646F9641DC4E}" type="pres">
      <dgm:prSet presAssocID="{967C736D-A2FF-DF40-9129-BAE3044CD1BD}" presName="Name0" presStyleCnt="0">
        <dgm:presLayoutVars>
          <dgm:dir/>
          <dgm:resizeHandles val="exact"/>
        </dgm:presLayoutVars>
      </dgm:prSet>
      <dgm:spPr/>
    </dgm:pt>
    <dgm:pt modelId="{60E90E2A-BA34-E34A-B285-E006666B7F09}" type="pres">
      <dgm:prSet presAssocID="{1C213B11-A9BF-5447-8BF5-889597258940}" presName="parTxOnly" presStyleLbl="node1" presStyleIdx="0" presStyleCnt="10">
        <dgm:presLayoutVars>
          <dgm:bulletEnabled val="1"/>
        </dgm:presLayoutVars>
      </dgm:prSet>
      <dgm:spPr/>
    </dgm:pt>
    <dgm:pt modelId="{5254C6AA-D1C9-5E41-AC69-550612CAFE26}" type="pres">
      <dgm:prSet presAssocID="{CCC5D85B-4704-3D42-B934-5ECD5900F9EB}" presName="parSpace" presStyleCnt="0"/>
      <dgm:spPr/>
    </dgm:pt>
    <dgm:pt modelId="{34C00B5D-D70E-5E4E-9212-C954EE036A16}" type="pres">
      <dgm:prSet presAssocID="{A0E39BEE-598B-3247-BC76-38BE82E26A2F}" presName="parTxOnly" presStyleLbl="node1" presStyleIdx="1" presStyleCnt="10">
        <dgm:presLayoutVars>
          <dgm:bulletEnabled val="1"/>
        </dgm:presLayoutVars>
      </dgm:prSet>
      <dgm:spPr/>
    </dgm:pt>
    <dgm:pt modelId="{4E6D3B2A-2B03-1A43-AA1C-8D01E53DD8A5}" type="pres">
      <dgm:prSet presAssocID="{269D009F-58D3-EA4E-92B9-33BB5DD473C2}" presName="parSpace" presStyleCnt="0"/>
      <dgm:spPr/>
    </dgm:pt>
    <dgm:pt modelId="{33D23067-FAEB-6448-AF5E-E76A20D9E57E}" type="pres">
      <dgm:prSet presAssocID="{90095ECB-B63A-7141-9758-8DB3C1F3E0C0}" presName="parTxOnly" presStyleLbl="node1" presStyleIdx="2" presStyleCnt="10">
        <dgm:presLayoutVars>
          <dgm:bulletEnabled val="1"/>
        </dgm:presLayoutVars>
      </dgm:prSet>
      <dgm:spPr/>
    </dgm:pt>
    <dgm:pt modelId="{343AAB64-237D-0442-B2A3-EF0F240C1956}" type="pres">
      <dgm:prSet presAssocID="{C020AF60-02B4-1F40-A216-9699B4D771FF}" presName="parSpace" presStyleCnt="0"/>
      <dgm:spPr/>
    </dgm:pt>
    <dgm:pt modelId="{BC8F904C-14BC-6140-AED6-1634CE0B928B}" type="pres">
      <dgm:prSet presAssocID="{067855B5-C7D0-1244-9DBD-BCDF7C848A61}" presName="parTxOnly" presStyleLbl="node1" presStyleIdx="3" presStyleCnt="10">
        <dgm:presLayoutVars>
          <dgm:bulletEnabled val="1"/>
        </dgm:presLayoutVars>
      </dgm:prSet>
      <dgm:spPr/>
    </dgm:pt>
    <dgm:pt modelId="{D7DE0FCE-9061-8643-B988-73D4AE22254F}" type="pres">
      <dgm:prSet presAssocID="{7EC053DB-E182-054B-9757-0FC7B05EEB41}" presName="parSpace" presStyleCnt="0"/>
      <dgm:spPr/>
    </dgm:pt>
    <dgm:pt modelId="{96F34B78-E53C-E044-9214-76D9E24F9034}" type="pres">
      <dgm:prSet presAssocID="{1D2A37AC-E366-AA41-8514-1A927207543E}" presName="parTxOnly" presStyleLbl="node1" presStyleIdx="4" presStyleCnt="10">
        <dgm:presLayoutVars>
          <dgm:bulletEnabled val="1"/>
        </dgm:presLayoutVars>
      </dgm:prSet>
      <dgm:spPr/>
    </dgm:pt>
    <dgm:pt modelId="{1368ECA6-795E-A24C-8903-122C1626A361}" type="pres">
      <dgm:prSet presAssocID="{42E3D5C7-900A-A541-80A4-455532FD9E6A}" presName="parSpace" presStyleCnt="0"/>
      <dgm:spPr/>
    </dgm:pt>
    <dgm:pt modelId="{B2C6926A-4E00-D244-B895-A729CFE4D6FF}" type="pres">
      <dgm:prSet presAssocID="{279D8FA6-60AA-8A49-9E53-A551BDD3499E}" presName="parTxOnly" presStyleLbl="node1" presStyleIdx="5" presStyleCnt="10">
        <dgm:presLayoutVars>
          <dgm:bulletEnabled val="1"/>
        </dgm:presLayoutVars>
      </dgm:prSet>
      <dgm:spPr/>
    </dgm:pt>
    <dgm:pt modelId="{E84F0E1F-26C0-974C-814E-B7CACFD9A251}" type="pres">
      <dgm:prSet presAssocID="{EB8A68E1-3D4A-4B40-9D2D-5913DA8D34DA}" presName="parSpace" presStyleCnt="0"/>
      <dgm:spPr/>
    </dgm:pt>
    <dgm:pt modelId="{27A37F03-77C0-8D47-8B91-EA3786D548B1}" type="pres">
      <dgm:prSet presAssocID="{B55CEB5A-032E-4D4C-A293-37838F613DBC}" presName="parTxOnly" presStyleLbl="node1" presStyleIdx="6" presStyleCnt="10">
        <dgm:presLayoutVars>
          <dgm:bulletEnabled val="1"/>
        </dgm:presLayoutVars>
      </dgm:prSet>
      <dgm:spPr/>
    </dgm:pt>
    <dgm:pt modelId="{BBAE8921-CAC2-284D-B3C2-7F3C07563FD1}" type="pres">
      <dgm:prSet presAssocID="{628C46BF-DBC4-654F-B8D1-3C956FC4EFC0}" presName="parSpace" presStyleCnt="0"/>
      <dgm:spPr/>
    </dgm:pt>
    <dgm:pt modelId="{08BA7DE7-7AC6-2240-BC7A-3451C6B0E6B7}" type="pres">
      <dgm:prSet presAssocID="{73A9CF03-9FAC-4545-8D80-1B3BE45BFF3E}" presName="parTxOnly" presStyleLbl="node1" presStyleIdx="7" presStyleCnt="10">
        <dgm:presLayoutVars>
          <dgm:bulletEnabled val="1"/>
        </dgm:presLayoutVars>
      </dgm:prSet>
      <dgm:spPr/>
    </dgm:pt>
    <dgm:pt modelId="{605E13A0-9AB5-E047-B6D5-A7DBCC4D2E7D}" type="pres">
      <dgm:prSet presAssocID="{17CB70E8-55CD-4641-A9E3-74B7E38B9C1D}" presName="parSpace" presStyleCnt="0"/>
      <dgm:spPr/>
    </dgm:pt>
    <dgm:pt modelId="{CAB9D44F-0280-5D4A-919F-D8681C6EF60D}" type="pres">
      <dgm:prSet presAssocID="{AE057F77-32DA-064F-ACE0-AECB34032F62}" presName="parTxOnly" presStyleLbl="node1" presStyleIdx="8" presStyleCnt="10">
        <dgm:presLayoutVars>
          <dgm:bulletEnabled val="1"/>
        </dgm:presLayoutVars>
      </dgm:prSet>
      <dgm:spPr/>
    </dgm:pt>
    <dgm:pt modelId="{6B2FCE1A-FBB1-2A47-9CDF-932CC58A3383}" type="pres">
      <dgm:prSet presAssocID="{CF9074CF-16A2-5E4E-8A4F-B573CAEC38D4}" presName="parSpace" presStyleCnt="0"/>
      <dgm:spPr/>
    </dgm:pt>
    <dgm:pt modelId="{C0E255E1-4F85-E94A-8D77-6C4D5D842A0B}" type="pres">
      <dgm:prSet presAssocID="{749DE21A-EBC9-3848-9E20-E3095CA0C57D}" presName="parTxOnly" presStyleLbl="node1" presStyleIdx="9" presStyleCnt="10">
        <dgm:presLayoutVars>
          <dgm:bulletEnabled val="1"/>
        </dgm:presLayoutVars>
      </dgm:prSet>
      <dgm:spPr/>
    </dgm:pt>
  </dgm:ptLst>
  <dgm:cxnLst>
    <dgm:cxn modelId="{ED4E3205-1962-9445-91A9-6EDE5A8EEFA0}" type="presOf" srcId="{279D8FA6-60AA-8A49-9E53-A551BDD3499E}" destId="{B2C6926A-4E00-D244-B895-A729CFE4D6FF}" srcOrd="0" destOrd="0" presId="urn:microsoft.com/office/officeart/2005/8/layout/hChevron3"/>
    <dgm:cxn modelId="{562DC207-D857-7249-988A-DE1976882885}" type="presOf" srcId="{1C213B11-A9BF-5447-8BF5-889597258940}" destId="{60E90E2A-BA34-E34A-B285-E006666B7F09}" srcOrd="0" destOrd="0" presId="urn:microsoft.com/office/officeart/2005/8/layout/hChevron3"/>
    <dgm:cxn modelId="{6DE1CE0A-B46A-A04E-B7C0-3650C0AA92FB}" srcId="{967C736D-A2FF-DF40-9129-BAE3044CD1BD}" destId="{1C213B11-A9BF-5447-8BF5-889597258940}" srcOrd="0" destOrd="0" parTransId="{13C19EE4-BB34-BF44-B050-D69AE30951D4}" sibTransId="{CCC5D85B-4704-3D42-B934-5ECD5900F9EB}"/>
    <dgm:cxn modelId="{79684029-9725-484E-94EE-0B856A723E0B}" srcId="{967C736D-A2FF-DF40-9129-BAE3044CD1BD}" destId="{749DE21A-EBC9-3848-9E20-E3095CA0C57D}" srcOrd="9" destOrd="0" parTransId="{5C7AEBAC-C0DD-824C-99AF-B6738392C6A2}" sibTransId="{28DE5D6B-9D82-6543-B1E0-FD47CBFF9B3B}"/>
    <dgm:cxn modelId="{E7081934-FEFB-3840-BAFF-589753286FCF}" srcId="{967C736D-A2FF-DF40-9129-BAE3044CD1BD}" destId="{B55CEB5A-032E-4D4C-A293-37838F613DBC}" srcOrd="6" destOrd="0" parTransId="{7FD0D11E-238F-C248-8587-544B1707D552}" sibTransId="{628C46BF-DBC4-654F-B8D1-3C956FC4EFC0}"/>
    <dgm:cxn modelId="{406F8A3E-08B1-E940-9251-69348BC75DE0}" type="presOf" srcId="{B55CEB5A-032E-4D4C-A293-37838F613DBC}" destId="{27A37F03-77C0-8D47-8B91-EA3786D548B1}" srcOrd="0" destOrd="0" presId="urn:microsoft.com/office/officeart/2005/8/layout/hChevron3"/>
    <dgm:cxn modelId="{AA6C1146-86ED-0D4F-BCC2-AF0B59ABFB7D}" type="presOf" srcId="{749DE21A-EBC9-3848-9E20-E3095CA0C57D}" destId="{C0E255E1-4F85-E94A-8D77-6C4D5D842A0B}" srcOrd="0" destOrd="0" presId="urn:microsoft.com/office/officeart/2005/8/layout/hChevron3"/>
    <dgm:cxn modelId="{A7D3074A-DE46-5F42-A2AF-62658915DC33}" srcId="{967C736D-A2FF-DF40-9129-BAE3044CD1BD}" destId="{067855B5-C7D0-1244-9DBD-BCDF7C848A61}" srcOrd="3" destOrd="0" parTransId="{F635140E-1C2B-7D47-8DE1-0963AE79F67E}" sibTransId="{7EC053DB-E182-054B-9757-0FC7B05EEB41}"/>
    <dgm:cxn modelId="{BB59844D-637A-734B-AD6C-24BE6643FA50}" type="presOf" srcId="{067855B5-C7D0-1244-9DBD-BCDF7C848A61}" destId="{BC8F904C-14BC-6140-AED6-1634CE0B928B}" srcOrd="0" destOrd="0" presId="urn:microsoft.com/office/officeart/2005/8/layout/hChevron3"/>
    <dgm:cxn modelId="{24B80F51-0340-E440-BC7B-7C7E60A46331}" srcId="{967C736D-A2FF-DF40-9129-BAE3044CD1BD}" destId="{73A9CF03-9FAC-4545-8D80-1B3BE45BFF3E}" srcOrd="7" destOrd="0" parTransId="{18A3FD91-27D5-2A43-B6E7-85FE10B95AA9}" sibTransId="{17CB70E8-55CD-4641-A9E3-74B7E38B9C1D}"/>
    <dgm:cxn modelId="{F38BF95E-5ADB-4D4C-909C-70B8EA8D323D}" type="presOf" srcId="{AE057F77-32DA-064F-ACE0-AECB34032F62}" destId="{CAB9D44F-0280-5D4A-919F-D8681C6EF60D}" srcOrd="0" destOrd="0" presId="urn:microsoft.com/office/officeart/2005/8/layout/hChevron3"/>
    <dgm:cxn modelId="{7FD05B68-0C50-DE42-9051-5C9EC44D869F}" srcId="{967C736D-A2FF-DF40-9129-BAE3044CD1BD}" destId="{1D2A37AC-E366-AA41-8514-1A927207543E}" srcOrd="4" destOrd="0" parTransId="{86B968CC-DB73-5F4C-ADAF-C2C3CA8DB75D}" sibTransId="{42E3D5C7-900A-A541-80A4-455532FD9E6A}"/>
    <dgm:cxn modelId="{824B9C88-D61E-484C-A546-010BD2DF7253}" type="presOf" srcId="{1D2A37AC-E366-AA41-8514-1A927207543E}" destId="{96F34B78-E53C-E044-9214-76D9E24F9034}" srcOrd="0" destOrd="0" presId="urn:microsoft.com/office/officeart/2005/8/layout/hChevron3"/>
    <dgm:cxn modelId="{85D6BD8A-CCBA-934E-9872-5FCDBFEF5D24}" type="presOf" srcId="{90095ECB-B63A-7141-9758-8DB3C1F3E0C0}" destId="{33D23067-FAEB-6448-AF5E-E76A20D9E57E}" srcOrd="0" destOrd="0" presId="urn:microsoft.com/office/officeart/2005/8/layout/hChevron3"/>
    <dgm:cxn modelId="{CF876594-591A-2344-B7CF-BA188F9E7B82}" srcId="{967C736D-A2FF-DF40-9129-BAE3044CD1BD}" destId="{279D8FA6-60AA-8A49-9E53-A551BDD3499E}" srcOrd="5" destOrd="0" parTransId="{9C51DB44-5637-C04A-8A0B-8EB8F5FE3E72}" sibTransId="{EB8A68E1-3D4A-4B40-9D2D-5913DA8D34DA}"/>
    <dgm:cxn modelId="{0D60FF9B-BD35-2448-B937-B53DD4174688}" srcId="{967C736D-A2FF-DF40-9129-BAE3044CD1BD}" destId="{90095ECB-B63A-7141-9758-8DB3C1F3E0C0}" srcOrd="2" destOrd="0" parTransId="{27C461D3-9A8B-3D42-AB9A-F5A8E15E2BA1}" sibTransId="{C020AF60-02B4-1F40-A216-9699B4D771FF}"/>
    <dgm:cxn modelId="{C9E8E3A2-BF65-8B41-93F2-5DB701103A7C}" srcId="{967C736D-A2FF-DF40-9129-BAE3044CD1BD}" destId="{AE057F77-32DA-064F-ACE0-AECB34032F62}" srcOrd="8" destOrd="0" parTransId="{42697A04-607A-9144-904F-761E7814F25F}" sibTransId="{CF9074CF-16A2-5E4E-8A4F-B573CAEC38D4}"/>
    <dgm:cxn modelId="{B10A6CAF-1BF2-5749-A779-A5B5FB76AB40}" type="presOf" srcId="{73A9CF03-9FAC-4545-8D80-1B3BE45BFF3E}" destId="{08BA7DE7-7AC6-2240-BC7A-3451C6B0E6B7}" srcOrd="0" destOrd="0" presId="urn:microsoft.com/office/officeart/2005/8/layout/hChevron3"/>
    <dgm:cxn modelId="{544319C4-7984-1F45-A3C1-26AFF67EF98E}" type="presOf" srcId="{967C736D-A2FF-DF40-9129-BAE3044CD1BD}" destId="{E2AAEBEB-EE75-2141-B4C9-646F9641DC4E}" srcOrd="0" destOrd="0" presId="urn:microsoft.com/office/officeart/2005/8/layout/hChevron3"/>
    <dgm:cxn modelId="{03859DCA-7A00-144C-AE95-685C99B4B8D7}" type="presOf" srcId="{A0E39BEE-598B-3247-BC76-38BE82E26A2F}" destId="{34C00B5D-D70E-5E4E-9212-C954EE036A16}" srcOrd="0" destOrd="0" presId="urn:microsoft.com/office/officeart/2005/8/layout/hChevron3"/>
    <dgm:cxn modelId="{650986E8-12CF-4F43-91CB-55112698FE9D}" srcId="{967C736D-A2FF-DF40-9129-BAE3044CD1BD}" destId="{A0E39BEE-598B-3247-BC76-38BE82E26A2F}" srcOrd="1" destOrd="0" parTransId="{E9AB79F1-735D-F64C-B4B7-F99C33FFE7CB}" sibTransId="{269D009F-58D3-EA4E-92B9-33BB5DD473C2}"/>
    <dgm:cxn modelId="{EFEA1AA4-0E70-D643-80BE-00B4AE94C720}" type="presParOf" srcId="{E2AAEBEB-EE75-2141-B4C9-646F9641DC4E}" destId="{60E90E2A-BA34-E34A-B285-E006666B7F09}" srcOrd="0" destOrd="0" presId="urn:microsoft.com/office/officeart/2005/8/layout/hChevron3"/>
    <dgm:cxn modelId="{12A8DA47-5BF6-CA44-9B6E-188CCA365F9D}" type="presParOf" srcId="{E2AAEBEB-EE75-2141-B4C9-646F9641DC4E}" destId="{5254C6AA-D1C9-5E41-AC69-550612CAFE26}" srcOrd="1" destOrd="0" presId="urn:microsoft.com/office/officeart/2005/8/layout/hChevron3"/>
    <dgm:cxn modelId="{0ABEC672-5D8C-9847-BFBD-13CB8D444FC9}" type="presParOf" srcId="{E2AAEBEB-EE75-2141-B4C9-646F9641DC4E}" destId="{34C00B5D-D70E-5E4E-9212-C954EE036A16}" srcOrd="2" destOrd="0" presId="urn:microsoft.com/office/officeart/2005/8/layout/hChevron3"/>
    <dgm:cxn modelId="{9BA44C55-FDCB-B343-A83B-9FD49EF30633}" type="presParOf" srcId="{E2AAEBEB-EE75-2141-B4C9-646F9641DC4E}" destId="{4E6D3B2A-2B03-1A43-AA1C-8D01E53DD8A5}" srcOrd="3" destOrd="0" presId="urn:microsoft.com/office/officeart/2005/8/layout/hChevron3"/>
    <dgm:cxn modelId="{2AAA6785-25CC-424D-8EE2-B72C2E9B2686}" type="presParOf" srcId="{E2AAEBEB-EE75-2141-B4C9-646F9641DC4E}" destId="{33D23067-FAEB-6448-AF5E-E76A20D9E57E}" srcOrd="4" destOrd="0" presId="urn:microsoft.com/office/officeart/2005/8/layout/hChevron3"/>
    <dgm:cxn modelId="{F3029703-A4D8-9C42-9524-DB16821E1CB0}" type="presParOf" srcId="{E2AAEBEB-EE75-2141-B4C9-646F9641DC4E}" destId="{343AAB64-237D-0442-B2A3-EF0F240C1956}" srcOrd="5" destOrd="0" presId="urn:microsoft.com/office/officeart/2005/8/layout/hChevron3"/>
    <dgm:cxn modelId="{F2FFFF14-49CE-D241-85DD-92B51582620B}" type="presParOf" srcId="{E2AAEBEB-EE75-2141-B4C9-646F9641DC4E}" destId="{BC8F904C-14BC-6140-AED6-1634CE0B928B}" srcOrd="6" destOrd="0" presId="urn:microsoft.com/office/officeart/2005/8/layout/hChevron3"/>
    <dgm:cxn modelId="{44376C16-21BD-C04A-9A91-9DC17300A27F}" type="presParOf" srcId="{E2AAEBEB-EE75-2141-B4C9-646F9641DC4E}" destId="{D7DE0FCE-9061-8643-B988-73D4AE22254F}" srcOrd="7" destOrd="0" presId="urn:microsoft.com/office/officeart/2005/8/layout/hChevron3"/>
    <dgm:cxn modelId="{50D67DFC-BC45-CF4A-A08C-8ED71CA6E5D8}" type="presParOf" srcId="{E2AAEBEB-EE75-2141-B4C9-646F9641DC4E}" destId="{96F34B78-E53C-E044-9214-76D9E24F9034}" srcOrd="8" destOrd="0" presId="urn:microsoft.com/office/officeart/2005/8/layout/hChevron3"/>
    <dgm:cxn modelId="{5EECDBE7-C7C4-1945-8BAA-F1602ACED319}" type="presParOf" srcId="{E2AAEBEB-EE75-2141-B4C9-646F9641DC4E}" destId="{1368ECA6-795E-A24C-8903-122C1626A361}" srcOrd="9" destOrd="0" presId="urn:microsoft.com/office/officeart/2005/8/layout/hChevron3"/>
    <dgm:cxn modelId="{9AEDEF09-BB70-9248-9B61-E719A66729D2}" type="presParOf" srcId="{E2AAEBEB-EE75-2141-B4C9-646F9641DC4E}" destId="{B2C6926A-4E00-D244-B895-A729CFE4D6FF}" srcOrd="10" destOrd="0" presId="urn:microsoft.com/office/officeart/2005/8/layout/hChevron3"/>
    <dgm:cxn modelId="{3FB6E0D7-AF4D-DA43-89D2-B0D2C670DB16}" type="presParOf" srcId="{E2AAEBEB-EE75-2141-B4C9-646F9641DC4E}" destId="{E84F0E1F-26C0-974C-814E-B7CACFD9A251}" srcOrd="11" destOrd="0" presId="urn:microsoft.com/office/officeart/2005/8/layout/hChevron3"/>
    <dgm:cxn modelId="{8D168CD6-07D2-3D4E-BA07-B9A40289CB63}" type="presParOf" srcId="{E2AAEBEB-EE75-2141-B4C9-646F9641DC4E}" destId="{27A37F03-77C0-8D47-8B91-EA3786D548B1}" srcOrd="12" destOrd="0" presId="urn:microsoft.com/office/officeart/2005/8/layout/hChevron3"/>
    <dgm:cxn modelId="{908035BD-ACE9-174F-AA68-1DF5E39740D9}" type="presParOf" srcId="{E2AAEBEB-EE75-2141-B4C9-646F9641DC4E}" destId="{BBAE8921-CAC2-284D-B3C2-7F3C07563FD1}" srcOrd="13" destOrd="0" presId="urn:microsoft.com/office/officeart/2005/8/layout/hChevron3"/>
    <dgm:cxn modelId="{9DE47953-E7C5-ED43-8226-CB3879159816}" type="presParOf" srcId="{E2AAEBEB-EE75-2141-B4C9-646F9641DC4E}" destId="{08BA7DE7-7AC6-2240-BC7A-3451C6B0E6B7}" srcOrd="14" destOrd="0" presId="urn:microsoft.com/office/officeart/2005/8/layout/hChevron3"/>
    <dgm:cxn modelId="{CC3CCDF6-D6F8-5145-AAD6-7DE01CD0B25B}" type="presParOf" srcId="{E2AAEBEB-EE75-2141-B4C9-646F9641DC4E}" destId="{605E13A0-9AB5-E047-B6D5-A7DBCC4D2E7D}" srcOrd="15" destOrd="0" presId="urn:microsoft.com/office/officeart/2005/8/layout/hChevron3"/>
    <dgm:cxn modelId="{DFC52F0C-CF5B-7945-9C4C-6295203B3AC8}" type="presParOf" srcId="{E2AAEBEB-EE75-2141-B4C9-646F9641DC4E}" destId="{CAB9D44F-0280-5D4A-919F-D8681C6EF60D}" srcOrd="16" destOrd="0" presId="urn:microsoft.com/office/officeart/2005/8/layout/hChevron3"/>
    <dgm:cxn modelId="{79D10BC3-C4F8-734A-A4ED-96EE146B1DED}" type="presParOf" srcId="{E2AAEBEB-EE75-2141-B4C9-646F9641DC4E}" destId="{6B2FCE1A-FBB1-2A47-9CDF-932CC58A3383}" srcOrd="17" destOrd="0" presId="urn:microsoft.com/office/officeart/2005/8/layout/hChevron3"/>
    <dgm:cxn modelId="{C4997236-19CB-3643-9D2C-D31C1F96E2BA}" type="presParOf" srcId="{E2AAEBEB-EE75-2141-B4C9-646F9641DC4E}" destId="{C0E255E1-4F85-E94A-8D77-6C4D5D842A0B}" srcOrd="18" destOrd="0" presId="urn:microsoft.com/office/officeart/2005/8/layout/hChevron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E90E2A-BA34-E34A-B285-E006666B7F09}">
      <dsp:nvSpPr>
        <dsp:cNvPr id="0" name=""/>
        <dsp:cNvSpPr/>
      </dsp:nvSpPr>
      <dsp:spPr>
        <a:xfrm>
          <a:off x="92" y="1847062"/>
          <a:ext cx="924687" cy="369874"/>
        </a:xfrm>
        <a:prstGeom prst="homePlat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2018</a:t>
          </a:r>
        </a:p>
      </dsp:txBody>
      <dsp:txXfrm>
        <a:off x="92" y="1847062"/>
        <a:ext cx="832219" cy="369874"/>
      </dsp:txXfrm>
    </dsp:sp>
    <dsp:sp modelId="{34C00B5D-D70E-5E4E-9212-C954EE036A16}">
      <dsp:nvSpPr>
        <dsp:cNvPr id="0" name=""/>
        <dsp:cNvSpPr/>
      </dsp:nvSpPr>
      <dsp:spPr>
        <a:xfrm>
          <a:off x="739842" y="1847062"/>
          <a:ext cx="924687" cy="36987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2019</a:t>
          </a:r>
        </a:p>
      </dsp:txBody>
      <dsp:txXfrm>
        <a:off x="924779" y="1847062"/>
        <a:ext cx="554813" cy="369874"/>
      </dsp:txXfrm>
    </dsp:sp>
    <dsp:sp modelId="{33D23067-FAEB-6448-AF5E-E76A20D9E57E}">
      <dsp:nvSpPr>
        <dsp:cNvPr id="0" name=""/>
        <dsp:cNvSpPr/>
      </dsp:nvSpPr>
      <dsp:spPr>
        <a:xfrm>
          <a:off x="1479592" y="1847062"/>
          <a:ext cx="924687" cy="36987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2020</a:t>
          </a:r>
        </a:p>
      </dsp:txBody>
      <dsp:txXfrm>
        <a:off x="1664529" y="1847062"/>
        <a:ext cx="554813" cy="369874"/>
      </dsp:txXfrm>
    </dsp:sp>
    <dsp:sp modelId="{BC8F904C-14BC-6140-AED6-1634CE0B928B}">
      <dsp:nvSpPr>
        <dsp:cNvPr id="0" name=""/>
        <dsp:cNvSpPr/>
      </dsp:nvSpPr>
      <dsp:spPr>
        <a:xfrm>
          <a:off x="2219341" y="1847062"/>
          <a:ext cx="924687" cy="36987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2021</a:t>
          </a:r>
        </a:p>
      </dsp:txBody>
      <dsp:txXfrm>
        <a:off x="2404278" y="1847062"/>
        <a:ext cx="554813" cy="369874"/>
      </dsp:txXfrm>
    </dsp:sp>
    <dsp:sp modelId="{96F34B78-E53C-E044-9214-76D9E24F9034}">
      <dsp:nvSpPr>
        <dsp:cNvPr id="0" name=""/>
        <dsp:cNvSpPr/>
      </dsp:nvSpPr>
      <dsp:spPr>
        <a:xfrm>
          <a:off x="2959091" y="1847062"/>
          <a:ext cx="924687" cy="36987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2022</a:t>
          </a:r>
        </a:p>
      </dsp:txBody>
      <dsp:txXfrm>
        <a:off x="3144028" y="1847062"/>
        <a:ext cx="554813" cy="369874"/>
      </dsp:txXfrm>
    </dsp:sp>
    <dsp:sp modelId="{B2C6926A-4E00-D244-B895-A729CFE4D6FF}">
      <dsp:nvSpPr>
        <dsp:cNvPr id="0" name=""/>
        <dsp:cNvSpPr/>
      </dsp:nvSpPr>
      <dsp:spPr>
        <a:xfrm>
          <a:off x="3698841" y="1847062"/>
          <a:ext cx="924687" cy="36987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2023</a:t>
          </a:r>
        </a:p>
      </dsp:txBody>
      <dsp:txXfrm>
        <a:off x="3883778" y="1847062"/>
        <a:ext cx="554813" cy="369874"/>
      </dsp:txXfrm>
    </dsp:sp>
    <dsp:sp modelId="{27A37F03-77C0-8D47-8B91-EA3786D548B1}">
      <dsp:nvSpPr>
        <dsp:cNvPr id="0" name=""/>
        <dsp:cNvSpPr/>
      </dsp:nvSpPr>
      <dsp:spPr>
        <a:xfrm>
          <a:off x="4438591" y="1847062"/>
          <a:ext cx="924687" cy="36987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2024</a:t>
          </a:r>
        </a:p>
      </dsp:txBody>
      <dsp:txXfrm>
        <a:off x="4623528" y="1847062"/>
        <a:ext cx="554813" cy="369874"/>
      </dsp:txXfrm>
    </dsp:sp>
    <dsp:sp modelId="{08BA7DE7-7AC6-2240-BC7A-3451C6B0E6B7}">
      <dsp:nvSpPr>
        <dsp:cNvPr id="0" name=""/>
        <dsp:cNvSpPr/>
      </dsp:nvSpPr>
      <dsp:spPr>
        <a:xfrm>
          <a:off x="5178340" y="1847062"/>
          <a:ext cx="924687" cy="36987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2025</a:t>
          </a:r>
        </a:p>
      </dsp:txBody>
      <dsp:txXfrm>
        <a:off x="5363277" y="1847062"/>
        <a:ext cx="554813" cy="369874"/>
      </dsp:txXfrm>
    </dsp:sp>
    <dsp:sp modelId="{CAB9D44F-0280-5D4A-919F-D8681C6EF60D}">
      <dsp:nvSpPr>
        <dsp:cNvPr id="0" name=""/>
        <dsp:cNvSpPr/>
      </dsp:nvSpPr>
      <dsp:spPr>
        <a:xfrm>
          <a:off x="5918090" y="1847062"/>
          <a:ext cx="924687" cy="36987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2026</a:t>
          </a:r>
        </a:p>
      </dsp:txBody>
      <dsp:txXfrm>
        <a:off x="6103027" y="1847062"/>
        <a:ext cx="554813" cy="369874"/>
      </dsp:txXfrm>
    </dsp:sp>
    <dsp:sp modelId="{C0E255E1-4F85-E94A-8D77-6C4D5D842A0B}">
      <dsp:nvSpPr>
        <dsp:cNvPr id="0" name=""/>
        <dsp:cNvSpPr/>
      </dsp:nvSpPr>
      <dsp:spPr>
        <a:xfrm>
          <a:off x="6657840" y="1847062"/>
          <a:ext cx="924687" cy="36987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2027</a:t>
          </a:r>
        </a:p>
      </dsp:txBody>
      <dsp:txXfrm>
        <a:off x="6842777" y="1847062"/>
        <a:ext cx="554813" cy="3698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E90E2A-BA34-E34A-B285-E006666B7F09}">
      <dsp:nvSpPr>
        <dsp:cNvPr id="0" name=""/>
        <dsp:cNvSpPr/>
      </dsp:nvSpPr>
      <dsp:spPr>
        <a:xfrm>
          <a:off x="92" y="1847062"/>
          <a:ext cx="924687" cy="369874"/>
        </a:xfrm>
        <a:prstGeom prst="homePlat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2018</a:t>
          </a:r>
        </a:p>
      </dsp:txBody>
      <dsp:txXfrm>
        <a:off x="92" y="1847062"/>
        <a:ext cx="832219" cy="369874"/>
      </dsp:txXfrm>
    </dsp:sp>
    <dsp:sp modelId="{34C00B5D-D70E-5E4E-9212-C954EE036A16}">
      <dsp:nvSpPr>
        <dsp:cNvPr id="0" name=""/>
        <dsp:cNvSpPr/>
      </dsp:nvSpPr>
      <dsp:spPr>
        <a:xfrm>
          <a:off x="739842" y="1847062"/>
          <a:ext cx="924687" cy="36987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2019</a:t>
          </a:r>
        </a:p>
      </dsp:txBody>
      <dsp:txXfrm>
        <a:off x="924779" y="1847062"/>
        <a:ext cx="554813" cy="369874"/>
      </dsp:txXfrm>
    </dsp:sp>
    <dsp:sp modelId="{33D23067-FAEB-6448-AF5E-E76A20D9E57E}">
      <dsp:nvSpPr>
        <dsp:cNvPr id="0" name=""/>
        <dsp:cNvSpPr/>
      </dsp:nvSpPr>
      <dsp:spPr>
        <a:xfrm>
          <a:off x="1479592" y="1847062"/>
          <a:ext cx="924687" cy="36987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2020</a:t>
          </a:r>
        </a:p>
      </dsp:txBody>
      <dsp:txXfrm>
        <a:off x="1664529" y="1847062"/>
        <a:ext cx="554813" cy="369874"/>
      </dsp:txXfrm>
    </dsp:sp>
    <dsp:sp modelId="{BC8F904C-14BC-6140-AED6-1634CE0B928B}">
      <dsp:nvSpPr>
        <dsp:cNvPr id="0" name=""/>
        <dsp:cNvSpPr/>
      </dsp:nvSpPr>
      <dsp:spPr>
        <a:xfrm>
          <a:off x="2219341" y="1847062"/>
          <a:ext cx="924687" cy="36987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2021</a:t>
          </a:r>
        </a:p>
      </dsp:txBody>
      <dsp:txXfrm>
        <a:off x="2404278" y="1847062"/>
        <a:ext cx="554813" cy="369874"/>
      </dsp:txXfrm>
    </dsp:sp>
    <dsp:sp modelId="{96F34B78-E53C-E044-9214-76D9E24F9034}">
      <dsp:nvSpPr>
        <dsp:cNvPr id="0" name=""/>
        <dsp:cNvSpPr/>
      </dsp:nvSpPr>
      <dsp:spPr>
        <a:xfrm>
          <a:off x="2959091" y="1847062"/>
          <a:ext cx="924687" cy="36987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2022</a:t>
          </a:r>
        </a:p>
      </dsp:txBody>
      <dsp:txXfrm>
        <a:off x="3144028" y="1847062"/>
        <a:ext cx="554813" cy="369874"/>
      </dsp:txXfrm>
    </dsp:sp>
    <dsp:sp modelId="{B2C6926A-4E00-D244-B895-A729CFE4D6FF}">
      <dsp:nvSpPr>
        <dsp:cNvPr id="0" name=""/>
        <dsp:cNvSpPr/>
      </dsp:nvSpPr>
      <dsp:spPr>
        <a:xfrm>
          <a:off x="3698841" y="1847062"/>
          <a:ext cx="924687" cy="36987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2023</a:t>
          </a:r>
        </a:p>
      </dsp:txBody>
      <dsp:txXfrm>
        <a:off x="3883778" y="1847062"/>
        <a:ext cx="554813" cy="369874"/>
      </dsp:txXfrm>
    </dsp:sp>
    <dsp:sp modelId="{27A37F03-77C0-8D47-8B91-EA3786D548B1}">
      <dsp:nvSpPr>
        <dsp:cNvPr id="0" name=""/>
        <dsp:cNvSpPr/>
      </dsp:nvSpPr>
      <dsp:spPr>
        <a:xfrm>
          <a:off x="4438591" y="1847062"/>
          <a:ext cx="924687" cy="36987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2024</a:t>
          </a:r>
        </a:p>
      </dsp:txBody>
      <dsp:txXfrm>
        <a:off x="4623528" y="1847062"/>
        <a:ext cx="554813" cy="369874"/>
      </dsp:txXfrm>
    </dsp:sp>
    <dsp:sp modelId="{08BA7DE7-7AC6-2240-BC7A-3451C6B0E6B7}">
      <dsp:nvSpPr>
        <dsp:cNvPr id="0" name=""/>
        <dsp:cNvSpPr/>
      </dsp:nvSpPr>
      <dsp:spPr>
        <a:xfrm>
          <a:off x="5178340" y="1847062"/>
          <a:ext cx="924687" cy="36987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2025</a:t>
          </a:r>
        </a:p>
      </dsp:txBody>
      <dsp:txXfrm>
        <a:off x="5363277" y="1847062"/>
        <a:ext cx="554813" cy="369874"/>
      </dsp:txXfrm>
    </dsp:sp>
    <dsp:sp modelId="{CAB9D44F-0280-5D4A-919F-D8681C6EF60D}">
      <dsp:nvSpPr>
        <dsp:cNvPr id="0" name=""/>
        <dsp:cNvSpPr/>
      </dsp:nvSpPr>
      <dsp:spPr>
        <a:xfrm>
          <a:off x="5918090" y="1847062"/>
          <a:ext cx="924687" cy="36987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2026</a:t>
          </a:r>
        </a:p>
      </dsp:txBody>
      <dsp:txXfrm>
        <a:off x="6103027" y="1847062"/>
        <a:ext cx="554813" cy="369874"/>
      </dsp:txXfrm>
    </dsp:sp>
    <dsp:sp modelId="{C0E255E1-4F85-E94A-8D77-6C4D5D842A0B}">
      <dsp:nvSpPr>
        <dsp:cNvPr id="0" name=""/>
        <dsp:cNvSpPr/>
      </dsp:nvSpPr>
      <dsp:spPr>
        <a:xfrm>
          <a:off x="6657840" y="1847062"/>
          <a:ext cx="924687" cy="36987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2027</a:t>
          </a:r>
        </a:p>
      </dsp:txBody>
      <dsp:txXfrm>
        <a:off x="6842777" y="1847062"/>
        <a:ext cx="554813" cy="36987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E90E2A-BA34-E34A-B285-E006666B7F09}">
      <dsp:nvSpPr>
        <dsp:cNvPr id="0" name=""/>
        <dsp:cNvSpPr/>
      </dsp:nvSpPr>
      <dsp:spPr>
        <a:xfrm>
          <a:off x="92" y="1847062"/>
          <a:ext cx="924687" cy="369874"/>
        </a:xfrm>
        <a:prstGeom prst="homePlat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2018</a:t>
          </a:r>
        </a:p>
      </dsp:txBody>
      <dsp:txXfrm>
        <a:off x="92" y="1847062"/>
        <a:ext cx="832219" cy="369874"/>
      </dsp:txXfrm>
    </dsp:sp>
    <dsp:sp modelId="{34C00B5D-D70E-5E4E-9212-C954EE036A16}">
      <dsp:nvSpPr>
        <dsp:cNvPr id="0" name=""/>
        <dsp:cNvSpPr/>
      </dsp:nvSpPr>
      <dsp:spPr>
        <a:xfrm>
          <a:off x="739842" y="1847062"/>
          <a:ext cx="924687" cy="36987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2019</a:t>
          </a:r>
        </a:p>
      </dsp:txBody>
      <dsp:txXfrm>
        <a:off x="924779" y="1847062"/>
        <a:ext cx="554813" cy="369874"/>
      </dsp:txXfrm>
    </dsp:sp>
    <dsp:sp modelId="{33D23067-FAEB-6448-AF5E-E76A20D9E57E}">
      <dsp:nvSpPr>
        <dsp:cNvPr id="0" name=""/>
        <dsp:cNvSpPr/>
      </dsp:nvSpPr>
      <dsp:spPr>
        <a:xfrm>
          <a:off x="1479592" y="1847062"/>
          <a:ext cx="924687" cy="36987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2020</a:t>
          </a:r>
        </a:p>
      </dsp:txBody>
      <dsp:txXfrm>
        <a:off x="1664529" y="1847062"/>
        <a:ext cx="554813" cy="369874"/>
      </dsp:txXfrm>
    </dsp:sp>
    <dsp:sp modelId="{BC8F904C-14BC-6140-AED6-1634CE0B928B}">
      <dsp:nvSpPr>
        <dsp:cNvPr id="0" name=""/>
        <dsp:cNvSpPr/>
      </dsp:nvSpPr>
      <dsp:spPr>
        <a:xfrm>
          <a:off x="2219341" y="1847062"/>
          <a:ext cx="924687" cy="36987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2021</a:t>
          </a:r>
        </a:p>
      </dsp:txBody>
      <dsp:txXfrm>
        <a:off x="2404278" y="1847062"/>
        <a:ext cx="554813" cy="369874"/>
      </dsp:txXfrm>
    </dsp:sp>
    <dsp:sp modelId="{96F34B78-E53C-E044-9214-76D9E24F9034}">
      <dsp:nvSpPr>
        <dsp:cNvPr id="0" name=""/>
        <dsp:cNvSpPr/>
      </dsp:nvSpPr>
      <dsp:spPr>
        <a:xfrm>
          <a:off x="2959091" y="1847062"/>
          <a:ext cx="924687" cy="36987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2022</a:t>
          </a:r>
        </a:p>
      </dsp:txBody>
      <dsp:txXfrm>
        <a:off x="3144028" y="1847062"/>
        <a:ext cx="554813" cy="369874"/>
      </dsp:txXfrm>
    </dsp:sp>
    <dsp:sp modelId="{B2C6926A-4E00-D244-B895-A729CFE4D6FF}">
      <dsp:nvSpPr>
        <dsp:cNvPr id="0" name=""/>
        <dsp:cNvSpPr/>
      </dsp:nvSpPr>
      <dsp:spPr>
        <a:xfrm>
          <a:off x="3698841" y="1847062"/>
          <a:ext cx="924687" cy="36987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2023</a:t>
          </a:r>
        </a:p>
      </dsp:txBody>
      <dsp:txXfrm>
        <a:off x="3883778" y="1847062"/>
        <a:ext cx="554813" cy="369874"/>
      </dsp:txXfrm>
    </dsp:sp>
    <dsp:sp modelId="{27A37F03-77C0-8D47-8B91-EA3786D548B1}">
      <dsp:nvSpPr>
        <dsp:cNvPr id="0" name=""/>
        <dsp:cNvSpPr/>
      </dsp:nvSpPr>
      <dsp:spPr>
        <a:xfrm>
          <a:off x="4438591" y="1847062"/>
          <a:ext cx="924687" cy="36987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2024</a:t>
          </a:r>
        </a:p>
      </dsp:txBody>
      <dsp:txXfrm>
        <a:off x="4623528" y="1847062"/>
        <a:ext cx="554813" cy="369874"/>
      </dsp:txXfrm>
    </dsp:sp>
    <dsp:sp modelId="{08BA7DE7-7AC6-2240-BC7A-3451C6B0E6B7}">
      <dsp:nvSpPr>
        <dsp:cNvPr id="0" name=""/>
        <dsp:cNvSpPr/>
      </dsp:nvSpPr>
      <dsp:spPr>
        <a:xfrm>
          <a:off x="5178340" y="1847062"/>
          <a:ext cx="924687" cy="36987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2025</a:t>
          </a:r>
        </a:p>
      </dsp:txBody>
      <dsp:txXfrm>
        <a:off x="5363277" y="1847062"/>
        <a:ext cx="554813" cy="369874"/>
      </dsp:txXfrm>
    </dsp:sp>
    <dsp:sp modelId="{CAB9D44F-0280-5D4A-919F-D8681C6EF60D}">
      <dsp:nvSpPr>
        <dsp:cNvPr id="0" name=""/>
        <dsp:cNvSpPr/>
      </dsp:nvSpPr>
      <dsp:spPr>
        <a:xfrm>
          <a:off x="5918090" y="1847062"/>
          <a:ext cx="924687" cy="36987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2026</a:t>
          </a:r>
        </a:p>
      </dsp:txBody>
      <dsp:txXfrm>
        <a:off x="6103027" y="1847062"/>
        <a:ext cx="554813" cy="369874"/>
      </dsp:txXfrm>
    </dsp:sp>
    <dsp:sp modelId="{C0E255E1-4F85-E94A-8D77-6C4D5D842A0B}">
      <dsp:nvSpPr>
        <dsp:cNvPr id="0" name=""/>
        <dsp:cNvSpPr/>
      </dsp:nvSpPr>
      <dsp:spPr>
        <a:xfrm>
          <a:off x="6657840" y="1847062"/>
          <a:ext cx="924687" cy="369874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2027</a:t>
          </a:r>
        </a:p>
      </dsp:txBody>
      <dsp:txXfrm>
        <a:off x="6842777" y="1847062"/>
        <a:ext cx="554813" cy="3698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4356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Overview Board; June 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744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Overview Board; June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7474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Overview Board; June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435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053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77345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422217" y="6342064"/>
            <a:ext cx="1919816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Overview Board; June 2019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0433" y="6345239"/>
            <a:ext cx="5638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Ian.Bird@cern.ch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4286" y="6337300"/>
            <a:ext cx="1018116" cy="365125"/>
          </a:xfrm>
        </p:spPr>
        <p:txBody>
          <a:bodyPr/>
          <a:lstStyle>
            <a:lvl1pPr>
              <a:defRPr/>
            </a:lvl1pPr>
          </a:lstStyle>
          <a:p>
            <a:fld id="{D3517025-743B-E149-A4BA-6A929B1A7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467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760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272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7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770552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Overview Board; June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2296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6509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8947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148081"/>
            <a:ext cx="10972800" cy="4825999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Overview Board; June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432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Overview Board; June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472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Overview Board; June 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926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Overview Board; June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 userDrawn="1"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842"/>
          <a:stretch/>
        </p:blipFill>
        <p:spPr>
          <a:xfrm>
            <a:off x="8865" y="6036733"/>
            <a:ext cx="2105664" cy="8212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981" y="6036733"/>
            <a:ext cx="1106548" cy="82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176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Wingdings" charset="2"/>
        <a:buChar char="q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rgbClr val="C00000"/>
        </a:buClr>
        <a:buSzPct val="90000"/>
        <a:buFont typeface="Wingdings" charset="2"/>
        <a:buChar char="§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rgbClr val="00B050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117BB-689A-194F-AEB2-3C4E7518C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Run 3 guidance – June 2019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A1161-9EFD-F549-92CF-321324577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731" y="814010"/>
            <a:ext cx="11310888" cy="5385153"/>
          </a:xfrm>
        </p:spPr>
        <p:txBody>
          <a:bodyPr>
            <a:normAutofit fontScale="40000" lnSpcReduction="20000"/>
          </a:bodyPr>
          <a:lstStyle/>
          <a:p>
            <a:pPr marL="48767" indent="0">
              <a:buNone/>
            </a:pPr>
            <a:br>
              <a:rPr lang="en-US" dirty="0"/>
            </a:br>
            <a:r>
              <a:rPr lang="en-US" dirty="0"/>
              <a:t>For 2021 the baseline assumption for the proton run is as presented in the March 6 LMC:</a:t>
            </a:r>
          </a:p>
          <a:p>
            <a:pPr marL="48767" indent="0">
              <a:buNone/>
            </a:pPr>
            <a:r>
              <a:rPr lang="en-US" dirty="0"/>
              <a:t> </a:t>
            </a:r>
          </a:p>
          <a:p>
            <a:r>
              <a:rPr lang="en-US" dirty="0"/>
              <a:t>bunch intensities ramping linearly up from 0 to 1.4e11ppb over the year with limited availability of the injectors/LHC resulting in </a:t>
            </a:r>
            <a:r>
              <a:rPr lang="en-US" b="1" dirty="0"/>
              <a:t>only 20% machine efficiency</a:t>
            </a:r>
            <a:r>
              <a:rPr lang="en-US" dirty="0"/>
              <a:t>. </a:t>
            </a:r>
          </a:p>
          <a:p>
            <a:r>
              <a:rPr lang="en-US" dirty="0"/>
              <a:t>Note that </a:t>
            </a:r>
            <a:r>
              <a:rPr lang="en-US" dirty="0" err="1"/>
              <a:t>LHCb</a:t>
            </a:r>
            <a:r>
              <a:rPr lang="en-US" dirty="0"/>
              <a:t> is expected to be leveled at 1x10^33 for most of the time as the bunch intensity will not be sufficient to reach 2x10^33 for the duration of a full fill. </a:t>
            </a:r>
          </a:p>
          <a:p>
            <a:r>
              <a:rPr lang="en-US" dirty="0"/>
              <a:t>For </a:t>
            </a:r>
            <a:r>
              <a:rPr lang="en-US" u="sng" dirty="0"/>
              <a:t>contingency</a:t>
            </a:r>
            <a:r>
              <a:rPr lang="en-US" dirty="0"/>
              <a:t> planning, the machine efficiency can be assumed to reach the normal value of 50%. This results in the following luminosity envelope: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     		Baseline    Upper limit</a:t>
            </a:r>
            <a:br>
              <a:rPr lang="en-US" dirty="0"/>
            </a:br>
            <a:r>
              <a:rPr lang="en-US" dirty="0"/>
              <a:t>ATLAS/CMS     	17/fb        	42/fb</a:t>
            </a:r>
            <a:br>
              <a:rPr lang="en-US" dirty="0"/>
            </a:br>
            <a:r>
              <a:rPr lang="en-US" dirty="0" err="1"/>
              <a:t>LHCb</a:t>
            </a:r>
            <a:r>
              <a:rPr lang="en-US" dirty="0"/>
              <a:t>           	  3/fb       	  7/fb</a:t>
            </a:r>
            <a:br>
              <a:rPr lang="en-US" dirty="0"/>
            </a:br>
            <a:r>
              <a:rPr lang="en-US" dirty="0"/>
              <a:t>ALICE         	36/</a:t>
            </a:r>
            <a:r>
              <a:rPr lang="en-US" dirty="0" err="1"/>
              <a:t>pb</a:t>
            </a:r>
            <a:r>
              <a:rPr lang="en-US" dirty="0"/>
              <a:t>       	90/</a:t>
            </a:r>
            <a:r>
              <a:rPr lang="en-US" dirty="0" err="1"/>
              <a:t>pb</a:t>
            </a:r>
            <a:endParaRPr lang="en-US" dirty="0"/>
          </a:p>
          <a:p>
            <a:endParaRPr lang="en-US" dirty="0"/>
          </a:p>
          <a:p>
            <a:r>
              <a:rPr lang="en-US" dirty="0"/>
              <a:t>We would like to emphasize that the upper limit is for </a:t>
            </a:r>
            <a:r>
              <a:rPr lang="en-US" b="1" dirty="0"/>
              <a:t>contingency planning only (i.e. raw data tape storage), not physics planning</a:t>
            </a:r>
            <a:r>
              <a:rPr lang="en-US" dirty="0"/>
              <a:t>. </a:t>
            </a:r>
          </a:p>
          <a:p>
            <a:r>
              <a:rPr lang="en-US" dirty="0"/>
              <a:t>Furthermore the baseline numbers are likely to shift and should not be considered as luminosity targets yet. Updated numbers are likely to come towards the end of the year.</a:t>
            </a:r>
          </a:p>
          <a:p>
            <a:r>
              <a:rPr lang="en-US" dirty="0"/>
              <a:t>For the </a:t>
            </a:r>
            <a:r>
              <a:rPr lang="en-US" dirty="0" err="1"/>
              <a:t>PbPb</a:t>
            </a:r>
            <a:r>
              <a:rPr lang="en-US" dirty="0"/>
              <a:t> period, it is assumed to be a full production year for now, which means more &gt;2/</a:t>
            </a:r>
            <a:r>
              <a:rPr lang="en-US" dirty="0" err="1"/>
              <a:t>nb</a:t>
            </a:r>
            <a:r>
              <a:rPr lang="en-US" dirty="0"/>
              <a:t> for ATLAS, ALICE and CMS.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361CC3-19A6-EF4F-9907-5EEC64A7214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121917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Overview Board; June 2019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4DC8C3-DDDC-7C4D-BDD7-758A4ABDF3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21917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Ian.Bird@cern.ch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FE7F39-EF2D-BD42-BD2E-9E22BCFF02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53463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795CD-1B93-FC49-ABFC-126F4D63E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Computing road toward HL-LHC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593209-A0B0-4F49-BF2E-C009FF47F4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121917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Overview Board; June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37F273-311A-BA4A-BFED-2E04B048A3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21917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Ian.Bird@cern.ch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2837DA-70F0-0545-9CD7-B6D83FF04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D3517025-743B-E149-A4BA-6A929B1A7CEC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2</a:t>
            </a:fld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DAFA15D-E638-1B4E-B9D6-0A49A9D25823}"/>
              </a:ext>
            </a:extLst>
          </p:cNvPr>
          <p:cNvGrpSpPr/>
          <p:nvPr/>
        </p:nvGrpSpPr>
        <p:grpSpPr>
          <a:xfrm>
            <a:off x="1828865" y="1587165"/>
            <a:ext cx="8635043" cy="4064000"/>
            <a:chOff x="508959" y="539750"/>
            <a:chExt cx="8635042" cy="4064000"/>
          </a:xfrm>
        </p:grpSpPr>
        <p:graphicFrame>
          <p:nvGraphicFramePr>
            <p:cNvPr id="8" name="Diagram 7">
              <a:extLst>
                <a:ext uri="{FF2B5EF4-FFF2-40B4-BE49-F238E27FC236}">
                  <a16:creationId xmlns:a16="http://schemas.microsoft.com/office/drawing/2014/main" id="{353822EF-D57E-7D4D-BCAA-79DE6AC7AF1D}"/>
                </a:ext>
              </a:extLst>
            </p:cNvPr>
            <p:cNvGraphicFramePr/>
            <p:nvPr>
              <p:extLst/>
            </p:nvPr>
          </p:nvGraphicFramePr>
          <p:xfrm>
            <a:off x="793629" y="539750"/>
            <a:ext cx="7582619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9" name="Right Arrow 8">
              <a:extLst>
                <a:ext uri="{FF2B5EF4-FFF2-40B4-BE49-F238E27FC236}">
                  <a16:creationId xmlns:a16="http://schemas.microsoft.com/office/drawing/2014/main" id="{34D75832-6FE4-6945-B43B-05D0DD24F888}"/>
                </a:ext>
              </a:extLst>
            </p:cNvPr>
            <p:cNvSpPr/>
            <p:nvPr/>
          </p:nvSpPr>
          <p:spPr>
            <a:xfrm>
              <a:off x="7487729" y="2907102"/>
              <a:ext cx="1656272" cy="396815"/>
            </a:xfrm>
            <a:prstGeom prst="rightArrow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r>
                <a:rPr lang="en-US" dirty="0">
                  <a:solidFill>
                    <a:srgbClr val="0055A0"/>
                  </a:solidFill>
                  <a:latin typeface="Arial"/>
                </a:rPr>
                <a:t>Run 4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D497CFE-4CFC-B54D-B09B-2CF4C7F0B60A}"/>
                </a:ext>
              </a:extLst>
            </p:cNvPr>
            <p:cNvGrpSpPr/>
            <p:nvPr/>
          </p:nvGrpSpPr>
          <p:grpSpPr>
            <a:xfrm>
              <a:off x="508959" y="616574"/>
              <a:ext cx="7179219" cy="2687343"/>
              <a:chOff x="508959" y="616574"/>
              <a:chExt cx="7179219" cy="2687343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2FBA4C9-CD8B-0541-A19E-1C8F39824A0F}"/>
                  </a:ext>
                </a:extLst>
              </p:cNvPr>
              <p:cNvSpPr txBox="1"/>
              <p:nvPr/>
            </p:nvSpPr>
            <p:spPr>
              <a:xfrm>
                <a:off x="508959" y="1540877"/>
                <a:ext cx="1170513" cy="261610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none" rtlCol="0">
                <a:spAutoFit/>
              </a:bodyPr>
              <a:lstStyle/>
              <a:p>
                <a:pPr defTabSz="1219170"/>
                <a:r>
                  <a:rPr lang="en-US" sz="1100" dirty="0">
                    <a:solidFill>
                      <a:srgbClr val="0055A0"/>
                    </a:solidFill>
                    <a:latin typeface="Arial"/>
                  </a:rPr>
                  <a:t>WLCG Strategy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4EC8A25-410A-FE41-AC3F-F5085A2E404B}"/>
                  </a:ext>
                </a:extLst>
              </p:cNvPr>
              <p:cNvSpPr txBox="1"/>
              <p:nvPr/>
            </p:nvSpPr>
            <p:spPr>
              <a:xfrm>
                <a:off x="2018061" y="616574"/>
                <a:ext cx="923025" cy="600164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defTabSz="1219170"/>
                <a:r>
                  <a:rPr lang="en-US" sz="1100" dirty="0">
                    <a:solidFill>
                      <a:srgbClr val="0055A0"/>
                    </a:solidFill>
                    <a:latin typeface="Arial"/>
                  </a:rPr>
                  <a:t>Review of Strategy &amp; Progress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CD54031-CD0C-7646-884A-260EDE3217AC}"/>
                  </a:ext>
                </a:extLst>
              </p:cNvPr>
              <p:cNvSpPr txBox="1"/>
              <p:nvPr/>
            </p:nvSpPr>
            <p:spPr>
              <a:xfrm>
                <a:off x="2653080" y="1356719"/>
                <a:ext cx="1236452" cy="430887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defTabSz="1219170"/>
                <a:r>
                  <a:rPr lang="en-US" sz="1100" dirty="0">
                    <a:solidFill>
                      <a:srgbClr val="0055A0"/>
                    </a:solidFill>
                    <a:latin typeface="Arial"/>
                  </a:rPr>
                  <a:t>Strategy Update</a:t>
                </a:r>
              </a:p>
              <a:p>
                <a:pPr defTabSz="1219170"/>
                <a:r>
                  <a:rPr lang="en-US" sz="1100" dirty="0">
                    <a:solidFill>
                      <a:srgbClr val="0055A0"/>
                    </a:solidFill>
                    <a:latin typeface="Arial"/>
                  </a:rPr>
                  <a:t>“ZDR” for FA’s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5CA2E06-24ED-A141-BDA9-DFF52B880031}"/>
                  </a:ext>
                </a:extLst>
              </p:cNvPr>
              <p:cNvSpPr txBox="1"/>
              <p:nvPr/>
            </p:nvSpPr>
            <p:spPr>
              <a:xfrm>
                <a:off x="3965731" y="861878"/>
                <a:ext cx="1024257" cy="430887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defTabSz="1219170"/>
                <a:r>
                  <a:rPr lang="en-US" sz="1100" dirty="0">
                    <a:solidFill>
                      <a:srgbClr val="0055A0"/>
                    </a:solidFill>
                    <a:latin typeface="Arial"/>
                  </a:rPr>
                  <a:t>Computing TDR (</a:t>
                </a:r>
                <a:r>
                  <a:rPr lang="en-US" sz="1100" dirty="0" err="1">
                    <a:solidFill>
                      <a:srgbClr val="0055A0"/>
                    </a:solidFill>
                    <a:latin typeface="Arial"/>
                  </a:rPr>
                  <a:t>tbd</a:t>
                </a:r>
                <a:r>
                  <a:rPr lang="en-US" sz="1100" dirty="0">
                    <a:solidFill>
                      <a:srgbClr val="0055A0"/>
                    </a:solidFill>
                    <a:latin typeface="Arial"/>
                  </a:rPr>
                  <a:t>)</a:t>
                </a:r>
              </a:p>
            </p:txBody>
          </p:sp>
          <p:sp>
            <p:nvSpPr>
              <p:cNvPr id="15" name="Left-Right Arrow 14">
                <a:extLst>
                  <a:ext uri="{FF2B5EF4-FFF2-40B4-BE49-F238E27FC236}">
                    <a16:creationId xmlns:a16="http://schemas.microsoft.com/office/drawing/2014/main" id="{1BD82201-E224-3848-8BBC-2B49F0CDADEB}"/>
                  </a:ext>
                </a:extLst>
              </p:cNvPr>
              <p:cNvSpPr/>
              <p:nvPr/>
            </p:nvSpPr>
            <p:spPr>
              <a:xfrm>
                <a:off x="1552755" y="2907102"/>
                <a:ext cx="1854679" cy="396815"/>
              </a:xfrm>
              <a:prstGeom prst="leftRightArrow">
                <a:avLst/>
              </a:prstGeom>
              <a:solidFill>
                <a:srgbClr val="FFC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r>
                  <a:rPr lang="en-US" dirty="0">
                    <a:solidFill>
                      <a:srgbClr val="0055A0"/>
                    </a:solidFill>
                    <a:latin typeface="Arial"/>
                  </a:rPr>
                  <a:t>LS2</a:t>
                </a:r>
              </a:p>
            </p:txBody>
          </p:sp>
          <p:sp>
            <p:nvSpPr>
              <p:cNvPr id="16" name="Left-Right Arrow 15">
                <a:extLst>
                  <a:ext uri="{FF2B5EF4-FFF2-40B4-BE49-F238E27FC236}">
                    <a16:creationId xmlns:a16="http://schemas.microsoft.com/office/drawing/2014/main" id="{6240D8E2-0B67-FC44-91C8-D88B343E652E}"/>
                  </a:ext>
                </a:extLst>
              </p:cNvPr>
              <p:cNvSpPr/>
              <p:nvPr/>
            </p:nvSpPr>
            <p:spPr>
              <a:xfrm>
                <a:off x="5285117" y="2907102"/>
                <a:ext cx="2202611" cy="396815"/>
              </a:xfrm>
              <a:prstGeom prst="leftRightArrow">
                <a:avLst/>
              </a:prstGeom>
              <a:solidFill>
                <a:srgbClr val="FFC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r>
                  <a:rPr lang="en-US" dirty="0">
                    <a:solidFill>
                      <a:srgbClr val="0055A0"/>
                    </a:solidFill>
                    <a:latin typeface="Arial"/>
                  </a:rPr>
                  <a:t>LS3</a:t>
                </a:r>
              </a:p>
            </p:txBody>
          </p:sp>
          <p:sp>
            <p:nvSpPr>
              <p:cNvPr id="17" name="Right Arrow 16">
                <a:extLst>
                  <a:ext uri="{FF2B5EF4-FFF2-40B4-BE49-F238E27FC236}">
                    <a16:creationId xmlns:a16="http://schemas.microsoft.com/office/drawing/2014/main" id="{7F6EE565-ED6C-BB45-A982-F5AF8A7F473F}"/>
                  </a:ext>
                </a:extLst>
              </p:cNvPr>
              <p:cNvSpPr/>
              <p:nvPr/>
            </p:nvSpPr>
            <p:spPr>
              <a:xfrm>
                <a:off x="3407434" y="2907102"/>
                <a:ext cx="1877683" cy="396815"/>
              </a:xfrm>
              <a:prstGeom prst="rightArrow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r>
                  <a:rPr lang="en-US" dirty="0">
                    <a:solidFill>
                      <a:srgbClr val="0055A0"/>
                    </a:solidFill>
                    <a:latin typeface="Arial"/>
                  </a:rPr>
                  <a:t>Run 3</a:t>
                </a:r>
              </a:p>
            </p:txBody>
          </p: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DAB46A67-F3D5-F141-ACDB-95A129AB9A78}"/>
                  </a:ext>
                </a:extLst>
              </p:cNvPr>
              <p:cNvCxnSpPr>
                <a:stCxn id="11" idx="2"/>
              </p:cNvCxnSpPr>
              <p:nvPr/>
            </p:nvCxnSpPr>
            <p:spPr>
              <a:xfrm flipH="1">
                <a:off x="950497" y="1802487"/>
                <a:ext cx="143719" cy="555702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75661B97-1B16-3A49-BD20-7E6DA7B4A44A}"/>
                  </a:ext>
                </a:extLst>
              </p:cNvPr>
              <p:cNvCxnSpPr>
                <a:cxnSpLocks/>
                <a:stCxn id="12" idx="2"/>
              </p:cNvCxnSpPr>
              <p:nvPr/>
            </p:nvCxnSpPr>
            <p:spPr>
              <a:xfrm>
                <a:off x="2479574" y="1216738"/>
                <a:ext cx="61856" cy="1141451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9F1BB146-EC83-6F42-9716-F72F6D220BD0}"/>
                  </a:ext>
                </a:extLst>
              </p:cNvPr>
              <p:cNvCxnSpPr>
                <a:stCxn id="13" idx="2"/>
              </p:cNvCxnSpPr>
              <p:nvPr/>
            </p:nvCxnSpPr>
            <p:spPr>
              <a:xfrm flipH="1">
                <a:off x="2820315" y="1787606"/>
                <a:ext cx="450991" cy="570583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25D342D0-A70D-6743-B420-921A8260E730}"/>
                  </a:ext>
                </a:extLst>
              </p:cNvPr>
              <p:cNvCxnSpPr>
                <a:cxnSpLocks/>
                <a:stCxn id="14" idx="2"/>
              </p:cNvCxnSpPr>
              <p:nvPr/>
            </p:nvCxnSpPr>
            <p:spPr>
              <a:xfrm flipH="1">
                <a:off x="4261420" y="1292765"/>
                <a:ext cx="216439" cy="1065424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96C49EA-19E9-6B4C-9D47-70E88132E6F9}"/>
                  </a:ext>
                </a:extLst>
              </p:cNvPr>
              <p:cNvSpPr txBox="1"/>
              <p:nvPr/>
            </p:nvSpPr>
            <p:spPr>
              <a:xfrm>
                <a:off x="5111954" y="1141275"/>
                <a:ext cx="1336186" cy="430887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defTabSz="1219170"/>
                <a:r>
                  <a:rPr lang="en-US" sz="1100" dirty="0">
                    <a:solidFill>
                      <a:srgbClr val="0055A0"/>
                    </a:solidFill>
                    <a:latin typeface="Arial"/>
                  </a:rPr>
                  <a:t>Update/progress report/review (</a:t>
                </a:r>
                <a:r>
                  <a:rPr lang="en-US" sz="1100" dirty="0" err="1">
                    <a:solidFill>
                      <a:srgbClr val="0055A0"/>
                    </a:solidFill>
                    <a:latin typeface="Arial"/>
                  </a:rPr>
                  <a:t>tbd</a:t>
                </a:r>
                <a:r>
                  <a:rPr lang="en-US" sz="1100" dirty="0">
                    <a:solidFill>
                      <a:srgbClr val="0055A0"/>
                    </a:solidFill>
                    <a:latin typeface="Arial"/>
                  </a:rPr>
                  <a:t>)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41B5FA3C-A2A4-5B47-895C-A797D93AFF6C}"/>
                  </a:ext>
                </a:extLst>
              </p:cNvPr>
              <p:cNvCxnSpPr>
                <a:cxnSpLocks/>
                <a:stCxn id="22" idx="2"/>
              </p:cNvCxnSpPr>
              <p:nvPr/>
            </p:nvCxnSpPr>
            <p:spPr>
              <a:xfrm flipH="1">
                <a:off x="5417358" y="1572162"/>
                <a:ext cx="362689" cy="786027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Right Arrow 23">
                <a:extLst>
                  <a:ext uri="{FF2B5EF4-FFF2-40B4-BE49-F238E27FC236}">
                    <a16:creationId xmlns:a16="http://schemas.microsoft.com/office/drawing/2014/main" id="{7249996F-4120-C64E-9627-462D5E9C054D}"/>
                  </a:ext>
                </a:extLst>
              </p:cNvPr>
              <p:cNvSpPr/>
              <p:nvPr/>
            </p:nvSpPr>
            <p:spPr>
              <a:xfrm>
                <a:off x="6014623" y="1961374"/>
                <a:ext cx="1673555" cy="396815"/>
              </a:xfrm>
              <a:prstGeom prst="rightArrow">
                <a:avLst/>
              </a:prstGeom>
              <a:solidFill>
                <a:srgbClr val="DA97E4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r>
                  <a:rPr lang="en-US" sz="1200" dirty="0">
                    <a:solidFill>
                      <a:srgbClr val="0055A0"/>
                    </a:solidFill>
                    <a:latin typeface="Arial"/>
                  </a:rPr>
                  <a:t>Resources ramp up</a:t>
                </a:r>
              </a:p>
            </p:txBody>
          </p:sp>
        </p:grp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E8582B7C-BBFB-004D-B0C4-85C54ADFF9E7}"/>
              </a:ext>
            </a:extLst>
          </p:cNvPr>
          <p:cNvSpPr/>
          <p:nvPr/>
        </p:nvSpPr>
        <p:spPr>
          <a:xfrm>
            <a:off x="1292232" y="4746169"/>
            <a:ext cx="9603875" cy="87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</a:pPr>
            <a:r>
              <a:rPr lang="en-US" dirty="0">
                <a:solidFill>
                  <a:srgbClr val="0055A0"/>
                </a:solidFill>
                <a:latin typeface="Arial"/>
              </a:rPr>
              <a:t>We proposed to the LHCC a new schedule with a review of the strategy and the progress made in Spring 2020. 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8FD00972-0A83-3B4D-A4A1-1FD8A0D835FF}"/>
              </a:ext>
            </a:extLst>
          </p:cNvPr>
          <p:cNvSpPr/>
          <p:nvPr/>
        </p:nvSpPr>
        <p:spPr>
          <a:xfrm>
            <a:off x="2872662" y="1220645"/>
            <a:ext cx="1854679" cy="1367649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5765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795CD-1B93-FC49-ABFC-126F4D63E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Computing road toward HL-LHC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593209-A0B0-4F49-BF2E-C009FF47F4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121917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Overview Board; June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37F273-311A-BA4A-BFED-2E04B048A3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21917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Ian.Bird@cern.ch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2837DA-70F0-0545-9CD7-B6D83FF04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D3517025-743B-E149-A4BA-6A929B1A7CEC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3</a:t>
            </a:fld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DAFA15D-E638-1B4E-B9D6-0A49A9D25823}"/>
              </a:ext>
            </a:extLst>
          </p:cNvPr>
          <p:cNvGrpSpPr/>
          <p:nvPr/>
        </p:nvGrpSpPr>
        <p:grpSpPr>
          <a:xfrm>
            <a:off x="1828865" y="1587165"/>
            <a:ext cx="8635043" cy="4064000"/>
            <a:chOff x="508959" y="539750"/>
            <a:chExt cx="8635042" cy="4064000"/>
          </a:xfrm>
        </p:grpSpPr>
        <p:graphicFrame>
          <p:nvGraphicFramePr>
            <p:cNvPr id="8" name="Diagram 7">
              <a:extLst>
                <a:ext uri="{FF2B5EF4-FFF2-40B4-BE49-F238E27FC236}">
                  <a16:creationId xmlns:a16="http://schemas.microsoft.com/office/drawing/2014/main" id="{353822EF-D57E-7D4D-BCAA-79DE6AC7AF1D}"/>
                </a:ext>
              </a:extLst>
            </p:cNvPr>
            <p:cNvGraphicFramePr/>
            <p:nvPr>
              <p:extLst/>
            </p:nvPr>
          </p:nvGraphicFramePr>
          <p:xfrm>
            <a:off x="793629" y="539750"/>
            <a:ext cx="7582619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9" name="Right Arrow 8">
              <a:extLst>
                <a:ext uri="{FF2B5EF4-FFF2-40B4-BE49-F238E27FC236}">
                  <a16:creationId xmlns:a16="http://schemas.microsoft.com/office/drawing/2014/main" id="{34D75832-6FE4-6945-B43B-05D0DD24F888}"/>
                </a:ext>
              </a:extLst>
            </p:cNvPr>
            <p:cNvSpPr/>
            <p:nvPr/>
          </p:nvSpPr>
          <p:spPr>
            <a:xfrm>
              <a:off x="7487729" y="2907102"/>
              <a:ext cx="1656272" cy="396815"/>
            </a:xfrm>
            <a:prstGeom prst="rightArrow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r>
                <a:rPr lang="en-US" dirty="0">
                  <a:solidFill>
                    <a:srgbClr val="0055A0"/>
                  </a:solidFill>
                  <a:latin typeface="Arial"/>
                </a:rPr>
                <a:t>Run 4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D497CFE-4CFC-B54D-B09B-2CF4C7F0B60A}"/>
                </a:ext>
              </a:extLst>
            </p:cNvPr>
            <p:cNvGrpSpPr/>
            <p:nvPr/>
          </p:nvGrpSpPr>
          <p:grpSpPr>
            <a:xfrm>
              <a:off x="508959" y="616574"/>
              <a:ext cx="7179219" cy="2687343"/>
              <a:chOff x="508959" y="616574"/>
              <a:chExt cx="7179219" cy="2687343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2FBA4C9-CD8B-0541-A19E-1C8F39824A0F}"/>
                  </a:ext>
                </a:extLst>
              </p:cNvPr>
              <p:cNvSpPr txBox="1"/>
              <p:nvPr/>
            </p:nvSpPr>
            <p:spPr>
              <a:xfrm>
                <a:off x="508959" y="1540877"/>
                <a:ext cx="1170513" cy="261610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none" rtlCol="0">
                <a:spAutoFit/>
              </a:bodyPr>
              <a:lstStyle/>
              <a:p>
                <a:pPr defTabSz="1219170"/>
                <a:r>
                  <a:rPr lang="en-US" sz="1100" dirty="0">
                    <a:solidFill>
                      <a:srgbClr val="0055A0"/>
                    </a:solidFill>
                    <a:latin typeface="Arial"/>
                  </a:rPr>
                  <a:t>WLCG Strategy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4EC8A25-410A-FE41-AC3F-F5085A2E404B}"/>
                  </a:ext>
                </a:extLst>
              </p:cNvPr>
              <p:cNvSpPr txBox="1"/>
              <p:nvPr/>
            </p:nvSpPr>
            <p:spPr>
              <a:xfrm>
                <a:off x="2018061" y="616574"/>
                <a:ext cx="923025" cy="600164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defTabSz="1219170"/>
                <a:r>
                  <a:rPr lang="en-US" sz="1100" dirty="0">
                    <a:solidFill>
                      <a:srgbClr val="0055A0"/>
                    </a:solidFill>
                    <a:latin typeface="Arial"/>
                  </a:rPr>
                  <a:t>Review of Strategy &amp; Progress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CD54031-CD0C-7646-884A-260EDE3217AC}"/>
                  </a:ext>
                </a:extLst>
              </p:cNvPr>
              <p:cNvSpPr txBox="1"/>
              <p:nvPr/>
            </p:nvSpPr>
            <p:spPr>
              <a:xfrm>
                <a:off x="2653080" y="1356719"/>
                <a:ext cx="1236452" cy="430887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defTabSz="1219170"/>
                <a:r>
                  <a:rPr lang="en-US" sz="1100" dirty="0">
                    <a:solidFill>
                      <a:srgbClr val="0055A0"/>
                    </a:solidFill>
                    <a:latin typeface="Arial"/>
                  </a:rPr>
                  <a:t>Strategy Update</a:t>
                </a:r>
              </a:p>
              <a:p>
                <a:pPr defTabSz="1219170"/>
                <a:r>
                  <a:rPr lang="en-US" sz="1100" dirty="0">
                    <a:solidFill>
                      <a:srgbClr val="0055A0"/>
                    </a:solidFill>
                    <a:latin typeface="Arial"/>
                  </a:rPr>
                  <a:t>“ZDR” for FA’s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5CA2E06-24ED-A141-BDA9-DFF52B880031}"/>
                  </a:ext>
                </a:extLst>
              </p:cNvPr>
              <p:cNvSpPr txBox="1"/>
              <p:nvPr/>
            </p:nvSpPr>
            <p:spPr>
              <a:xfrm>
                <a:off x="3965731" y="861878"/>
                <a:ext cx="1008913" cy="430887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defTabSz="1219170"/>
                <a:r>
                  <a:rPr lang="en-US" sz="1100" dirty="0">
                    <a:solidFill>
                      <a:srgbClr val="0055A0"/>
                    </a:solidFill>
                    <a:latin typeface="Arial"/>
                  </a:rPr>
                  <a:t>Computing TDR (</a:t>
                </a:r>
                <a:r>
                  <a:rPr lang="en-US" sz="1100" dirty="0" err="1">
                    <a:solidFill>
                      <a:srgbClr val="0055A0"/>
                    </a:solidFill>
                    <a:latin typeface="Arial"/>
                  </a:rPr>
                  <a:t>tbd</a:t>
                </a:r>
                <a:r>
                  <a:rPr lang="en-US" sz="1100" dirty="0">
                    <a:solidFill>
                      <a:srgbClr val="0055A0"/>
                    </a:solidFill>
                    <a:latin typeface="Arial"/>
                  </a:rPr>
                  <a:t>)</a:t>
                </a:r>
              </a:p>
            </p:txBody>
          </p:sp>
          <p:sp>
            <p:nvSpPr>
              <p:cNvPr id="15" name="Left-Right Arrow 14">
                <a:extLst>
                  <a:ext uri="{FF2B5EF4-FFF2-40B4-BE49-F238E27FC236}">
                    <a16:creationId xmlns:a16="http://schemas.microsoft.com/office/drawing/2014/main" id="{1BD82201-E224-3848-8BBC-2B49F0CDADEB}"/>
                  </a:ext>
                </a:extLst>
              </p:cNvPr>
              <p:cNvSpPr/>
              <p:nvPr/>
            </p:nvSpPr>
            <p:spPr>
              <a:xfrm>
                <a:off x="1552755" y="2907102"/>
                <a:ext cx="1854679" cy="396815"/>
              </a:xfrm>
              <a:prstGeom prst="leftRightArrow">
                <a:avLst/>
              </a:prstGeom>
              <a:solidFill>
                <a:srgbClr val="FFC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r>
                  <a:rPr lang="en-US" dirty="0">
                    <a:solidFill>
                      <a:srgbClr val="0055A0"/>
                    </a:solidFill>
                    <a:latin typeface="Arial"/>
                  </a:rPr>
                  <a:t>LS2</a:t>
                </a:r>
              </a:p>
            </p:txBody>
          </p:sp>
          <p:sp>
            <p:nvSpPr>
              <p:cNvPr id="16" name="Left-Right Arrow 15">
                <a:extLst>
                  <a:ext uri="{FF2B5EF4-FFF2-40B4-BE49-F238E27FC236}">
                    <a16:creationId xmlns:a16="http://schemas.microsoft.com/office/drawing/2014/main" id="{6240D8E2-0B67-FC44-91C8-D88B343E652E}"/>
                  </a:ext>
                </a:extLst>
              </p:cNvPr>
              <p:cNvSpPr/>
              <p:nvPr/>
            </p:nvSpPr>
            <p:spPr>
              <a:xfrm>
                <a:off x="5285117" y="2907102"/>
                <a:ext cx="2202611" cy="396815"/>
              </a:xfrm>
              <a:prstGeom prst="leftRightArrow">
                <a:avLst/>
              </a:prstGeom>
              <a:solidFill>
                <a:srgbClr val="FFC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r>
                  <a:rPr lang="en-US" dirty="0">
                    <a:solidFill>
                      <a:srgbClr val="0055A0"/>
                    </a:solidFill>
                    <a:latin typeface="Arial"/>
                  </a:rPr>
                  <a:t>LS3</a:t>
                </a:r>
              </a:p>
            </p:txBody>
          </p:sp>
          <p:sp>
            <p:nvSpPr>
              <p:cNvPr id="17" name="Right Arrow 16">
                <a:extLst>
                  <a:ext uri="{FF2B5EF4-FFF2-40B4-BE49-F238E27FC236}">
                    <a16:creationId xmlns:a16="http://schemas.microsoft.com/office/drawing/2014/main" id="{7F6EE565-ED6C-BB45-A982-F5AF8A7F473F}"/>
                  </a:ext>
                </a:extLst>
              </p:cNvPr>
              <p:cNvSpPr/>
              <p:nvPr/>
            </p:nvSpPr>
            <p:spPr>
              <a:xfrm>
                <a:off x="3407434" y="2907102"/>
                <a:ext cx="1877683" cy="396815"/>
              </a:xfrm>
              <a:prstGeom prst="rightArrow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r>
                  <a:rPr lang="en-US" dirty="0">
                    <a:solidFill>
                      <a:srgbClr val="0055A0"/>
                    </a:solidFill>
                    <a:latin typeface="Arial"/>
                  </a:rPr>
                  <a:t>Run 3</a:t>
                </a:r>
              </a:p>
            </p:txBody>
          </p: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DAB46A67-F3D5-F141-ACDB-95A129AB9A78}"/>
                  </a:ext>
                </a:extLst>
              </p:cNvPr>
              <p:cNvCxnSpPr>
                <a:stCxn id="11" idx="2"/>
              </p:cNvCxnSpPr>
              <p:nvPr/>
            </p:nvCxnSpPr>
            <p:spPr>
              <a:xfrm flipH="1">
                <a:off x="950497" y="1802487"/>
                <a:ext cx="143719" cy="555702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75661B97-1B16-3A49-BD20-7E6DA7B4A44A}"/>
                  </a:ext>
                </a:extLst>
              </p:cNvPr>
              <p:cNvCxnSpPr>
                <a:cxnSpLocks/>
                <a:stCxn id="12" idx="2"/>
              </p:cNvCxnSpPr>
              <p:nvPr/>
            </p:nvCxnSpPr>
            <p:spPr>
              <a:xfrm>
                <a:off x="2479574" y="1216738"/>
                <a:ext cx="61856" cy="1141451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9F1BB146-EC83-6F42-9716-F72F6D220BD0}"/>
                  </a:ext>
                </a:extLst>
              </p:cNvPr>
              <p:cNvCxnSpPr>
                <a:stCxn id="13" idx="2"/>
              </p:cNvCxnSpPr>
              <p:nvPr/>
            </p:nvCxnSpPr>
            <p:spPr>
              <a:xfrm flipH="1">
                <a:off x="2820315" y="1787606"/>
                <a:ext cx="450991" cy="570583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25D342D0-A70D-6743-B420-921A8260E730}"/>
                  </a:ext>
                </a:extLst>
              </p:cNvPr>
              <p:cNvCxnSpPr>
                <a:cxnSpLocks/>
                <a:stCxn id="14" idx="2"/>
              </p:cNvCxnSpPr>
              <p:nvPr/>
            </p:nvCxnSpPr>
            <p:spPr>
              <a:xfrm flipH="1">
                <a:off x="4261420" y="1292765"/>
                <a:ext cx="208767" cy="1065424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96C49EA-19E9-6B4C-9D47-70E88132E6F9}"/>
                  </a:ext>
                </a:extLst>
              </p:cNvPr>
              <p:cNvSpPr txBox="1"/>
              <p:nvPr/>
            </p:nvSpPr>
            <p:spPr>
              <a:xfrm>
                <a:off x="5111954" y="1141275"/>
                <a:ext cx="1336186" cy="430887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defTabSz="1219170"/>
                <a:r>
                  <a:rPr lang="en-US" sz="1100" dirty="0">
                    <a:solidFill>
                      <a:srgbClr val="0055A0"/>
                    </a:solidFill>
                    <a:latin typeface="Arial"/>
                  </a:rPr>
                  <a:t>Update/progress report/review (</a:t>
                </a:r>
                <a:r>
                  <a:rPr lang="en-US" sz="1100" dirty="0" err="1">
                    <a:solidFill>
                      <a:srgbClr val="0055A0"/>
                    </a:solidFill>
                    <a:latin typeface="Arial"/>
                  </a:rPr>
                  <a:t>tbd</a:t>
                </a:r>
                <a:r>
                  <a:rPr lang="en-US" sz="1100" dirty="0">
                    <a:solidFill>
                      <a:srgbClr val="0055A0"/>
                    </a:solidFill>
                    <a:latin typeface="Arial"/>
                  </a:rPr>
                  <a:t>)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41B5FA3C-A2A4-5B47-895C-A797D93AFF6C}"/>
                  </a:ext>
                </a:extLst>
              </p:cNvPr>
              <p:cNvCxnSpPr>
                <a:cxnSpLocks/>
                <a:stCxn id="22" idx="2"/>
              </p:cNvCxnSpPr>
              <p:nvPr/>
            </p:nvCxnSpPr>
            <p:spPr>
              <a:xfrm flipH="1">
                <a:off x="5417358" y="1572162"/>
                <a:ext cx="362689" cy="786027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Right Arrow 23">
                <a:extLst>
                  <a:ext uri="{FF2B5EF4-FFF2-40B4-BE49-F238E27FC236}">
                    <a16:creationId xmlns:a16="http://schemas.microsoft.com/office/drawing/2014/main" id="{7249996F-4120-C64E-9627-462D5E9C054D}"/>
                  </a:ext>
                </a:extLst>
              </p:cNvPr>
              <p:cNvSpPr/>
              <p:nvPr/>
            </p:nvSpPr>
            <p:spPr>
              <a:xfrm>
                <a:off x="6014623" y="1961374"/>
                <a:ext cx="1673555" cy="396815"/>
              </a:xfrm>
              <a:prstGeom prst="rightArrow">
                <a:avLst/>
              </a:prstGeom>
              <a:solidFill>
                <a:srgbClr val="DA97E4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r>
                  <a:rPr lang="en-US" sz="1200" dirty="0">
                    <a:solidFill>
                      <a:srgbClr val="0055A0"/>
                    </a:solidFill>
                    <a:latin typeface="Arial"/>
                  </a:rPr>
                  <a:t>Resources ramp up</a:t>
                </a:r>
              </a:p>
            </p:txBody>
          </p:sp>
        </p:grp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E8582B7C-BBFB-004D-B0C4-85C54ADFF9E7}"/>
              </a:ext>
            </a:extLst>
          </p:cNvPr>
          <p:cNvSpPr/>
          <p:nvPr/>
        </p:nvSpPr>
        <p:spPr>
          <a:xfrm>
            <a:off x="1144338" y="4721821"/>
            <a:ext cx="10031663" cy="1287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</a:pPr>
            <a:r>
              <a:rPr lang="en-US" dirty="0">
                <a:solidFill>
                  <a:srgbClr val="0055A0"/>
                </a:solidFill>
                <a:latin typeface="Arial"/>
              </a:rPr>
              <a:t>The Funding Agencies would like indications for HL-LHC resource needs and progress.  This “ZDR” (or “CDR”) can be done quickly after the review (Q3 2020). One ATLAS and one CMS document, one common/complementary WLCG one. Statements from </a:t>
            </a:r>
            <a:r>
              <a:rPr lang="en-US" dirty="0" err="1">
                <a:solidFill>
                  <a:srgbClr val="0055A0"/>
                </a:solidFill>
                <a:latin typeface="Arial"/>
              </a:rPr>
              <a:t>LHCb</a:t>
            </a:r>
            <a:r>
              <a:rPr lang="en-US" dirty="0">
                <a:solidFill>
                  <a:srgbClr val="0055A0"/>
                </a:solidFill>
                <a:latin typeface="Arial"/>
              </a:rPr>
              <a:t> and ALICE. 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40C9EA2-EABC-B143-8D64-20F29FE4E066}"/>
              </a:ext>
            </a:extLst>
          </p:cNvPr>
          <p:cNvSpPr/>
          <p:nvPr/>
        </p:nvSpPr>
        <p:spPr>
          <a:xfrm>
            <a:off x="3823983" y="2313710"/>
            <a:ext cx="1522767" cy="84193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1168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795CD-1B93-FC49-ABFC-126F4D63E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Computing road toward HL-LHC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593209-A0B0-4F49-BF2E-C009FF47F4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121917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Overview Board; June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37F273-311A-BA4A-BFED-2E04B048A3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21917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Ian.Bird@cern.ch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2837DA-70F0-0545-9CD7-B6D83FF04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D3517025-743B-E149-A4BA-6A929B1A7CEC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4</a:t>
            </a:fld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DAFA15D-E638-1B4E-B9D6-0A49A9D25823}"/>
              </a:ext>
            </a:extLst>
          </p:cNvPr>
          <p:cNvGrpSpPr/>
          <p:nvPr/>
        </p:nvGrpSpPr>
        <p:grpSpPr>
          <a:xfrm>
            <a:off x="1828865" y="1587165"/>
            <a:ext cx="8635043" cy="4064000"/>
            <a:chOff x="508959" y="539750"/>
            <a:chExt cx="8635042" cy="4064000"/>
          </a:xfrm>
        </p:grpSpPr>
        <p:graphicFrame>
          <p:nvGraphicFramePr>
            <p:cNvPr id="8" name="Diagram 7">
              <a:extLst>
                <a:ext uri="{FF2B5EF4-FFF2-40B4-BE49-F238E27FC236}">
                  <a16:creationId xmlns:a16="http://schemas.microsoft.com/office/drawing/2014/main" id="{353822EF-D57E-7D4D-BCAA-79DE6AC7AF1D}"/>
                </a:ext>
              </a:extLst>
            </p:cNvPr>
            <p:cNvGraphicFramePr/>
            <p:nvPr>
              <p:extLst/>
            </p:nvPr>
          </p:nvGraphicFramePr>
          <p:xfrm>
            <a:off x="793629" y="539750"/>
            <a:ext cx="7582619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9" name="Right Arrow 8">
              <a:extLst>
                <a:ext uri="{FF2B5EF4-FFF2-40B4-BE49-F238E27FC236}">
                  <a16:creationId xmlns:a16="http://schemas.microsoft.com/office/drawing/2014/main" id="{34D75832-6FE4-6945-B43B-05D0DD24F888}"/>
                </a:ext>
              </a:extLst>
            </p:cNvPr>
            <p:cNvSpPr/>
            <p:nvPr/>
          </p:nvSpPr>
          <p:spPr>
            <a:xfrm>
              <a:off x="7487729" y="2907102"/>
              <a:ext cx="1656272" cy="396815"/>
            </a:xfrm>
            <a:prstGeom prst="rightArrow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r>
                <a:rPr lang="en-US" dirty="0">
                  <a:solidFill>
                    <a:srgbClr val="0055A0"/>
                  </a:solidFill>
                  <a:latin typeface="Arial"/>
                </a:rPr>
                <a:t>Run 4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D497CFE-4CFC-B54D-B09B-2CF4C7F0B60A}"/>
                </a:ext>
              </a:extLst>
            </p:cNvPr>
            <p:cNvGrpSpPr/>
            <p:nvPr/>
          </p:nvGrpSpPr>
          <p:grpSpPr>
            <a:xfrm>
              <a:off x="508959" y="616574"/>
              <a:ext cx="7179219" cy="2687343"/>
              <a:chOff x="508959" y="616574"/>
              <a:chExt cx="7179219" cy="2687343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2FBA4C9-CD8B-0541-A19E-1C8F39824A0F}"/>
                  </a:ext>
                </a:extLst>
              </p:cNvPr>
              <p:cNvSpPr txBox="1"/>
              <p:nvPr/>
            </p:nvSpPr>
            <p:spPr>
              <a:xfrm>
                <a:off x="508959" y="1540877"/>
                <a:ext cx="1170513" cy="261610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none" rtlCol="0">
                <a:spAutoFit/>
              </a:bodyPr>
              <a:lstStyle/>
              <a:p>
                <a:pPr defTabSz="1219170"/>
                <a:r>
                  <a:rPr lang="en-US" sz="1100" dirty="0">
                    <a:solidFill>
                      <a:srgbClr val="0055A0"/>
                    </a:solidFill>
                    <a:latin typeface="Arial"/>
                  </a:rPr>
                  <a:t>WLCG Strategy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4EC8A25-410A-FE41-AC3F-F5085A2E404B}"/>
                  </a:ext>
                </a:extLst>
              </p:cNvPr>
              <p:cNvSpPr txBox="1"/>
              <p:nvPr/>
            </p:nvSpPr>
            <p:spPr>
              <a:xfrm>
                <a:off x="2018061" y="616574"/>
                <a:ext cx="923025" cy="600164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defTabSz="1219170"/>
                <a:r>
                  <a:rPr lang="en-US" sz="1100" dirty="0">
                    <a:solidFill>
                      <a:srgbClr val="0055A0"/>
                    </a:solidFill>
                    <a:latin typeface="Arial"/>
                  </a:rPr>
                  <a:t>Review of Strategy &amp; Progress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CD54031-CD0C-7646-884A-260EDE3217AC}"/>
                  </a:ext>
                </a:extLst>
              </p:cNvPr>
              <p:cNvSpPr txBox="1"/>
              <p:nvPr/>
            </p:nvSpPr>
            <p:spPr>
              <a:xfrm>
                <a:off x="2653080" y="1356719"/>
                <a:ext cx="1236452" cy="430887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defTabSz="1219170"/>
                <a:r>
                  <a:rPr lang="en-US" sz="1100" dirty="0">
                    <a:solidFill>
                      <a:srgbClr val="0055A0"/>
                    </a:solidFill>
                    <a:latin typeface="Arial"/>
                  </a:rPr>
                  <a:t>Strategy Update</a:t>
                </a:r>
              </a:p>
              <a:p>
                <a:pPr defTabSz="1219170"/>
                <a:r>
                  <a:rPr lang="en-US" sz="1100" dirty="0">
                    <a:solidFill>
                      <a:srgbClr val="0055A0"/>
                    </a:solidFill>
                    <a:latin typeface="Arial"/>
                  </a:rPr>
                  <a:t>“ZDR” for FA’s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5CA2E06-24ED-A141-BDA9-DFF52B880031}"/>
                  </a:ext>
                </a:extLst>
              </p:cNvPr>
              <p:cNvSpPr txBox="1"/>
              <p:nvPr/>
            </p:nvSpPr>
            <p:spPr>
              <a:xfrm>
                <a:off x="3965731" y="861878"/>
                <a:ext cx="1067991" cy="430887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defTabSz="1219170"/>
                <a:r>
                  <a:rPr lang="en-US" sz="1100" dirty="0">
                    <a:solidFill>
                      <a:srgbClr val="0055A0"/>
                    </a:solidFill>
                    <a:latin typeface="Arial"/>
                  </a:rPr>
                  <a:t>Computing TDR (</a:t>
                </a:r>
                <a:r>
                  <a:rPr lang="en-US" sz="1100" dirty="0" err="1">
                    <a:solidFill>
                      <a:srgbClr val="0055A0"/>
                    </a:solidFill>
                    <a:latin typeface="Arial"/>
                  </a:rPr>
                  <a:t>tbd</a:t>
                </a:r>
                <a:r>
                  <a:rPr lang="en-US" sz="1100" dirty="0">
                    <a:solidFill>
                      <a:srgbClr val="0055A0"/>
                    </a:solidFill>
                    <a:latin typeface="Arial"/>
                  </a:rPr>
                  <a:t>)</a:t>
                </a:r>
              </a:p>
            </p:txBody>
          </p:sp>
          <p:sp>
            <p:nvSpPr>
              <p:cNvPr id="15" name="Left-Right Arrow 14">
                <a:extLst>
                  <a:ext uri="{FF2B5EF4-FFF2-40B4-BE49-F238E27FC236}">
                    <a16:creationId xmlns:a16="http://schemas.microsoft.com/office/drawing/2014/main" id="{1BD82201-E224-3848-8BBC-2B49F0CDADEB}"/>
                  </a:ext>
                </a:extLst>
              </p:cNvPr>
              <p:cNvSpPr/>
              <p:nvPr/>
            </p:nvSpPr>
            <p:spPr>
              <a:xfrm>
                <a:off x="1552755" y="2907102"/>
                <a:ext cx="1854679" cy="396815"/>
              </a:xfrm>
              <a:prstGeom prst="leftRightArrow">
                <a:avLst/>
              </a:prstGeom>
              <a:solidFill>
                <a:srgbClr val="FFC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r>
                  <a:rPr lang="en-US" dirty="0">
                    <a:solidFill>
                      <a:srgbClr val="0055A0"/>
                    </a:solidFill>
                    <a:latin typeface="Arial"/>
                  </a:rPr>
                  <a:t>LS2</a:t>
                </a:r>
              </a:p>
            </p:txBody>
          </p:sp>
          <p:sp>
            <p:nvSpPr>
              <p:cNvPr id="16" name="Left-Right Arrow 15">
                <a:extLst>
                  <a:ext uri="{FF2B5EF4-FFF2-40B4-BE49-F238E27FC236}">
                    <a16:creationId xmlns:a16="http://schemas.microsoft.com/office/drawing/2014/main" id="{6240D8E2-0B67-FC44-91C8-D88B343E652E}"/>
                  </a:ext>
                </a:extLst>
              </p:cNvPr>
              <p:cNvSpPr/>
              <p:nvPr/>
            </p:nvSpPr>
            <p:spPr>
              <a:xfrm>
                <a:off x="5285117" y="2907102"/>
                <a:ext cx="2202611" cy="396815"/>
              </a:xfrm>
              <a:prstGeom prst="leftRightArrow">
                <a:avLst/>
              </a:prstGeom>
              <a:solidFill>
                <a:srgbClr val="FFC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r>
                  <a:rPr lang="en-US" dirty="0">
                    <a:solidFill>
                      <a:srgbClr val="0055A0"/>
                    </a:solidFill>
                    <a:latin typeface="Arial"/>
                  </a:rPr>
                  <a:t>LS3</a:t>
                </a:r>
              </a:p>
            </p:txBody>
          </p:sp>
          <p:sp>
            <p:nvSpPr>
              <p:cNvPr id="17" name="Right Arrow 16">
                <a:extLst>
                  <a:ext uri="{FF2B5EF4-FFF2-40B4-BE49-F238E27FC236}">
                    <a16:creationId xmlns:a16="http://schemas.microsoft.com/office/drawing/2014/main" id="{7F6EE565-ED6C-BB45-A982-F5AF8A7F473F}"/>
                  </a:ext>
                </a:extLst>
              </p:cNvPr>
              <p:cNvSpPr/>
              <p:nvPr/>
            </p:nvSpPr>
            <p:spPr>
              <a:xfrm>
                <a:off x="3407434" y="2907102"/>
                <a:ext cx="1877683" cy="396815"/>
              </a:xfrm>
              <a:prstGeom prst="rightArrow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r>
                  <a:rPr lang="en-US" dirty="0">
                    <a:solidFill>
                      <a:srgbClr val="0055A0"/>
                    </a:solidFill>
                    <a:latin typeface="Arial"/>
                  </a:rPr>
                  <a:t>Run 3</a:t>
                </a:r>
              </a:p>
            </p:txBody>
          </p: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DAB46A67-F3D5-F141-ACDB-95A129AB9A78}"/>
                  </a:ext>
                </a:extLst>
              </p:cNvPr>
              <p:cNvCxnSpPr>
                <a:stCxn id="11" idx="2"/>
              </p:cNvCxnSpPr>
              <p:nvPr/>
            </p:nvCxnSpPr>
            <p:spPr>
              <a:xfrm flipH="1">
                <a:off x="950497" y="1802487"/>
                <a:ext cx="143719" cy="555702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75661B97-1B16-3A49-BD20-7E6DA7B4A44A}"/>
                  </a:ext>
                </a:extLst>
              </p:cNvPr>
              <p:cNvCxnSpPr>
                <a:cxnSpLocks/>
                <a:stCxn id="12" idx="2"/>
              </p:cNvCxnSpPr>
              <p:nvPr/>
            </p:nvCxnSpPr>
            <p:spPr>
              <a:xfrm>
                <a:off x="2479574" y="1216738"/>
                <a:ext cx="61856" cy="1141451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9F1BB146-EC83-6F42-9716-F72F6D220BD0}"/>
                  </a:ext>
                </a:extLst>
              </p:cNvPr>
              <p:cNvCxnSpPr>
                <a:stCxn id="13" idx="2"/>
              </p:cNvCxnSpPr>
              <p:nvPr/>
            </p:nvCxnSpPr>
            <p:spPr>
              <a:xfrm flipH="1">
                <a:off x="2820315" y="1787606"/>
                <a:ext cx="450991" cy="570583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25D342D0-A70D-6743-B420-921A8260E730}"/>
                  </a:ext>
                </a:extLst>
              </p:cNvPr>
              <p:cNvCxnSpPr>
                <a:cxnSpLocks/>
                <a:stCxn id="14" idx="2"/>
              </p:cNvCxnSpPr>
              <p:nvPr/>
            </p:nvCxnSpPr>
            <p:spPr>
              <a:xfrm flipH="1">
                <a:off x="4261421" y="1292765"/>
                <a:ext cx="238305" cy="1065424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96C49EA-19E9-6B4C-9D47-70E88132E6F9}"/>
                  </a:ext>
                </a:extLst>
              </p:cNvPr>
              <p:cNvSpPr txBox="1"/>
              <p:nvPr/>
            </p:nvSpPr>
            <p:spPr>
              <a:xfrm>
                <a:off x="5111954" y="1141275"/>
                <a:ext cx="1336186" cy="430887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defTabSz="1219170"/>
                <a:r>
                  <a:rPr lang="en-US" sz="1100" dirty="0">
                    <a:solidFill>
                      <a:srgbClr val="0055A0"/>
                    </a:solidFill>
                    <a:latin typeface="Arial"/>
                  </a:rPr>
                  <a:t>Update/progress report/review (</a:t>
                </a:r>
                <a:r>
                  <a:rPr lang="en-US" sz="1100" dirty="0" err="1">
                    <a:solidFill>
                      <a:srgbClr val="0055A0"/>
                    </a:solidFill>
                    <a:latin typeface="Arial"/>
                  </a:rPr>
                  <a:t>tbd</a:t>
                </a:r>
                <a:r>
                  <a:rPr lang="en-US" sz="1100" dirty="0">
                    <a:solidFill>
                      <a:srgbClr val="0055A0"/>
                    </a:solidFill>
                    <a:latin typeface="Arial"/>
                  </a:rPr>
                  <a:t>)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41B5FA3C-A2A4-5B47-895C-A797D93AFF6C}"/>
                  </a:ext>
                </a:extLst>
              </p:cNvPr>
              <p:cNvCxnSpPr>
                <a:cxnSpLocks/>
                <a:stCxn id="22" idx="2"/>
              </p:cNvCxnSpPr>
              <p:nvPr/>
            </p:nvCxnSpPr>
            <p:spPr>
              <a:xfrm flipH="1">
                <a:off x="5417358" y="1572162"/>
                <a:ext cx="362689" cy="786027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Right Arrow 23">
                <a:extLst>
                  <a:ext uri="{FF2B5EF4-FFF2-40B4-BE49-F238E27FC236}">
                    <a16:creationId xmlns:a16="http://schemas.microsoft.com/office/drawing/2014/main" id="{7249996F-4120-C64E-9627-462D5E9C054D}"/>
                  </a:ext>
                </a:extLst>
              </p:cNvPr>
              <p:cNvSpPr/>
              <p:nvPr/>
            </p:nvSpPr>
            <p:spPr>
              <a:xfrm>
                <a:off x="6014623" y="1961374"/>
                <a:ext cx="1673555" cy="396815"/>
              </a:xfrm>
              <a:prstGeom prst="rightArrow">
                <a:avLst/>
              </a:prstGeom>
              <a:solidFill>
                <a:srgbClr val="DA97E4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r>
                  <a:rPr lang="en-US" sz="1200" dirty="0">
                    <a:solidFill>
                      <a:srgbClr val="0055A0"/>
                    </a:solidFill>
                    <a:latin typeface="Arial"/>
                  </a:rPr>
                  <a:t>Resources ramp up</a:t>
                </a:r>
              </a:p>
            </p:txBody>
          </p:sp>
        </p:grp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E8582B7C-BBFB-004D-B0C4-85C54ADFF9E7}"/>
              </a:ext>
            </a:extLst>
          </p:cNvPr>
          <p:cNvSpPr/>
          <p:nvPr/>
        </p:nvSpPr>
        <p:spPr>
          <a:xfrm>
            <a:off x="1739901" y="4721821"/>
            <a:ext cx="9543047" cy="1287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</a:pPr>
            <a:r>
              <a:rPr lang="en-US" dirty="0">
                <a:solidFill>
                  <a:srgbClr val="0055A0"/>
                </a:solidFill>
                <a:latin typeface="Arial"/>
              </a:rPr>
              <a:t>A Computing TDR will not be meaningful before mid-2022, with an update/progress/report/review after 18 months. Ready to ramp-up resources before Run-4 </a:t>
            </a:r>
          </a:p>
          <a:p>
            <a:pPr defTabSz="1219170">
              <a:lnSpc>
                <a:spcPct val="150000"/>
              </a:lnSpc>
            </a:pPr>
            <a:r>
              <a:rPr lang="en-US" dirty="0">
                <a:solidFill>
                  <a:srgbClr val="0055A0"/>
                </a:solidFill>
                <a:latin typeface="Arial"/>
              </a:rPr>
              <a:t>Schedule of TDR and what follows is subject to the LHC schedule  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75E608D-D6EE-9947-903F-C602987B2C73}"/>
              </a:ext>
            </a:extLst>
          </p:cNvPr>
          <p:cNvSpPr/>
          <p:nvPr/>
        </p:nvSpPr>
        <p:spPr>
          <a:xfrm>
            <a:off x="5005526" y="1685470"/>
            <a:ext cx="1530351" cy="102410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FA86F17-3C03-0D41-92DD-37BD9F8BB1F8}"/>
              </a:ext>
            </a:extLst>
          </p:cNvPr>
          <p:cNvSpPr txBox="1"/>
          <p:nvPr/>
        </p:nvSpPr>
        <p:spPr>
          <a:xfrm rot="20457519">
            <a:off x="841215" y="2850753"/>
            <a:ext cx="10320454" cy="58477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1219170"/>
            <a:r>
              <a:rPr lang="en-US" sz="3200" dirty="0">
                <a:solidFill>
                  <a:srgbClr val="0055A0"/>
                </a:solidFill>
                <a:latin typeface="Arial"/>
              </a:rPr>
              <a:t>This proposal &amp; schedule was accepted by the LHCC.   </a:t>
            </a:r>
          </a:p>
        </p:txBody>
      </p:sp>
    </p:spTree>
    <p:extLst>
      <p:ext uri="{BB962C8B-B14F-4D97-AF65-F5344CB8AC3E}">
        <p14:creationId xmlns:p14="http://schemas.microsoft.com/office/powerpoint/2010/main" val="1634418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theme/theme1.xml><?xml version="1.0" encoding="utf-8"?>
<a:theme xmlns:a="http://schemas.openxmlformats.org/drawingml/2006/main" name="2_CERNcobrandi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-cobranding_16-9" id="{9486FF97-64B1-7C4D-8783-1EE84628D569}" vid="{D93ABEC0-9207-7340-8DD8-677D17C1D64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337</Words>
  <Application>Microsoft Macintosh PowerPoint</Application>
  <PresentationFormat>Widescreen</PresentationFormat>
  <Paragraphs>93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Optima</vt:lpstr>
      <vt:lpstr>Wingdings</vt:lpstr>
      <vt:lpstr>2_CERNcobrandi16-9</vt:lpstr>
      <vt:lpstr>Run 3 guidance – June 2019</vt:lpstr>
      <vt:lpstr>Computing road toward HL-LHC</vt:lpstr>
      <vt:lpstr>Computing road toward HL-LHC</vt:lpstr>
      <vt:lpstr>Computing road toward HL-LHC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Run 3 guidance – June 2019</dc:title>
  <dc:creator>Microsoft Office User</dc:creator>
  <cp:lastModifiedBy>Microsoft Office User</cp:lastModifiedBy>
  <cp:revision>1</cp:revision>
  <dcterms:created xsi:type="dcterms:W3CDTF">2019-06-18T13:01:29Z</dcterms:created>
  <dcterms:modified xsi:type="dcterms:W3CDTF">2019-06-18T13:02:13Z</dcterms:modified>
</cp:coreProperties>
</file>