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90" d="100"/>
          <a:sy n="90" d="100"/>
        </p:scale>
        <p:origin x="2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94E12-55B1-514C-8BC9-47A527F62B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6FA185-C0B0-A749-9FE6-3D93B9EA35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388A7-52DC-E34E-88BA-7A29560D6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8F09-E159-AB4D-90BD-69E3E2D4DAF1}" type="datetimeFigureOut">
              <a:rPr lang="en-US" smtClean="0"/>
              <a:t>5/7/19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CAE72B-9DBF-3343-89AE-349668B33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E0317-FB9F-D946-999A-CA9E73100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DCA6-931E-2248-9DDF-4E980FE97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974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6572F-0C9B-904D-8C40-7BCAB78C9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E9EF68-2F6A-E145-986E-F8BDC62B28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94E6B0-8166-FB4A-B88E-8E86786CC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8F09-E159-AB4D-90BD-69E3E2D4DAF1}" type="datetimeFigureOut">
              <a:rPr lang="en-US" smtClean="0"/>
              <a:t>5/7/19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A9810-47AE-494C-94F7-5A42D0695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D28F0-4632-2D47-B380-494AECBCA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DCA6-931E-2248-9DDF-4E980FE97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78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5BF77C-38F4-C347-9A0B-CA9F3BBB96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541524-68FB-6548-874C-6F70E4B275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C7BDB0-0EB8-2440-B0AF-88BC04B79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8F09-E159-AB4D-90BD-69E3E2D4DAF1}" type="datetimeFigureOut">
              <a:rPr lang="en-US" smtClean="0"/>
              <a:t>5/7/19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A6893-5E91-A447-9187-31D8FC56F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8061-FB4B-E246-B3AE-9E66CAED4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DCA6-931E-2248-9DDF-4E980FE97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242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B8BD1-ED4A-944D-A4EA-AC720666A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3BAEB-3027-DB44-ACFA-10C0BD8F6D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D5A0F-60EF-404E-80BD-71F9308F3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8F09-E159-AB4D-90BD-69E3E2D4DAF1}" type="datetimeFigureOut">
              <a:rPr lang="en-US" smtClean="0"/>
              <a:t>5/7/19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A619F6-0C01-B347-BA14-95492F10C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61AFBB-7DD5-EB42-9F18-F170CA78D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DCA6-931E-2248-9DDF-4E980FE97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28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F633C-87C6-CA4E-ACF2-A122FE825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6A54FE-2DEF-304C-8538-74403E4B62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24B5E-1440-5343-82B9-6C4BB5D38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8F09-E159-AB4D-90BD-69E3E2D4DAF1}" type="datetimeFigureOut">
              <a:rPr lang="en-US" smtClean="0"/>
              <a:t>5/7/19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0DDE98-14C8-054B-8CBB-A9690BEFA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D29E1D-8E49-8342-BB12-E182203D2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DCA6-931E-2248-9DDF-4E980FE97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590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C05A4-72A3-2744-9545-729240917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184B60-BB15-154E-912A-AFA50359ED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1A11E5-D32C-7741-9616-F13A45748C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C2505-E06C-9C4F-9921-E09B82CDC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8F09-E159-AB4D-90BD-69E3E2D4DAF1}" type="datetimeFigureOut">
              <a:rPr lang="en-US" smtClean="0"/>
              <a:t>5/7/19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D4C149-A201-1449-8ADA-E93EBDCAB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0F61ED-C250-1E42-8343-A9006CF3F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DCA6-931E-2248-9DDF-4E980FE97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149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9B4B5-56FD-DB47-B596-17086E9B6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926D1E-FF90-9F4F-A730-EA27F04D8A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7ADE88-74C5-F44E-8308-695042CBFD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93EA42-2D2F-E649-A964-5E26C1A3E2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34A7D0-FFC3-904E-A5DE-BEAA7AB496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A3233C-922A-5046-8B47-020C145EE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8F09-E159-AB4D-90BD-69E3E2D4DAF1}" type="datetimeFigureOut">
              <a:rPr lang="en-US" smtClean="0"/>
              <a:t>5/7/19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10054F-DB35-4F4B-951F-3F5C43BB1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127DF3-102E-9C4F-9AD8-850F255B2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DCA6-931E-2248-9DDF-4E980FE97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317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A4F67-D2BF-554E-B4BD-BBC2714BB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53CFB2-39C7-2E4F-96AE-85169FB9D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8F09-E159-AB4D-90BD-69E3E2D4DAF1}" type="datetimeFigureOut">
              <a:rPr lang="en-US" smtClean="0"/>
              <a:t>5/7/19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265AF1-6189-5D44-92BC-0BFACE20F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D6E12C-C241-DA42-BBB1-23CD6AAC7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DCA6-931E-2248-9DDF-4E980FE97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53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B9FA30-88BD-AB4B-A5BD-EF050F054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8F09-E159-AB4D-90BD-69E3E2D4DAF1}" type="datetimeFigureOut">
              <a:rPr lang="en-US" smtClean="0"/>
              <a:t>5/7/19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4E0B78-6063-3946-835D-FAE629999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E7A933-F687-134E-B7B5-CE5EA6EE1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DCA6-931E-2248-9DDF-4E980FE97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7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0B089-59BD-8C4E-9816-28ADE3ED6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AD94D-E149-1043-914C-2F638EFD2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57AF8C-9342-BB4E-A555-24DB4F0C45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27176F-2F01-4044-867E-397188451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8F09-E159-AB4D-90BD-69E3E2D4DAF1}" type="datetimeFigureOut">
              <a:rPr lang="en-US" smtClean="0"/>
              <a:t>5/7/19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51E657-CF01-0448-A376-13A20CBC7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289734-9595-C14B-B5DF-55899D4C7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DCA6-931E-2248-9DDF-4E980FE97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868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EB66D-6926-BF4C-8789-34DF39105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3CD4CC-B01E-5244-B665-AE652BDCD0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54B099-620F-724D-A63B-9404A0D2ED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118242-5F98-8541-A6B6-4D4A8035C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8F09-E159-AB4D-90BD-69E3E2D4DAF1}" type="datetimeFigureOut">
              <a:rPr lang="en-US" smtClean="0"/>
              <a:t>5/7/19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7B9157-176A-A841-820A-66AAA94D2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DC9395-8306-664D-B29B-68AAA9D3C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ADCA6-931E-2248-9DDF-4E980FE97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04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A840EE-AA21-1245-B35A-36A7DC13B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AD8B2-DB03-384F-ADF0-21E2A46EB5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7B769-01B8-CC4D-AB86-AFD87E1E87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A8F09-E159-AB4D-90BD-69E3E2D4DAF1}" type="datetimeFigureOut">
              <a:rPr lang="en-US" smtClean="0"/>
              <a:t>5/7/19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4C4FB5-7EB7-AC4C-92E2-319C8CC714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95AEE-137D-F949-8141-817D8ADE4F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ADCA6-931E-2248-9DDF-4E980FE97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689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A4576-8985-A649-A847-15D1A7F9C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Where/for what do we need a domain-specific language?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ABD882-D09B-7541-8317-E6DC3F4EFC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What are purposes of ADLs, that is, what are the use cases?</a:t>
            </a:r>
            <a:br>
              <a:rPr lang="en-US" dirty="0"/>
            </a:b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What should be the scope of an ADL: </a:t>
            </a:r>
            <a:r>
              <a:rPr lang="en-US" dirty="0">
                <a:solidFill>
                  <a:srgbClr val="C00000"/>
                </a:solidFill>
              </a:rPr>
              <a:t>event selection</a:t>
            </a:r>
            <a:r>
              <a:rPr lang="en-US" dirty="0"/>
              <a:t>, </a:t>
            </a:r>
            <a:r>
              <a:rPr lang="en-US" dirty="0">
                <a:solidFill>
                  <a:srgbClr val="C00000"/>
                </a:solidFill>
              </a:rPr>
              <a:t>visualization</a:t>
            </a:r>
            <a:r>
              <a:rPr lang="en-US" dirty="0"/>
              <a:t>, </a:t>
            </a:r>
            <a:r>
              <a:rPr lang="en-US" dirty="0">
                <a:solidFill>
                  <a:srgbClr val="C00000"/>
                </a:solidFill>
              </a:rPr>
              <a:t>analysis reporting</a:t>
            </a:r>
            <a:r>
              <a:rPr lang="en-US" dirty="0"/>
              <a:t>, </a:t>
            </a:r>
            <a:r>
              <a:rPr lang="en-US" dirty="0">
                <a:solidFill>
                  <a:srgbClr val="C00000"/>
                </a:solidFill>
              </a:rPr>
              <a:t>statistical analysis</a:t>
            </a:r>
            <a:r>
              <a:rPr lang="en-US" dirty="0"/>
              <a:t>, </a:t>
            </a:r>
            <a:r>
              <a:rPr lang="en-US" dirty="0">
                <a:solidFill>
                  <a:srgbClr val="C00000"/>
                </a:solidFill>
              </a:rPr>
              <a:t>auto-documentation</a:t>
            </a:r>
            <a:r>
              <a:rPr lang="en-US" dirty="0"/>
              <a:t>?</a:t>
            </a:r>
            <a:br>
              <a:rPr lang="en-US" dirty="0"/>
            </a:b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What should be intrinsic to an ADL and what should be delegated to libraries?</a:t>
            </a:r>
            <a:br>
              <a:rPr lang="en-US" dirty="0"/>
            </a:b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To what degree should ADLs model how we think about analyses and to what degree should they try to improve our thinking?</a:t>
            </a:r>
          </a:p>
        </p:txBody>
      </p:sp>
    </p:spTree>
    <p:extLst>
      <p:ext uri="{BB962C8B-B14F-4D97-AF65-F5344CB8AC3E}">
        <p14:creationId xmlns:p14="http://schemas.microsoft.com/office/powerpoint/2010/main" val="3034398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26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Where/for what do we need a domain-specific language?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Where/for what do we need a domain-specific language?</dc:title>
  <dc:creator>Harrison Prosper</dc:creator>
  <cp:lastModifiedBy>Harrison Prosper</cp:lastModifiedBy>
  <cp:revision>3</cp:revision>
  <dcterms:created xsi:type="dcterms:W3CDTF">2019-05-07T13:12:41Z</dcterms:created>
  <dcterms:modified xsi:type="dcterms:W3CDTF">2019-05-07T13:38:51Z</dcterms:modified>
</cp:coreProperties>
</file>