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93" r:id="rId3"/>
    <p:sldId id="294" r:id="rId4"/>
    <p:sldId id="295" r:id="rId5"/>
    <p:sldId id="296" r:id="rId6"/>
    <p:sldId id="297" r:id="rId7"/>
    <p:sldId id="298" r:id="rId8"/>
    <p:sldId id="278" r:id="rId9"/>
    <p:sldId id="280" r:id="rId10"/>
    <p:sldId id="279" r:id="rId11"/>
    <p:sldId id="281" r:id="rId12"/>
    <p:sldId id="283" r:id="rId13"/>
    <p:sldId id="282" r:id="rId14"/>
    <p:sldId id="286" r:id="rId15"/>
    <p:sldId id="284" r:id="rId16"/>
    <p:sldId id="285" r:id="rId17"/>
    <p:sldId id="268" r:id="rId18"/>
    <p:sldId id="269" r:id="rId19"/>
    <p:sldId id="273" r:id="rId20"/>
    <p:sldId id="271" r:id="rId21"/>
    <p:sldId id="287" r:id="rId22"/>
    <p:sldId id="276" r:id="rId23"/>
    <p:sldId id="289" r:id="rId24"/>
    <p:sldId id="291" r:id="rId25"/>
    <p:sldId id="290" r:id="rId26"/>
    <p:sldId id="29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34"/>
    <p:restoredTop sz="94658"/>
  </p:normalViewPr>
  <p:slideViewPr>
    <p:cSldViewPr snapToGrid="0" snapToObjects="1">
      <p:cViewPr varScale="1">
        <p:scale>
          <a:sx n="167" d="100"/>
          <a:sy n="167" d="100"/>
        </p:scale>
        <p:origin x="176" y="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B89699-9197-2946-A952-D9AB8AB1A5B9}" type="doc">
      <dgm:prSet loTypeId="urn:microsoft.com/office/officeart/2005/8/layout/hierarchy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7B680A-D45C-1143-99D6-A6377575C5A1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r>
            <a:rPr lang="en-US" b="1" dirty="0">
              <a:solidFill>
                <a:schemeClr val="accent6">
                  <a:lumMod val="50000"/>
                </a:schemeClr>
              </a:solidFill>
            </a:rPr>
            <a:t>Employed personnel</a:t>
          </a:r>
        </a:p>
        <a:p>
          <a:r>
            <a:rPr lang="en-US" dirty="0">
              <a:solidFill>
                <a:schemeClr val="accent6">
                  <a:lumMod val="50000"/>
                </a:schemeClr>
              </a:solidFill>
            </a:rPr>
            <a:t>(ca. </a:t>
          </a:r>
          <a:r>
            <a:rPr lang="en-US" b="1" dirty="0">
              <a:solidFill>
                <a:schemeClr val="accent6">
                  <a:lumMod val="50000"/>
                </a:schemeClr>
              </a:solidFill>
            </a:rPr>
            <a:t>2’400</a:t>
          </a:r>
          <a:r>
            <a:rPr lang="en-US" dirty="0">
              <a:solidFill>
                <a:schemeClr val="accent6">
                  <a:lumMod val="50000"/>
                </a:schemeClr>
              </a:solidFill>
            </a:rPr>
            <a:t>,</a:t>
          </a:r>
        </a:p>
        <a:p>
          <a:r>
            <a:rPr lang="en-US" dirty="0">
              <a:solidFill>
                <a:schemeClr val="accent6">
                  <a:lumMod val="50000"/>
                </a:schemeClr>
              </a:solidFill>
            </a:rPr>
            <a:t>and 750 fellows)</a:t>
          </a:r>
        </a:p>
      </dgm:t>
    </dgm:pt>
    <dgm:pt modelId="{D66A4FCE-BBB4-A048-9964-0BBB321F174C}" type="parTrans" cxnId="{F3A870D5-66CF-B348-BC03-B50BD78799B7}">
      <dgm:prSet/>
      <dgm:spPr/>
      <dgm:t>
        <a:bodyPr/>
        <a:lstStyle/>
        <a:p>
          <a:endParaRPr lang="en-US"/>
        </a:p>
      </dgm:t>
    </dgm:pt>
    <dgm:pt modelId="{A5E6558A-77D5-874C-BED2-2DDEB3DA958B}" type="sibTrans" cxnId="{F3A870D5-66CF-B348-BC03-B50BD78799B7}">
      <dgm:prSet/>
      <dgm:spPr/>
      <dgm:t>
        <a:bodyPr/>
        <a:lstStyle/>
        <a:p>
          <a:endParaRPr lang="en-US"/>
        </a:p>
      </dgm:t>
    </dgm:pt>
    <dgm:pt modelId="{E9C56864-249C-BE47-A68B-F5F6AE79B34A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92D050"/>
        </a:solidFill>
        <a:ln>
          <a:solidFill>
            <a:srgbClr val="92D050"/>
          </a:solidFill>
        </a:ln>
      </dgm:spPr>
      <dgm:t>
        <a:bodyPr/>
        <a:lstStyle/>
        <a:p>
          <a:r>
            <a:rPr lang="en-US" b="1" dirty="0">
              <a:solidFill>
                <a:schemeClr val="accent6">
                  <a:lumMod val="50000"/>
                </a:schemeClr>
              </a:solidFill>
            </a:rPr>
            <a:t>Associated personnel</a:t>
          </a:r>
          <a:r>
            <a:rPr lang="en-US" dirty="0">
              <a:solidFill>
                <a:schemeClr val="accent6">
                  <a:lumMod val="50000"/>
                </a:schemeClr>
              </a:solidFill>
            </a:rPr>
            <a:t> (ca. </a:t>
          </a:r>
          <a:r>
            <a:rPr lang="en-US" b="1" dirty="0">
              <a:solidFill>
                <a:schemeClr val="accent6">
                  <a:lumMod val="50000"/>
                </a:schemeClr>
              </a:solidFill>
            </a:rPr>
            <a:t>13’000</a:t>
          </a:r>
          <a:r>
            <a:rPr lang="en-US" dirty="0">
              <a:solidFill>
                <a:schemeClr val="accent6">
                  <a:lumMod val="50000"/>
                </a:schemeClr>
              </a:solidFill>
            </a:rPr>
            <a:t>)</a:t>
          </a:r>
        </a:p>
        <a:p>
          <a:r>
            <a:rPr lang="en-US" dirty="0">
              <a:solidFill>
                <a:schemeClr val="accent6">
                  <a:lumMod val="50000"/>
                </a:schemeClr>
              </a:solidFill>
            </a:rPr>
            <a:t>scientists, engineers, project associates linked to a home institution and using CERN infrastructure for their experiments / assisting CERN in the construction of accelerators / detectors and carrying out its projects</a:t>
          </a:r>
        </a:p>
      </dgm:t>
    </dgm:pt>
    <dgm:pt modelId="{EB404EF7-873B-4449-9206-9F15FF2DF9D2}" type="parTrans" cxnId="{596D89A0-9155-BF49-861C-FD7F729876F1}">
      <dgm:prSet/>
      <dgm:spPr/>
      <dgm:t>
        <a:bodyPr/>
        <a:lstStyle/>
        <a:p>
          <a:endParaRPr lang="en-US"/>
        </a:p>
      </dgm:t>
    </dgm:pt>
    <dgm:pt modelId="{89F088A3-AEB0-974E-A6B0-7C6E0C5876F7}" type="sibTrans" cxnId="{596D89A0-9155-BF49-861C-FD7F729876F1}">
      <dgm:prSet/>
      <dgm:spPr/>
      <dgm:t>
        <a:bodyPr/>
        <a:lstStyle/>
        <a:p>
          <a:endParaRPr lang="en-US"/>
        </a:p>
      </dgm:t>
    </dgm:pt>
    <dgm:pt modelId="{4A0D4AB9-9B2B-DC47-BC68-1E2719304AB4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C000">
            <a:alpha val="60000"/>
          </a:srgbClr>
        </a:solidFill>
        <a:ln>
          <a:noFill/>
        </a:ln>
      </dgm:spPr>
      <dgm:t>
        <a:bodyPr/>
        <a:lstStyle/>
        <a:p>
          <a:r>
            <a:rPr lang="en-US" dirty="0">
              <a:solidFill>
                <a:schemeClr val="accent6">
                  <a:lumMod val="50000"/>
                </a:schemeClr>
              </a:solidFill>
            </a:rPr>
            <a:t>Staff members</a:t>
          </a:r>
        </a:p>
      </dgm:t>
    </dgm:pt>
    <dgm:pt modelId="{88605104-7EB0-B34E-A572-B7918EFFC140}" type="parTrans" cxnId="{C914EAC7-5A02-304D-A282-F1116D0F979E}">
      <dgm:prSet/>
      <dgm:spPr/>
      <dgm:t>
        <a:bodyPr/>
        <a:lstStyle/>
        <a:p>
          <a:endParaRPr lang="en-US"/>
        </a:p>
      </dgm:t>
    </dgm:pt>
    <dgm:pt modelId="{DA90917D-782E-7F42-A0B9-9C9A3F59E15B}" type="sibTrans" cxnId="{C914EAC7-5A02-304D-A282-F1116D0F979E}">
      <dgm:prSet/>
      <dgm:spPr/>
      <dgm:t>
        <a:bodyPr/>
        <a:lstStyle/>
        <a:p>
          <a:endParaRPr lang="en-US"/>
        </a:p>
      </dgm:t>
    </dgm:pt>
    <dgm:pt modelId="{D2EC8182-316A-7849-831F-59BAB400FCF6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C000">
            <a:alpha val="60000"/>
          </a:srgbClr>
        </a:solidFill>
        <a:ln>
          <a:noFill/>
        </a:ln>
      </dgm:spPr>
      <dgm:t>
        <a:bodyPr/>
        <a:lstStyle/>
        <a:p>
          <a:r>
            <a:rPr lang="en-US" dirty="0">
              <a:solidFill>
                <a:schemeClr val="accent6">
                  <a:lumMod val="50000"/>
                </a:schemeClr>
              </a:solidFill>
            </a:rPr>
            <a:t>Fellows</a:t>
          </a:r>
        </a:p>
      </dgm:t>
    </dgm:pt>
    <dgm:pt modelId="{76A632E7-F02F-D041-8C17-250F050BB5EF}" type="parTrans" cxnId="{C08EBDE9-A1FC-6648-82BB-8E931AEBDEF3}">
      <dgm:prSet/>
      <dgm:spPr/>
      <dgm:t>
        <a:bodyPr/>
        <a:lstStyle/>
        <a:p>
          <a:endParaRPr lang="en-US"/>
        </a:p>
      </dgm:t>
    </dgm:pt>
    <dgm:pt modelId="{13C116DD-C198-934B-94A1-D307C51B81C1}" type="sibTrans" cxnId="{C08EBDE9-A1FC-6648-82BB-8E931AEBDEF3}">
      <dgm:prSet/>
      <dgm:spPr/>
      <dgm:t>
        <a:bodyPr/>
        <a:lstStyle/>
        <a:p>
          <a:endParaRPr lang="en-US"/>
        </a:p>
      </dgm:t>
    </dgm:pt>
    <dgm:pt modelId="{4852DB6C-9521-DF4D-AEDD-BA819C959EAA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92D050">
            <a:alpha val="60000"/>
          </a:srgbClr>
        </a:solidFill>
        <a:ln>
          <a:noFill/>
        </a:ln>
      </dgm:spPr>
      <dgm:t>
        <a:bodyPr/>
        <a:lstStyle/>
        <a:p>
          <a:r>
            <a:rPr lang="en-US" dirty="0">
              <a:solidFill>
                <a:schemeClr val="accent6">
                  <a:lumMod val="50000"/>
                </a:schemeClr>
              </a:solidFill>
            </a:rPr>
            <a:t>International collaboration </a:t>
          </a:r>
        </a:p>
        <a:p>
          <a:r>
            <a:rPr lang="en-US" dirty="0">
              <a:solidFill>
                <a:schemeClr val="accent6">
                  <a:lumMod val="50000"/>
                </a:schemeClr>
              </a:solidFill>
            </a:rPr>
            <a:t>(Users)</a:t>
          </a:r>
        </a:p>
      </dgm:t>
    </dgm:pt>
    <dgm:pt modelId="{9EA4942B-E249-7247-870E-2BC2D4F003A7}" type="parTrans" cxnId="{F9D6B8E0-D64B-6541-BEBD-3A0946F15E6F}">
      <dgm:prSet/>
      <dgm:spPr/>
      <dgm:t>
        <a:bodyPr/>
        <a:lstStyle/>
        <a:p>
          <a:endParaRPr lang="en-US"/>
        </a:p>
      </dgm:t>
    </dgm:pt>
    <dgm:pt modelId="{4545617A-D59C-2641-8A1E-87DFE5FC9025}" type="sibTrans" cxnId="{F9D6B8E0-D64B-6541-BEBD-3A0946F15E6F}">
      <dgm:prSet/>
      <dgm:spPr/>
      <dgm:t>
        <a:bodyPr/>
        <a:lstStyle/>
        <a:p>
          <a:endParaRPr lang="en-US"/>
        </a:p>
      </dgm:t>
    </dgm:pt>
    <dgm:pt modelId="{B60A30BE-C29E-EE42-8236-53373DE3AF1F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92D050">
            <a:alpha val="60000"/>
          </a:srgbClr>
        </a:solidFill>
        <a:ln>
          <a:noFill/>
        </a:ln>
      </dgm:spPr>
      <dgm:t>
        <a:bodyPr/>
        <a:lstStyle/>
        <a:p>
          <a:r>
            <a:rPr lang="en-US" dirty="0">
              <a:solidFill>
                <a:schemeClr val="accent6">
                  <a:lumMod val="50000"/>
                </a:schemeClr>
              </a:solidFill>
            </a:rPr>
            <a:t>Exchange of scientists</a:t>
          </a:r>
        </a:p>
        <a:p>
          <a:r>
            <a:rPr lang="en-US" dirty="0">
              <a:solidFill>
                <a:schemeClr val="accent6">
                  <a:lumMod val="50000"/>
                </a:schemeClr>
              </a:solidFill>
            </a:rPr>
            <a:t>(</a:t>
          </a:r>
          <a:r>
            <a:rPr lang="en-US" i="1" dirty="0">
              <a:solidFill>
                <a:schemeClr val="accent6">
                  <a:lumMod val="50000"/>
                </a:schemeClr>
              </a:solidFill>
            </a:rPr>
            <a:t>e.g.</a:t>
          </a:r>
          <a:r>
            <a:rPr lang="en-US" dirty="0">
              <a:solidFill>
                <a:schemeClr val="accent6">
                  <a:lumMod val="50000"/>
                </a:schemeClr>
              </a:solidFill>
            </a:rPr>
            <a:t> Scientific Associates, Guest Professors)</a:t>
          </a:r>
        </a:p>
      </dgm:t>
    </dgm:pt>
    <dgm:pt modelId="{5AF4DF6F-0FCB-CF48-820B-07BF251D1718}" type="parTrans" cxnId="{A8308A94-157F-9F4D-8675-06D648CD9F6C}">
      <dgm:prSet/>
      <dgm:spPr/>
      <dgm:t>
        <a:bodyPr/>
        <a:lstStyle/>
        <a:p>
          <a:endParaRPr lang="en-US"/>
        </a:p>
      </dgm:t>
    </dgm:pt>
    <dgm:pt modelId="{A5ABE831-7BC5-A142-AFFE-73419174820E}" type="sibTrans" cxnId="{A8308A94-157F-9F4D-8675-06D648CD9F6C}">
      <dgm:prSet/>
      <dgm:spPr/>
      <dgm:t>
        <a:bodyPr/>
        <a:lstStyle/>
        <a:p>
          <a:endParaRPr lang="en-US"/>
        </a:p>
      </dgm:t>
    </dgm:pt>
    <dgm:pt modelId="{7B3F3FDF-8879-5343-B696-9186F2B97804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92D050">
            <a:alpha val="60000"/>
          </a:srgbClr>
        </a:solidFill>
        <a:ln>
          <a:noFill/>
        </a:ln>
      </dgm:spPr>
      <dgm:t>
        <a:bodyPr/>
        <a:lstStyle/>
        <a:p>
          <a:r>
            <a:rPr lang="en-US" dirty="0">
              <a:solidFill>
                <a:schemeClr val="accent6">
                  <a:lumMod val="50000"/>
                </a:schemeClr>
              </a:solidFill>
            </a:rPr>
            <a:t>Training</a:t>
          </a:r>
        </a:p>
        <a:p>
          <a:r>
            <a:rPr lang="en-US" dirty="0">
              <a:solidFill>
                <a:schemeClr val="accent6">
                  <a:lumMod val="50000"/>
                </a:schemeClr>
              </a:solidFill>
            </a:rPr>
            <a:t>(Apprentices, Students, Trainees)</a:t>
          </a:r>
        </a:p>
      </dgm:t>
    </dgm:pt>
    <dgm:pt modelId="{D086DA5B-592D-E84B-ABD5-1C8BB2355D55}" type="parTrans" cxnId="{29B6260A-9180-B349-B3C0-5E6D334D4C75}">
      <dgm:prSet/>
      <dgm:spPr/>
      <dgm:t>
        <a:bodyPr/>
        <a:lstStyle/>
        <a:p>
          <a:endParaRPr lang="en-US"/>
        </a:p>
      </dgm:t>
    </dgm:pt>
    <dgm:pt modelId="{347A9539-E393-0F42-9343-743AD19AC7B4}" type="sibTrans" cxnId="{29B6260A-9180-B349-B3C0-5E6D334D4C75}">
      <dgm:prSet/>
      <dgm:spPr/>
      <dgm:t>
        <a:bodyPr/>
        <a:lstStyle/>
        <a:p>
          <a:endParaRPr lang="en-US"/>
        </a:p>
      </dgm:t>
    </dgm:pt>
    <dgm:pt modelId="{F06CE67B-6276-2E44-ABEA-3EE5FCC246CE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/>
            <a:t>Two categories of personnel</a:t>
          </a:r>
        </a:p>
      </dgm:t>
    </dgm:pt>
    <dgm:pt modelId="{3EC4B848-2781-5B49-BE85-10EA4482DACB}" type="sibTrans" cxnId="{EC863BEA-0BD5-6041-9592-04D36291D89E}">
      <dgm:prSet/>
      <dgm:spPr/>
      <dgm:t>
        <a:bodyPr/>
        <a:lstStyle/>
        <a:p>
          <a:endParaRPr lang="en-US"/>
        </a:p>
      </dgm:t>
    </dgm:pt>
    <dgm:pt modelId="{4FF3E259-BFA4-DD49-A0E3-24D3E0736864}" type="parTrans" cxnId="{EC863BEA-0BD5-6041-9592-04D36291D89E}">
      <dgm:prSet/>
      <dgm:spPr/>
      <dgm:t>
        <a:bodyPr/>
        <a:lstStyle/>
        <a:p>
          <a:endParaRPr lang="en-US"/>
        </a:p>
      </dgm:t>
    </dgm:pt>
    <dgm:pt modelId="{22D13E03-2BA1-0F49-A0E9-7FC9025D17D5}" type="pres">
      <dgm:prSet presAssocID="{3CB89699-9197-2946-A952-D9AB8AB1A5B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C43FF7F-528E-914D-B9EA-916DEC919295}" type="pres">
      <dgm:prSet presAssocID="{F06CE67B-6276-2E44-ABEA-3EE5FCC246CE}" presName="vertOne" presStyleCnt="0"/>
      <dgm:spPr/>
    </dgm:pt>
    <dgm:pt modelId="{0BB53061-F382-6045-9B76-C9F59CE99044}" type="pres">
      <dgm:prSet presAssocID="{F06CE67B-6276-2E44-ABEA-3EE5FCC246CE}" presName="txOne" presStyleLbl="node0" presStyleIdx="0" presStyleCnt="1" custScaleY="57267" custLinFactNeighborY="-5166">
        <dgm:presLayoutVars>
          <dgm:chPref val="3"/>
        </dgm:presLayoutVars>
      </dgm:prSet>
      <dgm:spPr/>
    </dgm:pt>
    <dgm:pt modelId="{0431FCE8-575C-AE45-941C-1F7E9FD039CE}" type="pres">
      <dgm:prSet presAssocID="{F06CE67B-6276-2E44-ABEA-3EE5FCC246CE}" presName="parTransOne" presStyleCnt="0"/>
      <dgm:spPr/>
    </dgm:pt>
    <dgm:pt modelId="{339A676D-7C3F-D240-98C4-91B4FDFFA576}" type="pres">
      <dgm:prSet presAssocID="{F06CE67B-6276-2E44-ABEA-3EE5FCC246CE}" presName="horzOne" presStyleCnt="0"/>
      <dgm:spPr/>
    </dgm:pt>
    <dgm:pt modelId="{04A98270-2282-6E4D-8749-E07A9452CC57}" type="pres">
      <dgm:prSet presAssocID="{D47B680A-D45C-1143-99D6-A6377575C5A1}" presName="vertTwo" presStyleCnt="0"/>
      <dgm:spPr/>
    </dgm:pt>
    <dgm:pt modelId="{ACCFD29C-EFDD-1442-A35C-517A52BD26B5}" type="pres">
      <dgm:prSet presAssocID="{D47B680A-D45C-1143-99D6-A6377575C5A1}" presName="txTwo" presStyleLbl="node2" presStyleIdx="0" presStyleCnt="2" custScaleX="98797" custScaleY="148417">
        <dgm:presLayoutVars>
          <dgm:chPref val="3"/>
        </dgm:presLayoutVars>
      </dgm:prSet>
      <dgm:spPr/>
    </dgm:pt>
    <dgm:pt modelId="{41DC0977-EB89-EE4F-8991-29C469956873}" type="pres">
      <dgm:prSet presAssocID="{D47B680A-D45C-1143-99D6-A6377575C5A1}" presName="parTransTwo" presStyleCnt="0"/>
      <dgm:spPr/>
    </dgm:pt>
    <dgm:pt modelId="{E733F5A4-AE39-A840-9CC1-3B8DF2C224BF}" type="pres">
      <dgm:prSet presAssocID="{D47B680A-D45C-1143-99D6-A6377575C5A1}" presName="horzTwo" presStyleCnt="0"/>
      <dgm:spPr/>
    </dgm:pt>
    <dgm:pt modelId="{A68C05AB-77BE-B24A-B4E6-FF90697977B0}" type="pres">
      <dgm:prSet presAssocID="{4A0D4AB9-9B2B-DC47-BC68-1E2719304AB4}" presName="vertThree" presStyleCnt="0"/>
      <dgm:spPr/>
    </dgm:pt>
    <dgm:pt modelId="{24001F44-C72F-E543-921A-1B1FE7EB6B64}" type="pres">
      <dgm:prSet presAssocID="{4A0D4AB9-9B2B-DC47-BC68-1E2719304AB4}" presName="txThree" presStyleLbl="node3" presStyleIdx="0" presStyleCnt="5" custScaleX="68302" custScaleY="75252">
        <dgm:presLayoutVars>
          <dgm:chPref val="3"/>
        </dgm:presLayoutVars>
      </dgm:prSet>
      <dgm:spPr/>
    </dgm:pt>
    <dgm:pt modelId="{1D3836C2-B7D4-554B-A86D-A3FD2AB4FBF8}" type="pres">
      <dgm:prSet presAssocID="{4A0D4AB9-9B2B-DC47-BC68-1E2719304AB4}" presName="horzThree" presStyleCnt="0"/>
      <dgm:spPr/>
    </dgm:pt>
    <dgm:pt modelId="{B7FEA107-D874-8044-9C7B-24DC40F3C3B9}" type="pres">
      <dgm:prSet presAssocID="{DA90917D-782E-7F42-A0B9-9C9A3F59E15B}" presName="sibSpaceThree" presStyleCnt="0"/>
      <dgm:spPr/>
    </dgm:pt>
    <dgm:pt modelId="{4035944F-6A39-1448-BC39-7E2755191FFE}" type="pres">
      <dgm:prSet presAssocID="{D2EC8182-316A-7849-831F-59BAB400FCF6}" presName="vertThree" presStyleCnt="0"/>
      <dgm:spPr/>
    </dgm:pt>
    <dgm:pt modelId="{772F725C-ABB8-364F-A4D1-EFF1371FB3BA}" type="pres">
      <dgm:prSet presAssocID="{D2EC8182-316A-7849-831F-59BAB400FCF6}" presName="txThree" presStyleLbl="node3" presStyleIdx="1" presStyleCnt="5" custScaleX="68302" custScaleY="75252">
        <dgm:presLayoutVars>
          <dgm:chPref val="3"/>
        </dgm:presLayoutVars>
      </dgm:prSet>
      <dgm:spPr/>
    </dgm:pt>
    <dgm:pt modelId="{483B7496-20E3-6F43-BDD7-80BD17F8420F}" type="pres">
      <dgm:prSet presAssocID="{D2EC8182-316A-7849-831F-59BAB400FCF6}" presName="horzThree" presStyleCnt="0"/>
      <dgm:spPr/>
    </dgm:pt>
    <dgm:pt modelId="{E17C462C-3C9C-3E47-AED4-8BC5F67F8DED}" type="pres">
      <dgm:prSet presAssocID="{A5E6558A-77D5-874C-BED2-2DDEB3DA958B}" presName="sibSpaceTwo" presStyleCnt="0"/>
      <dgm:spPr/>
    </dgm:pt>
    <dgm:pt modelId="{C0AF5E97-8C67-CE48-8A17-7E01F2431A12}" type="pres">
      <dgm:prSet presAssocID="{E9C56864-249C-BE47-A68B-F5F6AE79B34A}" presName="vertTwo" presStyleCnt="0"/>
      <dgm:spPr/>
    </dgm:pt>
    <dgm:pt modelId="{8DAF08D5-EA85-894E-B147-2EDF2BB4F34D}" type="pres">
      <dgm:prSet presAssocID="{E9C56864-249C-BE47-A68B-F5F6AE79B34A}" presName="txTwo" presStyleLbl="node2" presStyleIdx="1" presStyleCnt="2" custScaleX="97950" custScaleY="147572">
        <dgm:presLayoutVars>
          <dgm:chPref val="3"/>
        </dgm:presLayoutVars>
      </dgm:prSet>
      <dgm:spPr/>
    </dgm:pt>
    <dgm:pt modelId="{4F759AFD-0523-C945-AA15-75F985B1CAA7}" type="pres">
      <dgm:prSet presAssocID="{E9C56864-249C-BE47-A68B-F5F6AE79B34A}" presName="parTransTwo" presStyleCnt="0"/>
      <dgm:spPr/>
    </dgm:pt>
    <dgm:pt modelId="{D38859B0-8E4A-6A49-BC77-D8EF2D3D8337}" type="pres">
      <dgm:prSet presAssocID="{E9C56864-249C-BE47-A68B-F5F6AE79B34A}" presName="horzTwo" presStyleCnt="0"/>
      <dgm:spPr/>
    </dgm:pt>
    <dgm:pt modelId="{8C348EC5-C478-0F4F-93B2-B6AB2700ED64}" type="pres">
      <dgm:prSet presAssocID="{4852DB6C-9521-DF4D-AEDD-BA819C959EAA}" presName="vertThree" presStyleCnt="0"/>
      <dgm:spPr/>
    </dgm:pt>
    <dgm:pt modelId="{CCF2CE98-F2E0-1E4B-9334-F0B619E49F4C}" type="pres">
      <dgm:prSet presAssocID="{4852DB6C-9521-DF4D-AEDD-BA819C959EAA}" presName="txThree" presStyleLbl="node3" presStyleIdx="2" presStyleCnt="5" custScaleX="75132" custScaleY="75132">
        <dgm:presLayoutVars>
          <dgm:chPref val="3"/>
        </dgm:presLayoutVars>
      </dgm:prSet>
      <dgm:spPr/>
    </dgm:pt>
    <dgm:pt modelId="{45264C53-BA0D-5640-8FC7-12B189130284}" type="pres">
      <dgm:prSet presAssocID="{4852DB6C-9521-DF4D-AEDD-BA819C959EAA}" presName="horzThree" presStyleCnt="0"/>
      <dgm:spPr/>
    </dgm:pt>
    <dgm:pt modelId="{B04CBB2D-8FDC-5D47-A7D9-814A424332CA}" type="pres">
      <dgm:prSet presAssocID="{4545617A-D59C-2641-8A1E-87DFE5FC9025}" presName="sibSpaceThree" presStyleCnt="0"/>
      <dgm:spPr/>
    </dgm:pt>
    <dgm:pt modelId="{E33EDEDA-F7DC-884F-9F10-616E8CB39E1B}" type="pres">
      <dgm:prSet presAssocID="{B60A30BE-C29E-EE42-8236-53373DE3AF1F}" presName="vertThree" presStyleCnt="0"/>
      <dgm:spPr/>
    </dgm:pt>
    <dgm:pt modelId="{52DE2D42-1028-B843-AA55-67BB792DE2AB}" type="pres">
      <dgm:prSet presAssocID="{B60A30BE-C29E-EE42-8236-53373DE3AF1F}" presName="txThree" presStyleLbl="node3" presStyleIdx="3" presStyleCnt="5" custScaleX="75132" custScaleY="75132">
        <dgm:presLayoutVars>
          <dgm:chPref val="3"/>
        </dgm:presLayoutVars>
      </dgm:prSet>
      <dgm:spPr/>
    </dgm:pt>
    <dgm:pt modelId="{12E8BEA6-47B9-194B-A504-18AC9BA40112}" type="pres">
      <dgm:prSet presAssocID="{B60A30BE-C29E-EE42-8236-53373DE3AF1F}" presName="horzThree" presStyleCnt="0"/>
      <dgm:spPr/>
    </dgm:pt>
    <dgm:pt modelId="{BA3D29E8-39B7-0842-8965-683F3C6761EA}" type="pres">
      <dgm:prSet presAssocID="{A5ABE831-7BC5-A142-AFFE-73419174820E}" presName="sibSpaceThree" presStyleCnt="0"/>
      <dgm:spPr/>
    </dgm:pt>
    <dgm:pt modelId="{0E6AA368-C25F-554C-887F-B10903943C3E}" type="pres">
      <dgm:prSet presAssocID="{7B3F3FDF-8879-5343-B696-9186F2B97804}" presName="vertThree" presStyleCnt="0"/>
      <dgm:spPr/>
    </dgm:pt>
    <dgm:pt modelId="{41E7CA93-09A9-7745-90B1-DD6E89744E7B}" type="pres">
      <dgm:prSet presAssocID="{7B3F3FDF-8879-5343-B696-9186F2B97804}" presName="txThree" presStyleLbl="node3" presStyleIdx="4" presStyleCnt="5" custScaleY="75212">
        <dgm:presLayoutVars>
          <dgm:chPref val="3"/>
        </dgm:presLayoutVars>
      </dgm:prSet>
      <dgm:spPr/>
    </dgm:pt>
    <dgm:pt modelId="{0D740E28-DA4F-2248-B6A9-2F7B437C5140}" type="pres">
      <dgm:prSet presAssocID="{7B3F3FDF-8879-5343-B696-9186F2B97804}" presName="horzThree" presStyleCnt="0"/>
      <dgm:spPr/>
    </dgm:pt>
  </dgm:ptLst>
  <dgm:cxnLst>
    <dgm:cxn modelId="{29B6260A-9180-B349-B3C0-5E6D334D4C75}" srcId="{E9C56864-249C-BE47-A68B-F5F6AE79B34A}" destId="{7B3F3FDF-8879-5343-B696-9186F2B97804}" srcOrd="2" destOrd="0" parTransId="{D086DA5B-592D-E84B-ABD5-1C8BB2355D55}" sibTransId="{347A9539-E393-0F42-9343-743AD19AC7B4}"/>
    <dgm:cxn modelId="{9F6E2713-5178-4E45-9A73-2C10BC4632A4}" type="presOf" srcId="{B60A30BE-C29E-EE42-8236-53373DE3AF1F}" destId="{52DE2D42-1028-B843-AA55-67BB792DE2AB}" srcOrd="0" destOrd="0" presId="urn:microsoft.com/office/officeart/2005/8/layout/hierarchy4"/>
    <dgm:cxn modelId="{05EAB04C-0AC2-1E44-B2BB-D3430404FA46}" type="presOf" srcId="{F06CE67B-6276-2E44-ABEA-3EE5FCC246CE}" destId="{0BB53061-F382-6045-9B76-C9F59CE99044}" srcOrd="0" destOrd="0" presId="urn:microsoft.com/office/officeart/2005/8/layout/hierarchy4"/>
    <dgm:cxn modelId="{1C322F53-3446-9144-816D-AE2058772B50}" type="presOf" srcId="{D2EC8182-316A-7849-831F-59BAB400FCF6}" destId="{772F725C-ABB8-364F-A4D1-EFF1371FB3BA}" srcOrd="0" destOrd="0" presId="urn:microsoft.com/office/officeart/2005/8/layout/hierarchy4"/>
    <dgm:cxn modelId="{C5516958-20F8-B744-95FE-E36187B723CD}" type="presOf" srcId="{4A0D4AB9-9B2B-DC47-BC68-1E2719304AB4}" destId="{24001F44-C72F-E543-921A-1B1FE7EB6B64}" srcOrd="0" destOrd="0" presId="urn:microsoft.com/office/officeart/2005/8/layout/hierarchy4"/>
    <dgm:cxn modelId="{F798128E-E6C4-C847-97B8-FBB837CED468}" type="presOf" srcId="{E9C56864-249C-BE47-A68B-F5F6AE79B34A}" destId="{8DAF08D5-EA85-894E-B147-2EDF2BB4F34D}" srcOrd="0" destOrd="0" presId="urn:microsoft.com/office/officeart/2005/8/layout/hierarchy4"/>
    <dgm:cxn modelId="{A8308A94-157F-9F4D-8675-06D648CD9F6C}" srcId="{E9C56864-249C-BE47-A68B-F5F6AE79B34A}" destId="{B60A30BE-C29E-EE42-8236-53373DE3AF1F}" srcOrd="1" destOrd="0" parTransId="{5AF4DF6F-0FCB-CF48-820B-07BF251D1718}" sibTransId="{A5ABE831-7BC5-A142-AFFE-73419174820E}"/>
    <dgm:cxn modelId="{493D1797-585D-9C4B-9A46-EDAEB43CED2E}" type="presOf" srcId="{7B3F3FDF-8879-5343-B696-9186F2B97804}" destId="{41E7CA93-09A9-7745-90B1-DD6E89744E7B}" srcOrd="0" destOrd="0" presId="urn:microsoft.com/office/officeart/2005/8/layout/hierarchy4"/>
    <dgm:cxn modelId="{596D89A0-9155-BF49-861C-FD7F729876F1}" srcId="{F06CE67B-6276-2E44-ABEA-3EE5FCC246CE}" destId="{E9C56864-249C-BE47-A68B-F5F6AE79B34A}" srcOrd="1" destOrd="0" parTransId="{EB404EF7-873B-4449-9206-9F15FF2DF9D2}" sibTransId="{89F088A3-AEB0-974E-A6B0-7C6E0C5876F7}"/>
    <dgm:cxn modelId="{CC7578A4-62D7-6B48-8A08-540F96A8B616}" type="presOf" srcId="{4852DB6C-9521-DF4D-AEDD-BA819C959EAA}" destId="{CCF2CE98-F2E0-1E4B-9334-F0B619E49F4C}" srcOrd="0" destOrd="0" presId="urn:microsoft.com/office/officeart/2005/8/layout/hierarchy4"/>
    <dgm:cxn modelId="{C914EAC7-5A02-304D-A282-F1116D0F979E}" srcId="{D47B680A-D45C-1143-99D6-A6377575C5A1}" destId="{4A0D4AB9-9B2B-DC47-BC68-1E2719304AB4}" srcOrd="0" destOrd="0" parTransId="{88605104-7EB0-B34E-A572-B7918EFFC140}" sibTransId="{DA90917D-782E-7F42-A0B9-9C9A3F59E15B}"/>
    <dgm:cxn modelId="{F3A870D5-66CF-B348-BC03-B50BD78799B7}" srcId="{F06CE67B-6276-2E44-ABEA-3EE5FCC246CE}" destId="{D47B680A-D45C-1143-99D6-A6377575C5A1}" srcOrd="0" destOrd="0" parTransId="{D66A4FCE-BBB4-A048-9964-0BBB321F174C}" sibTransId="{A5E6558A-77D5-874C-BED2-2DDEB3DA958B}"/>
    <dgm:cxn modelId="{F9D6B8E0-D64B-6541-BEBD-3A0946F15E6F}" srcId="{E9C56864-249C-BE47-A68B-F5F6AE79B34A}" destId="{4852DB6C-9521-DF4D-AEDD-BA819C959EAA}" srcOrd="0" destOrd="0" parTransId="{9EA4942B-E249-7247-870E-2BC2D4F003A7}" sibTransId="{4545617A-D59C-2641-8A1E-87DFE5FC9025}"/>
    <dgm:cxn modelId="{C08EBDE9-A1FC-6648-82BB-8E931AEBDEF3}" srcId="{D47B680A-D45C-1143-99D6-A6377575C5A1}" destId="{D2EC8182-316A-7849-831F-59BAB400FCF6}" srcOrd="1" destOrd="0" parTransId="{76A632E7-F02F-D041-8C17-250F050BB5EF}" sibTransId="{13C116DD-C198-934B-94A1-D307C51B81C1}"/>
    <dgm:cxn modelId="{EC863BEA-0BD5-6041-9592-04D36291D89E}" srcId="{3CB89699-9197-2946-A952-D9AB8AB1A5B9}" destId="{F06CE67B-6276-2E44-ABEA-3EE5FCC246CE}" srcOrd="0" destOrd="0" parTransId="{4FF3E259-BFA4-DD49-A0E3-24D3E0736864}" sibTransId="{3EC4B848-2781-5B49-BE85-10EA4482DACB}"/>
    <dgm:cxn modelId="{953F1BFA-3716-1545-878F-540CBF064068}" type="presOf" srcId="{3CB89699-9197-2946-A952-D9AB8AB1A5B9}" destId="{22D13E03-2BA1-0F49-A0E9-7FC9025D17D5}" srcOrd="0" destOrd="0" presId="urn:microsoft.com/office/officeart/2005/8/layout/hierarchy4"/>
    <dgm:cxn modelId="{97D722FC-88FC-FC40-BE1A-19E3888A58B6}" type="presOf" srcId="{D47B680A-D45C-1143-99D6-A6377575C5A1}" destId="{ACCFD29C-EFDD-1442-A35C-517A52BD26B5}" srcOrd="0" destOrd="0" presId="urn:microsoft.com/office/officeart/2005/8/layout/hierarchy4"/>
    <dgm:cxn modelId="{F70795CC-CE8D-B246-8DE8-C3A88189E5EF}" type="presParOf" srcId="{22D13E03-2BA1-0F49-A0E9-7FC9025D17D5}" destId="{5C43FF7F-528E-914D-B9EA-916DEC919295}" srcOrd="0" destOrd="0" presId="urn:microsoft.com/office/officeart/2005/8/layout/hierarchy4"/>
    <dgm:cxn modelId="{35CAA748-4E8F-504D-B4DE-33A8CD33657A}" type="presParOf" srcId="{5C43FF7F-528E-914D-B9EA-916DEC919295}" destId="{0BB53061-F382-6045-9B76-C9F59CE99044}" srcOrd="0" destOrd="0" presId="urn:microsoft.com/office/officeart/2005/8/layout/hierarchy4"/>
    <dgm:cxn modelId="{B9F6696B-4C12-C446-89B4-B7743B8AD5CB}" type="presParOf" srcId="{5C43FF7F-528E-914D-B9EA-916DEC919295}" destId="{0431FCE8-575C-AE45-941C-1F7E9FD039CE}" srcOrd="1" destOrd="0" presId="urn:microsoft.com/office/officeart/2005/8/layout/hierarchy4"/>
    <dgm:cxn modelId="{8B13AAE7-CB91-5F45-B287-FE7A37D300F0}" type="presParOf" srcId="{5C43FF7F-528E-914D-B9EA-916DEC919295}" destId="{339A676D-7C3F-D240-98C4-91B4FDFFA576}" srcOrd="2" destOrd="0" presId="urn:microsoft.com/office/officeart/2005/8/layout/hierarchy4"/>
    <dgm:cxn modelId="{CE651487-921D-9847-91A7-29436334CCF9}" type="presParOf" srcId="{339A676D-7C3F-D240-98C4-91B4FDFFA576}" destId="{04A98270-2282-6E4D-8749-E07A9452CC57}" srcOrd="0" destOrd="0" presId="urn:microsoft.com/office/officeart/2005/8/layout/hierarchy4"/>
    <dgm:cxn modelId="{55EF5E02-33B8-544E-9A06-C85797A1E580}" type="presParOf" srcId="{04A98270-2282-6E4D-8749-E07A9452CC57}" destId="{ACCFD29C-EFDD-1442-A35C-517A52BD26B5}" srcOrd="0" destOrd="0" presId="urn:microsoft.com/office/officeart/2005/8/layout/hierarchy4"/>
    <dgm:cxn modelId="{376CC10D-1593-E441-B63B-E1B69005ED02}" type="presParOf" srcId="{04A98270-2282-6E4D-8749-E07A9452CC57}" destId="{41DC0977-EB89-EE4F-8991-29C469956873}" srcOrd="1" destOrd="0" presId="urn:microsoft.com/office/officeart/2005/8/layout/hierarchy4"/>
    <dgm:cxn modelId="{EA09F21A-2AF1-D346-80EA-FCC75ED60BCA}" type="presParOf" srcId="{04A98270-2282-6E4D-8749-E07A9452CC57}" destId="{E733F5A4-AE39-A840-9CC1-3B8DF2C224BF}" srcOrd="2" destOrd="0" presId="urn:microsoft.com/office/officeart/2005/8/layout/hierarchy4"/>
    <dgm:cxn modelId="{BB9B9D9F-6C65-484C-8772-876F7086677C}" type="presParOf" srcId="{E733F5A4-AE39-A840-9CC1-3B8DF2C224BF}" destId="{A68C05AB-77BE-B24A-B4E6-FF90697977B0}" srcOrd="0" destOrd="0" presId="urn:microsoft.com/office/officeart/2005/8/layout/hierarchy4"/>
    <dgm:cxn modelId="{5D8AE8B7-02DC-2845-B474-632E3600ABFE}" type="presParOf" srcId="{A68C05AB-77BE-B24A-B4E6-FF90697977B0}" destId="{24001F44-C72F-E543-921A-1B1FE7EB6B64}" srcOrd="0" destOrd="0" presId="urn:microsoft.com/office/officeart/2005/8/layout/hierarchy4"/>
    <dgm:cxn modelId="{C1BA5FD4-2179-A941-AACB-DB3E80DA2AB2}" type="presParOf" srcId="{A68C05AB-77BE-B24A-B4E6-FF90697977B0}" destId="{1D3836C2-B7D4-554B-A86D-A3FD2AB4FBF8}" srcOrd="1" destOrd="0" presId="urn:microsoft.com/office/officeart/2005/8/layout/hierarchy4"/>
    <dgm:cxn modelId="{558B5D2F-85FF-4848-BBA9-00C5B3948DA0}" type="presParOf" srcId="{E733F5A4-AE39-A840-9CC1-3B8DF2C224BF}" destId="{B7FEA107-D874-8044-9C7B-24DC40F3C3B9}" srcOrd="1" destOrd="0" presId="urn:microsoft.com/office/officeart/2005/8/layout/hierarchy4"/>
    <dgm:cxn modelId="{80E527AE-0137-014C-931E-C0B1E5C72668}" type="presParOf" srcId="{E733F5A4-AE39-A840-9CC1-3B8DF2C224BF}" destId="{4035944F-6A39-1448-BC39-7E2755191FFE}" srcOrd="2" destOrd="0" presId="urn:microsoft.com/office/officeart/2005/8/layout/hierarchy4"/>
    <dgm:cxn modelId="{3BFBB2B5-C28D-C94A-B9FF-1814E18D6BE2}" type="presParOf" srcId="{4035944F-6A39-1448-BC39-7E2755191FFE}" destId="{772F725C-ABB8-364F-A4D1-EFF1371FB3BA}" srcOrd="0" destOrd="0" presId="urn:microsoft.com/office/officeart/2005/8/layout/hierarchy4"/>
    <dgm:cxn modelId="{098B76D2-2FA5-FB4D-A637-ABCAD806B010}" type="presParOf" srcId="{4035944F-6A39-1448-BC39-7E2755191FFE}" destId="{483B7496-20E3-6F43-BDD7-80BD17F8420F}" srcOrd="1" destOrd="0" presId="urn:microsoft.com/office/officeart/2005/8/layout/hierarchy4"/>
    <dgm:cxn modelId="{8B354731-A1BA-FD4C-B462-2BAF9FF7FAFF}" type="presParOf" srcId="{339A676D-7C3F-D240-98C4-91B4FDFFA576}" destId="{E17C462C-3C9C-3E47-AED4-8BC5F67F8DED}" srcOrd="1" destOrd="0" presId="urn:microsoft.com/office/officeart/2005/8/layout/hierarchy4"/>
    <dgm:cxn modelId="{3892A5A1-DCE1-EA49-A333-63D05F9BA7C1}" type="presParOf" srcId="{339A676D-7C3F-D240-98C4-91B4FDFFA576}" destId="{C0AF5E97-8C67-CE48-8A17-7E01F2431A12}" srcOrd="2" destOrd="0" presId="urn:microsoft.com/office/officeart/2005/8/layout/hierarchy4"/>
    <dgm:cxn modelId="{6FCEC3D5-4DDE-D54D-9442-F751A6F0E0CB}" type="presParOf" srcId="{C0AF5E97-8C67-CE48-8A17-7E01F2431A12}" destId="{8DAF08D5-EA85-894E-B147-2EDF2BB4F34D}" srcOrd="0" destOrd="0" presId="urn:microsoft.com/office/officeart/2005/8/layout/hierarchy4"/>
    <dgm:cxn modelId="{E5DD97E6-6B85-C04D-AC2B-1045EEE96DB7}" type="presParOf" srcId="{C0AF5E97-8C67-CE48-8A17-7E01F2431A12}" destId="{4F759AFD-0523-C945-AA15-75F985B1CAA7}" srcOrd="1" destOrd="0" presId="urn:microsoft.com/office/officeart/2005/8/layout/hierarchy4"/>
    <dgm:cxn modelId="{C3A9C820-7F07-0944-AEFA-57CD5CBFF11D}" type="presParOf" srcId="{C0AF5E97-8C67-CE48-8A17-7E01F2431A12}" destId="{D38859B0-8E4A-6A49-BC77-D8EF2D3D8337}" srcOrd="2" destOrd="0" presId="urn:microsoft.com/office/officeart/2005/8/layout/hierarchy4"/>
    <dgm:cxn modelId="{B28FFC08-3BD4-2045-9D60-494D78E34F5B}" type="presParOf" srcId="{D38859B0-8E4A-6A49-BC77-D8EF2D3D8337}" destId="{8C348EC5-C478-0F4F-93B2-B6AB2700ED64}" srcOrd="0" destOrd="0" presId="urn:microsoft.com/office/officeart/2005/8/layout/hierarchy4"/>
    <dgm:cxn modelId="{E7879AFA-7EB4-EA4A-9A71-693DE48E8178}" type="presParOf" srcId="{8C348EC5-C478-0F4F-93B2-B6AB2700ED64}" destId="{CCF2CE98-F2E0-1E4B-9334-F0B619E49F4C}" srcOrd="0" destOrd="0" presId="urn:microsoft.com/office/officeart/2005/8/layout/hierarchy4"/>
    <dgm:cxn modelId="{6EA5F104-2EAA-6547-B3C6-CF905801A62F}" type="presParOf" srcId="{8C348EC5-C478-0F4F-93B2-B6AB2700ED64}" destId="{45264C53-BA0D-5640-8FC7-12B189130284}" srcOrd="1" destOrd="0" presId="urn:microsoft.com/office/officeart/2005/8/layout/hierarchy4"/>
    <dgm:cxn modelId="{D2EE3DFB-436A-B846-8BB4-7661FE55936A}" type="presParOf" srcId="{D38859B0-8E4A-6A49-BC77-D8EF2D3D8337}" destId="{B04CBB2D-8FDC-5D47-A7D9-814A424332CA}" srcOrd="1" destOrd="0" presId="urn:microsoft.com/office/officeart/2005/8/layout/hierarchy4"/>
    <dgm:cxn modelId="{B4F54F37-BC7F-7748-941A-02FA5C78674C}" type="presParOf" srcId="{D38859B0-8E4A-6A49-BC77-D8EF2D3D8337}" destId="{E33EDEDA-F7DC-884F-9F10-616E8CB39E1B}" srcOrd="2" destOrd="0" presId="urn:microsoft.com/office/officeart/2005/8/layout/hierarchy4"/>
    <dgm:cxn modelId="{FD679570-030D-7B46-8E1F-65480501FF3E}" type="presParOf" srcId="{E33EDEDA-F7DC-884F-9F10-616E8CB39E1B}" destId="{52DE2D42-1028-B843-AA55-67BB792DE2AB}" srcOrd="0" destOrd="0" presId="urn:microsoft.com/office/officeart/2005/8/layout/hierarchy4"/>
    <dgm:cxn modelId="{38900F9F-37E2-3C4C-BFF8-EF91F7D2EAF8}" type="presParOf" srcId="{E33EDEDA-F7DC-884F-9F10-616E8CB39E1B}" destId="{12E8BEA6-47B9-194B-A504-18AC9BA40112}" srcOrd="1" destOrd="0" presId="urn:microsoft.com/office/officeart/2005/8/layout/hierarchy4"/>
    <dgm:cxn modelId="{0702B6D1-A31D-C148-BC99-BB294A04354E}" type="presParOf" srcId="{D38859B0-8E4A-6A49-BC77-D8EF2D3D8337}" destId="{BA3D29E8-39B7-0842-8965-683F3C6761EA}" srcOrd="3" destOrd="0" presId="urn:microsoft.com/office/officeart/2005/8/layout/hierarchy4"/>
    <dgm:cxn modelId="{9091B2C6-F9DA-AD40-BD47-9C965A173CCC}" type="presParOf" srcId="{D38859B0-8E4A-6A49-BC77-D8EF2D3D8337}" destId="{0E6AA368-C25F-554C-887F-B10903943C3E}" srcOrd="4" destOrd="0" presId="urn:microsoft.com/office/officeart/2005/8/layout/hierarchy4"/>
    <dgm:cxn modelId="{915DB0BA-0EEA-6540-9322-36D90FD20760}" type="presParOf" srcId="{0E6AA368-C25F-554C-887F-B10903943C3E}" destId="{41E7CA93-09A9-7745-90B1-DD6E89744E7B}" srcOrd="0" destOrd="0" presId="urn:microsoft.com/office/officeart/2005/8/layout/hierarchy4"/>
    <dgm:cxn modelId="{F0D65EE8-D7EB-B940-8B15-007A30A86ADC}" type="presParOf" srcId="{0E6AA368-C25F-554C-887F-B10903943C3E}" destId="{0D740E28-DA4F-2248-B6A9-2F7B437C514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D3214F-E400-5648-AFD7-B5605F390BCC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673B4B00-3265-E64D-B098-1E1460DD7E48}">
      <dgm:prSet phldrT="[Texte]" custT="1"/>
      <dgm:spPr>
        <a:solidFill>
          <a:srgbClr val="FF0000"/>
        </a:solidFill>
      </dgm:spPr>
      <dgm:t>
        <a:bodyPr/>
        <a:lstStyle/>
        <a:p>
          <a:r>
            <a:rPr lang="fr-FR" sz="1200" dirty="0">
              <a:solidFill>
                <a:srgbClr val="000000"/>
              </a:solidFill>
            </a:rPr>
            <a:t>COUNCIL</a:t>
          </a:r>
          <a:endParaRPr lang="fr-FR" sz="900" dirty="0">
            <a:solidFill>
              <a:srgbClr val="000000"/>
            </a:solidFill>
          </a:endParaRPr>
        </a:p>
      </dgm:t>
    </dgm:pt>
    <dgm:pt modelId="{39A3C8ED-14A2-F54D-A869-E25E78C665C1}" type="parTrans" cxnId="{761710DD-F722-0149-964A-3B4B8A172385}">
      <dgm:prSet/>
      <dgm:spPr/>
      <dgm:t>
        <a:bodyPr/>
        <a:lstStyle/>
        <a:p>
          <a:endParaRPr lang="fr-FR" sz="900"/>
        </a:p>
      </dgm:t>
    </dgm:pt>
    <dgm:pt modelId="{E9553280-C3F3-AA42-A190-18931234275D}" type="sibTrans" cxnId="{761710DD-F722-0149-964A-3B4B8A172385}">
      <dgm:prSet/>
      <dgm:spPr/>
      <dgm:t>
        <a:bodyPr/>
        <a:lstStyle/>
        <a:p>
          <a:endParaRPr lang="fr-FR" sz="900"/>
        </a:p>
      </dgm:t>
    </dgm:pt>
    <dgm:pt modelId="{A4CBD36F-E9E4-CD42-9902-3C92818736BF}">
      <dgm:prSet phldrT="[Texte]" custT="1"/>
      <dgm:spPr>
        <a:solidFill>
          <a:srgbClr val="FF0000">
            <a:alpha val="60000"/>
          </a:srgbClr>
        </a:solidFill>
      </dgm:spPr>
      <dgm:t>
        <a:bodyPr/>
        <a:lstStyle/>
        <a:p>
          <a:r>
            <a:rPr lang="fr-FR" sz="900" dirty="0">
              <a:solidFill>
                <a:srgbClr val="000000"/>
              </a:solidFill>
            </a:rPr>
            <a:t>Scientific Policy </a:t>
          </a:r>
          <a:r>
            <a:rPr lang="fr-FR" sz="900" dirty="0" err="1">
              <a:solidFill>
                <a:srgbClr val="000000"/>
              </a:solidFill>
            </a:rPr>
            <a:t>Committee</a:t>
          </a:r>
          <a:endParaRPr lang="fr-FR" sz="900" dirty="0">
            <a:solidFill>
              <a:srgbClr val="000000"/>
            </a:solidFill>
          </a:endParaRPr>
        </a:p>
      </dgm:t>
    </dgm:pt>
    <dgm:pt modelId="{17FB28CA-E32D-4D48-B185-08AB420FF61F}" type="parTrans" cxnId="{8611A9D3-B2EC-144B-BCAB-8E02926E99F7}">
      <dgm:prSet/>
      <dgm:spPr/>
      <dgm:t>
        <a:bodyPr/>
        <a:lstStyle/>
        <a:p>
          <a:endParaRPr lang="fr-FR" sz="900"/>
        </a:p>
      </dgm:t>
    </dgm:pt>
    <dgm:pt modelId="{EC388287-DCA1-654A-A25F-6B801DECE652}" type="sibTrans" cxnId="{8611A9D3-B2EC-144B-BCAB-8E02926E99F7}">
      <dgm:prSet/>
      <dgm:spPr/>
      <dgm:t>
        <a:bodyPr/>
        <a:lstStyle/>
        <a:p>
          <a:endParaRPr lang="fr-FR" sz="900"/>
        </a:p>
      </dgm:t>
    </dgm:pt>
    <dgm:pt modelId="{CC8AAAD4-B142-F94B-BAE9-ABF1933FA499}">
      <dgm:prSet phldrT="[Texte]" custT="1"/>
      <dgm:spPr>
        <a:solidFill>
          <a:srgbClr val="FF0000">
            <a:alpha val="60000"/>
          </a:srgbClr>
        </a:solidFill>
      </dgm:spPr>
      <dgm:t>
        <a:bodyPr/>
        <a:lstStyle/>
        <a:p>
          <a:r>
            <a:rPr lang="fr-FR" sz="900" dirty="0">
              <a:solidFill>
                <a:srgbClr val="000000"/>
              </a:solidFill>
            </a:rPr>
            <a:t>Finance </a:t>
          </a:r>
          <a:r>
            <a:rPr lang="fr-FR" sz="900" dirty="0" err="1">
              <a:solidFill>
                <a:srgbClr val="000000"/>
              </a:solidFill>
            </a:rPr>
            <a:t>Committee</a:t>
          </a:r>
          <a:endParaRPr lang="fr-FR" sz="900" dirty="0">
            <a:solidFill>
              <a:srgbClr val="000000"/>
            </a:solidFill>
          </a:endParaRPr>
        </a:p>
      </dgm:t>
    </dgm:pt>
    <dgm:pt modelId="{E866CF80-F31C-2D44-997C-718B6C304E78}" type="parTrans" cxnId="{3ABEF721-7E3A-E740-8EE2-C06418F46A25}">
      <dgm:prSet/>
      <dgm:spPr/>
      <dgm:t>
        <a:bodyPr/>
        <a:lstStyle/>
        <a:p>
          <a:endParaRPr lang="fr-FR" sz="900"/>
        </a:p>
      </dgm:t>
    </dgm:pt>
    <dgm:pt modelId="{4654CCDB-E237-3946-964C-3E085EC7CC3E}" type="sibTrans" cxnId="{3ABEF721-7E3A-E740-8EE2-C06418F46A25}">
      <dgm:prSet/>
      <dgm:spPr/>
      <dgm:t>
        <a:bodyPr/>
        <a:lstStyle/>
        <a:p>
          <a:endParaRPr lang="fr-FR" sz="900"/>
        </a:p>
      </dgm:t>
    </dgm:pt>
    <dgm:pt modelId="{FD0A13E6-4D83-864F-92AC-6C71326237B2}">
      <dgm:prSet custT="1"/>
      <dgm:spPr>
        <a:solidFill>
          <a:srgbClr val="FF0000">
            <a:alpha val="60000"/>
          </a:srgbClr>
        </a:solidFill>
      </dgm:spPr>
      <dgm:t>
        <a:bodyPr/>
        <a:lstStyle/>
        <a:p>
          <a:r>
            <a:rPr lang="fr-FR" sz="900" dirty="0">
              <a:solidFill>
                <a:srgbClr val="000000"/>
              </a:solidFill>
            </a:rPr>
            <a:t>Audit</a:t>
          </a:r>
        </a:p>
        <a:p>
          <a:r>
            <a:rPr lang="fr-FR" sz="900" dirty="0" err="1">
              <a:solidFill>
                <a:srgbClr val="000000"/>
              </a:solidFill>
            </a:rPr>
            <a:t>Committee</a:t>
          </a:r>
          <a:endParaRPr lang="fr-FR" sz="900" dirty="0">
            <a:solidFill>
              <a:srgbClr val="000000"/>
            </a:solidFill>
          </a:endParaRPr>
        </a:p>
      </dgm:t>
    </dgm:pt>
    <dgm:pt modelId="{F6210003-E621-434D-B425-61B69939D1CD}" type="parTrans" cxnId="{B89D2A71-A3E8-3149-A245-0BB2D880718F}">
      <dgm:prSet/>
      <dgm:spPr>
        <a:ln>
          <a:solidFill>
            <a:schemeClr val="bg1"/>
          </a:solidFill>
        </a:ln>
      </dgm:spPr>
      <dgm:t>
        <a:bodyPr/>
        <a:lstStyle/>
        <a:p>
          <a:endParaRPr lang="fr-FR" sz="900"/>
        </a:p>
      </dgm:t>
    </dgm:pt>
    <dgm:pt modelId="{E0E47D25-B2CF-D841-9AFB-944673C9820E}" type="sibTrans" cxnId="{B89D2A71-A3E8-3149-A245-0BB2D880718F}">
      <dgm:prSet/>
      <dgm:spPr/>
      <dgm:t>
        <a:bodyPr/>
        <a:lstStyle/>
        <a:p>
          <a:endParaRPr lang="fr-FR" sz="900"/>
        </a:p>
      </dgm:t>
    </dgm:pt>
    <dgm:pt modelId="{6D6A1EDF-7C7C-8442-B276-F9050C812429}">
      <dgm:prSet custT="1"/>
      <dgm:spPr>
        <a:solidFill>
          <a:srgbClr val="FF0000">
            <a:alpha val="60000"/>
          </a:srgbClr>
        </a:solidFill>
      </dgm:spPr>
      <dgm:t>
        <a:bodyPr/>
        <a:lstStyle/>
        <a:p>
          <a:r>
            <a:rPr lang="fr-FR" sz="900">
              <a:solidFill>
                <a:srgbClr val="000000"/>
              </a:solidFill>
            </a:rPr>
            <a:t>TREF</a:t>
          </a:r>
          <a:endParaRPr lang="fr-FR" sz="900" dirty="0">
            <a:solidFill>
              <a:srgbClr val="000000"/>
            </a:solidFill>
          </a:endParaRPr>
        </a:p>
      </dgm:t>
    </dgm:pt>
    <dgm:pt modelId="{B4B868B4-D566-B946-8DBE-29F714B0501F}" type="parTrans" cxnId="{EFD0EEB3-6742-AB4E-A9B2-9316752C53DB}">
      <dgm:prSet/>
      <dgm:spPr/>
      <dgm:t>
        <a:bodyPr/>
        <a:lstStyle/>
        <a:p>
          <a:endParaRPr lang="fr-FR" sz="900"/>
        </a:p>
      </dgm:t>
    </dgm:pt>
    <dgm:pt modelId="{844E2E90-8FB8-BB45-9F29-79D74E3B6EE6}" type="sibTrans" cxnId="{EFD0EEB3-6742-AB4E-A9B2-9316752C53DB}">
      <dgm:prSet/>
      <dgm:spPr/>
      <dgm:t>
        <a:bodyPr/>
        <a:lstStyle/>
        <a:p>
          <a:endParaRPr lang="fr-FR" sz="900"/>
        </a:p>
      </dgm:t>
    </dgm:pt>
    <dgm:pt modelId="{C3368F38-25EB-E848-9C1B-0250B3F2050E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fr-FR" sz="900" dirty="0">
              <a:solidFill>
                <a:srgbClr val="000000"/>
              </a:solidFill>
            </a:rPr>
            <a:t>IT</a:t>
          </a:r>
        </a:p>
      </dgm:t>
    </dgm:pt>
    <dgm:pt modelId="{5C9478C2-868C-4B4F-AF0A-9DD71E573DF1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fr-FR" sz="900" dirty="0">
              <a:solidFill>
                <a:srgbClr val="000000"/>
              </a:solidFill>
            </a:rPr>
            <a:t>TH</a:t>
          </a:r>
        </a:p>
      </dgm:t>
    </dgm:pt>
    <dgm:pt modelId="{27ED7701-B35F-274B-A87E-028981DA29A2}">
      <dgm:prSet custT="1"/>
      <dgm:spPr>
        <a:solidFill>
          <a:srgbClr val="3366FF">
            <a:alpha val="60000"/>
          </a:srgbClr>
        </a:solidFill>
      </dgm:spPr>
      <dgm:t>
        <a:bodyPr/>
        <a:lstStyle/>
        <a:p>
          <a:r>
            <a:rPr lang="en-GB" sz="900" noProof="0" dirty="0">
              <a:solidFill>
                <a:srgbClr val="000000"/>
              </a:solidFill>
            </a:rPr>
            <a:t>Research and Computing </a:t>
          </a:r>
        </a:p>
      </dgm:t>
    </dgm:pt>
    <dgm:pt modelId="{2695FAD2-EE56-944B-94FF-329B89D106C6}" type="sibTrans" cxnId="{578010EE-E2EB-F54B-9869-6B78A0F42062}">
      <dgm:prSet/>
      <dgm:spPr/>
      <dgm:t>
        <a:bodyPr/>
        <a:lstStyle/>
        <a:p>
          <a:endParaRPr lang="fr-FR" sz="900"/>
        </a:p>
      </dgm:t>
    </dgm:pt>
    <dgm:pt modelId="{9840A0AF-3A12-DF47-A511-01EBB1649DB8}" type="parTrans" cxnId="{578010EE-E2EB-F54B-9869-6B78A0F42062}">
      <dgm:prSet/>
      <dgm:spPr/>
      <dgm:t>
        <a:bodyPr/>
        <a:lstStyle/>
        <a:p>
          <a:endParaRPr lang="fr-FR" sz="900"/>
        </a:p>
      </dgm:t>
    </dgm:pt>
    <dgm:pt modelId="{5CE5E8C2-EA53-2E47-A016-A8C0D64E12DB}" type="sibTrans" cxnId="{B2020951-71FA-EC45-829C-FFC88E3BC985}">
      <dgm:prSet/>
      <dgm:spPr/>
      <dgm:t>
        <a:bodyPr/>
        <a:lstStyle/>
        <a:p>
          <a:endParaRPr lang="fr-FR" sz="900"/>
        </a:p>
      </dgm:t>
    </dgm:pt>
    <dgm:pt modelId="{2E3C0274-274A-2541-B1E9-CBE233B236C9}" type="parTrans" cxnId="{B2020951-71FA-EC45-829C-FFC88E3BC985}">
      <dgm:prSet/>
      <dgm:spPr/>
      <dgm:t>
        <a:bodyPr/>
        <a:lstStyle/>
        <a:p>
          <a:endParaRPr lang="fr-FR" sz="900"/>
        </a:p>
      </dgm:t>
    </dgm:pt>
    <dgm:pt modelId="{6F1A6BAF-8631-2F44-9969-C79A5A297D57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fr-FR" sz="900" dirty="0">
              <a:solidFill>
                <a:srgbClr val="000000"/>
              </a:solidFill>
            </a:rPr>
            <a:t>EN</a:t>
          </a:r>
        </a:p>
      </dgm:t>
    </dgm:pt>
    <dgm:pt modelId="{A802E71F-AB59-094A-9C65-B031801609E0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fr-FR" sz="900" dirty="0">
              <a:solidFill>
                <a:srgbClr val="000000"/>
              </a:solidFill>
            </a:rPr>
            <a:t>BE</a:t>
          </a:r>
        </a:p>
      </dgm:t>
    </dgm:pt>
    <dgm:pt modelId="{7D7F02AD-6BCB-E94B-9395-13EAA1361CD0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fr-FR" sz="900" dirty="0">
              <a:solidFill>
                <a:srgbClr val="000000"/>
              </a:solidFill>
            </a:rPr>
            <a:t>TE</a:t>
          </a:r>
        </a:p>
      </dgm:t>
    </dgm:pt>
    <dgm:pt modelId="{E207CDD8-B38F-B74F-992F-CFE0BA9FF986}">
      <dgm:prSet custT="1"/>
      <dgm:spPr>
        <a:solidFill>
          <a:srgbClr val="3366FF">
            <a:alpha val="60000"/>
          </a:srgbClr>
        </a:solidFill>
      </dgm:spPr>
      <dgm:t>
        <a:bodyPr/>
        <a:lstStyle/>
        <a:p>
          <a:r>
            <a:rPr lang="en-GB" sz="900" spc="0" noProof="0" dirty="0">
              <a:solidFill>
                <a:srgbClr val="000000"/>
              </a:solidFill>
            </a:rPr>
            <a:t>Accelerators</a:t>
          </a:r>
          <a:r>
            <a:rPr lang="en-GB" sz="900" noProof="0" dirty="0">
              <a:solidFill>
                <a:srgbClr val="000000"/>
              </a:solidFill>
            </a:rPr>
            <a:t> and Technology</a:t>
          </a:r>
        </a:p>
      </dgm:t>
    </dgm:pt>
    <dgm:pt modelId="{6601B203-8A55-6240-840F-D1932D221337}" type="sibTrans" cxnId="{3183573E-A96A-CD45-A6AA-F5C6333923C0}">
      <dgm:prSet/>
      <dgm:spPr/>
      <dgm:t>
        <a:bodyPr/>
        <a:lstStyle/>
        <a:p>
          <a:endParaRPr lang="fr-FR" sz="900"/>
        </a:p>
      </dgm:t>
    </dgm:pt>
    <dgm:pt modelId="{6C00C4E3-B6B4-A342-9907-A78FEC1835EC}" type="parTrans" cxnId="{3183573E-A96A-CD45-A6AA-F5C6333923C0}">
      <dgm:prSet/>
      <dgm:spPr/>
      <dgm:t>
        <a:bodyPr/>
        <a:lstStyle/>
        <a:p>
          <a:endParaRPr lang="fr-FR" sz="900"/>
        </a:p>
      </dgm:t>
    </dgm:pt>
    <dgm:pt modelId="{35B78CFD-88D0-A445-BCEC-1552C6FD7FEB}" type="sibTrans" cxnId="{D45BB60A-F23B-6147-8A12-A5B84213F270}">
      <dgm:prSet/>
      <dgm:spPr/>
      <dgm:t>
        <a:bodyPr/>
        <a:lstStyle/>
        <a:p>
          <a:endParaRPr lang="fr-FR" sz="900"/>
        </a:p>
      </dgm:t>
    </dgm:pt>
    <dgm:pt modelId="{E8FC5EA0-E93C-1347-95E9-7711064EDB1F}" type="parTrans" cxnId="{D45BB60A-F23B-6147-8A12-A5B84213F270}">
      <dgm:prSet/>
      <dgm:spPr/>
      <dgm:t>
        <a:bodyPr/>
        <a:lstStyle/>
        <a:p>
          <a:endParaRPr lang="fr-FR" sz="900"/>
        </a:p>
      </dgm:t>
    </dgm:pt>
    <dgm:pt modelId="{F7ED8B1E-A8B9-544B-9CDC-FE1BFE3DE367}" type="sibTrans" cxnId="{F0C49532-98B7-0340-8DF7-07E7C1600323}">
      <dgm:prSet/>
      <dgm:spPr/>
      <dgm:t>
        <a:bodyPr/>
        <a:lstStyle/>
        <a:p>
          <a:endParaRPr lang="fr-FR" sz="900"/>
        </a:p>
      </dgm:t>
    </dgm:pt>
    <dgm:pt modelId="{334BECFB-90D6-4247-9032-80639ED840C5}" type="parTrans" cxnId="{F0C49532-98B7-0340-8DF7-07E7C1600323}">
      <dgm:prSet/>
      <dgm:spPr/>
      <dgm:t>
        <a:bodyPr/>
        <a:lstStyle/>
        <a:p>
          <a:endParaRPr lang="fr-FR" sz="900"/>
        </a:p>
      </dgm:t>
    </dgm:pt>
    <dgm:pt modelId="{BC0C2F4D-0606-6D45-A337-DE3E46A61187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fr-FR" sz="900" dirty="0">
              <a:solidFill>
                <a:srgbClr val="000000"/>
              </a:solidFill>
            </a:rPr>
            <a:t>SMB</a:t>
          </a:r>
        </a:p>
      </dgm:t>
    </dgm:pt>
    <dgm:pt modelId="{17834550-07A0-EE44-82C6-5323FF941E7A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fr-FR" sz="900" dirty="0">
              <a:solidFill>
                <a:srgbClr val="000000"/>
              </a:solidFill>
            </a:rPr>
            <a:t>FAP</a:t>
          </a:r>
        </a:p>
      </dgm:t>
    </dgm:pt>
    <dgm:pt modelId="{3958DCE6-DC6E-CF49-8EE3-907919D24A9A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fr-FR" sz="900" dirty="0">
              <a:solidFill>
                <a:srgbClr val="000000"/>
              </a:solidFill>
            </a:rPr>
            <a:t>HR</a:t>
          </a:r>
        </a:p>
      </dgm:t>
    </dgm:pt>
    <dgm:pt modelId="{AB1E107A-4EBC-7E44-8661-5B7931720E11}" type="sibTrans" cxnId="{C877927B-2B9D-C74F-AA02-7C1157CA611E}">
      <dgm:prSet/>
      <dgm:spPr/>
      <dgm:t>
        <a:bodyPr/>
        <a:lstStyle/>
        <a:p>
          <a:endParaRPr lang="fr-FR" sz="900"/>
        </a:p>
      </dgm:t>
    </dgm:pt>
    <dgm:pt modelId="{B10B9D99-7C70-0F47-ACC7-1195822118BB}" type="parTrans" cxnId="{C877927B-2B9D-C74F-AA02-7C1157CA611E}">
      <dgm:prSet/>
      <dgm:spPr/>
      <dgm:t>
        <a:bodyPr/>
        <a:lstStyle/>
        <a:p>
          <a:endParaRPr lang="fr-FR" sz="900"/>
        </a:p>
      </dgm:t>
    </dgm:pt>
    <dgm:pt modelId="{2CFD0B66-4FEC-6C4B-AD67-179F8353AA76}" type="sibTrans" cxnId="{E389A436-B9A6-A440-9DC3-42F993FA5D0C}">
      <dgm:prSet/>
      <dgm:spPr/>
      <dgm:t>
        <a:bodyPr/>
        <a:lstStyle/>
        <a:p>
          <a:endParaRPr lang="fr-FR" sz="900"/>
        </a:p>
      </dgm:t>
    </dgm:pt>
    <dgm:pt modelId="{7EB5EE7A-D308-004C-9754-40A28B43B2B6}" type="parTrans" cxnId="{E389A436-B9A6-A440-9DC3-42F993FA5D0C}">
      <dgm:prSet/>
      <dgm:spPr/>
      <dgm:t>
        <a:bodyPr/>
        <a:lstStyle/>
        <a:p>
          <a:endParaRPr lang="fr-FR" sz="900"/>
        </a:p>
      </dgm:t>
    </dgm:pt>
    <dgm:pt modelId="{252CE280-4C47-8247-AE16-E733E2A116E0}" type="sibTrans" cxnId="{448004DC-BABD-4442-8252-7F8F51403384}">
      <dgm:prSet/>
      <dgm:spPr/>
      <dgm:t>
        <a:bodyPr/>
        <a:lstStyle/>
        <a:p>
          <a:endParaRPr lang="fr-FR" sz="900"/>
        </a:p>
      </dgm:t>
    </dgm:pt>
    <dgm:pt modelId="{1524A901-4EF2-1744-BBEA-CF2BB77BA152}" type="parTrans" cxnId="{448004DC-BABD-4442-8252-7F8F51403384}">
      <dgm:prSet/>
      <dgm:spPr/>
      <dgm:t>
        <a:bodyPr/>
        <a:lstStyle/>
        <a:p>
          <a:endParaRPr lang="fr-FR" sz="900"/>
        </a:p>
      </dgm:t>
    </dgm:pt>
    <dgm:pt modelId="{8E2DF6A0-3BA9-5B44-98F2-6B0952407A7B}" type="sibTrans" cxnId="{6785E423-4D06-B244-A297-F11998393958}">
      <dgm:prSet/>
      <dgm:spPr/>
      <dgm:t>
        <a:bodyPr/>
        <a:lstStyle/>
        <a:p>
          <a:endParaRPr lang="fr-FR" sz="900"/>
        </a:p>
      </dgm:t>
    </dgm:pt>
    <dgm:pt modelId="{D1C60CBB-D5C6-1942-A609-FB819D43EAB9}" type="parTrans" cxnId="{6785E423-4D06-B244-A297-F11998393958}">
      <dgm:prSet/>
      <dgm:spPr/>
      <dgm:t>
        <a:bodyPr/>
        <a:lstStyle/>
        <a:p>
          <a:endParaRPr lang="fr-FR" sz="900"/>
        </a:p>
      </dgm:t>
    </dgm:pt>
    <dgm:pt modelId="{1246E832-5BBB-F04E-9417-0C8DCA7953F6}" type="sibTrans" cxnId="{905F59DD-021D-5B47-A142-639FCE66626E}">
      <dgm:prSet/>
      <dgm:spPr/>
      <dgm:t>
        <a:bodyPr/>
        <a:lstStyle/>
        <a:p>
          <a:endParaRPr lang="fr-FR" sz="900"/>
        </a:p>
      </dgm:t>
    </dgm:pt>
    <dgm:pt modelId="{07A239B0-B397-2E44-92F4-C1889D1D29F2}" type="parTrans" cxnId="{905F59DD-021D-5B47-A142-639FCE66626E}">
      <dgm:prSet/>
      <dgm:spPr/>
      <dgm:t>
        <a:bodyPr/>
        <a:lstStyle/>
        <a:p>
          <a:endParaRPr lang="fr-FR" sz="900"/>
        </a:p>
      </dgm:t>
    </dgm:pt>
    <dgm:pt modelId="{E7A706C9-8D48-1F4F-B6DC-D084943E0F7C}">
      <dgm:prSet custT="1"/>
      <dgm:spPr>
        <a:solidFill>
          <a:srgbClr val="3366FF">
            <a:alpha val="60000"/>
          </a:srgbClr>
        </a:solidFill>
      </dgm:spPr>
      <dgm:t>
        <a:bodyPr/>
        <a:lstStyle/>
        <a:p>
          <a:r>
            <a:rPr lang="en-GB" sz="900" noProof="0" dirty="0">
              <a:solidFill>
                <a:srgbClr val="000000"/>
              </a:solidFill>
              <a:latin typeface="+mn-lt"/>
              <a:cs typeface="Optima"/>
            </a:rPr>
            <a:t>Finance and</a:t>
          </a:r>
          <a:r>
            <a:rPr lang="en-GB" sz="900" baseline="0" noProof="0" dirty="0">
              <a:solidFill>
                <a:srgbClr val="000000"/>
              </a:solidFill>
              <a:latin typeface="+mn-lt"/>
              <a:cs typeface="Optima"/>
            </a:rPr>
            <a:t> Human Resources</a:t>
          </a:r>
          <a:endParaRPr lang="en-GB" sz="900" noProof="0" dirty="0">
            <a:solidFill>
              <a:srgbClr val="000000"/>
            </a:solidFill>
            <a:latin typeface="+mn-lt"/>
            <a:cs typeface="Optima"/>
          </a:endParaRPr>
        </a:p>
      </dgm:t>
    </dgm:pt>
    <dgm:pt modelId="{AC47D23B-5A3E-8049-B465-7E1B0FA10EA8}" type="sibTrans" cxnId="{9AC441B5-542D-7B48-BBD4-1BFD079FDF14}">
      <dgm:prSet/>
      <dgm:spPr/>
      <dgm:t>
        <a:bodyPr/>
        <a:lstStyle/>
        <a:p>
          <a:endParaRPr lang="fr-FR" sz="900"/>
        </a:p>
      </dgm:t>
    </dgm:pt>
    <dgm:pt modelId="{4197C979-1792-F149-9392-4389297E48BA}" type="parTrans" cxnId="{9AC441B5-542D-7B48-BBD4-1BFD079FDF14}">
      <dgm:prSet/>
      <dgm:spPr/>
      <dgm:t>
        <a:bodyPr/>
        <a:lstStyle/>
        <a:p>
          <a:endParaRPr lang="fr-FR" sz="900"/>
        </a:p>
      </dgm:t>
    </dgm:pt>
    <dgm:pt modelId="{80E8920F-9958-E847-85F8-C8901AB7623A}">
      <dgm:prSet custT="1"/>
      <dgm:spPr>
        <a:solidFill>
          <a:srgbClr val="3366FF"/>
        </a:solidFill>
      </dgm:spPr>
      <dgm:t>
        <a:bodyPr/>
        <a:lstStyle/>
        <a:p>
          <a:r>
            <a:rPr lang="en-GB" sz="1200" noProof="0" dirty="0">
              <a:solidFill>
                <a:schemeClr val="accent1">
                  <a:lumMod val="10000"/>
                </a:schemeClr>
              </a:solidFill>
            </a:rPr>
            <a:t>Director-General</a:t>
          </a:r>
        </a:p>
      </dgm:t>
    </dgm:pt>
    <dgm:pt modelId="{27DB2EDD-6194-FC4B-ADFC-EC1C6FC2C033}" type="sibTrans" cxnId="{35448A51-7EF7-7D4A-86E2-F161D987DC7D}">
      <dgm:prSet/>
      <dgm:spPr/>
      <dgm:t>
        <a:bodyPr/>
        <a:lstStyle/>
        <a:p>
          <a:endParaRPr lang="fr-FR" sz="900"/>
        </a:p>
      </dgm:t>
    </dgm:pt>
    <dgm:pt modelId="{0D4F039E-BBCA-EF47-BD10-D5672A7C4E52}" type="parTrans" cxnId="{35448A51-7EF7-7D4A-86E2-F161D987DC7D}">
      <dgm:prSet/>
      <dgm:spPr/>
      <dgm:t>
        <a:bodyPr/>
        <a:lstStyle/>
        <a:p>
          <a:endParaRPr lang="fr-FR" sz="900"/>
        </a:p>
      </dgm:t>
    </dgm:pt>
    <dgm:pt modelId="{7E8F6F0C-5312-A44E-B47D-24509B445086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rgbClr val="FF0000">
            <a:alpha val="60000"/>
          </a:srgbClr>
        </a:solidFill>
        <a:ln>
          <a:noFill/>
        </a:ln>
      </dgm:spPr>
      <dgm:t>
        <a:bodyPr/>
        <a:lstStyle/>
        <a:p>
          <a:r>
            <a:rPr lang="en-US" sz="900" dirty="0">
              <a:solidFill>
                <a:srgbClr val="000000"/>
              </a:solidFill>
            </a:rPr>
            <a:t>PFGB</a:t>
          </a:r>
        </a:p>
      </dgm:t>
    </dgm:pt>
    <dgm:pt modelId="{2332F9B8-52E8-2947-9E63-3757BADB6526}" type="parTrans" cxnId="{C5AFBE73-4647-A64D-B07D-B2889632BC27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2D36DBEF-A048-C54F-AECF-F97141798693}" type="sibTrans" cxnId="{C5AFBE73-4647-A64D-B07D-B2889632BC27}">
      <dgm:prSet/>
      <dgm:spPr/>
      <dgm:t>
        <a:bodyPr/>
        <a:lstStyle/>
        <a:p>
          <a:endParaRPr lang="en-US"/>
        </a:p>
      </dgm:t>
    </dgm:pt>
    <dgm:pt modelId="{5761AFFA-BB47-AE49-A064-C08EEB050278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rgbClr val="3366FF">
            <a:alpha val="60000"/>
          </a:srgbClr>
        </a:solidFill>
        <a:ln>
          <a:noFill/>
        </a:ln>
      </dgm:spPr>
      <dgm:t>
        <a:bodyPr/>
        <a:lstStyle/>
        <a:p>
          <a:r>
            <a:rPr lang="en-US" sz="900" dirty="0">
              <a:solidFill>
                <a:srgbClr val="000000"/>
              </a:solidFill>
            </a:rPr>
            <a:t>International Relations</a:t>
          </a:r>
        </a:p>
      </dgm:t>
    </dgm:pt>
    <dgm:pt modelId="{43D48BFD-AD57-F649-A9AC-405568C00D92}" type="parTrans" cxnId="{6DF08180-1EF4-DB42-937A-3142A8F42B21}">
      <dgm:prSet/>
      <dgm:spPr/>
      <dgm:t>
        <a:bodyPr/>
        <a:lstStyle/>
        <a:p>
          <a:endParaRPr lang="en-US"/>
        </a:p>
      </dgm:t>
    </dgm:pt>
    <dgm:pt modelId="{3FDAEBE0-4372-4E43-A5B0-116A031084D6}" type="sibTrans" cxnId="{6DF08180-1EF4-DB42-937A-3142A8F42B21}">
      <dgm:prSet/>
      <dgm:spPr/>
      <dgm:t>
        <a:bodyPr/>
        <a:lstStyle/>
        <a:p>
          <a:endParaRPr lang="en-US"/>
        </a:p>
      </dgm:t>
    </dgm:pt>
    <dgm:pt modelId="{78173746-0B4C-2C4A-AD37-E93BEF2D65BF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en-US" sz="900" dirty="0">
              <a:solidFill>
                <a:srgbClr val="000000"/>
              </a:solidFill>
            </a:rPr>
            <a:t>IPT</a:t>
          </a:r>
        </a:p>
      </dgm:t>
    </dgm:pt>
    <dgm:pt modelId="{F28E2BE1-73F1-F243-BE13-57D461F61F12}" type="parTrans" cxnId="{265E7E29-E850-5A46-9979-1142F0129F40}">
      <dgm:prSet/>
      <dgm:spPr/>
      <dgm:t>
        <a:bodyPr/>
        <a:lstStyle/>
        <a:p>
          <a:endParaRPr lang="en-US"/>
        </a:p>
      </dgm:t>
    </dgm:pt>
    <dgm:pt modelId="{7768C444-E960-3042-8ABE-47552D515063}" type="sibTrans" cxnId="{265E7E29-E850-5A46-9979-1142F0129F40}">
      <dgm:prSet/>
      <dgm:spPr/>
      <dgm:t>
        <a:bodyPr/>
        <a:lstStyle/>
        <a:p>
          <a:endParaRPr lang="en-US"/>
        </a:p>
      </dgm:t>
    </dgm:pt>
    <dgm:pt modelId="{00181FE7-D3D3-A346-A0BF-9BBC02F12DE4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en-US" sz="900" dirty="0">
              <a:solidFill>
                <a:srgbClr val="000000"/>
              </a:solidFill>
            </a:rPr>
            <a:t>EP</a:t>
          </a:r>
        </a:p>
      </dgm:t>
    </dgm:pt>
    <dgm:pt modelId="{23F8738B-25C6-944F-9F06-F02830A99C3B}" type="parTrans" cxnId="{113491D8-F6A2-614B-B356-80F8EA829B99}">
      <dgm:prSet/>
      <dgm:spPr/>
      <dgm:t>
        <a:bodyPr/>
        <a:lstStyle/>
        <a:p>
          <a:endParaRPr lang="en-US"/>
        </a:p>
      </dgm:t>
    </dgm:pt>
    <dgm:pt modelId="{6EE75ED8-E3D6-5C4A-9295-3BD7BD088513}" type="sibTrans" cxnId="{113491D8-F6A2-614B-B356-80F8EA829B99}">
      <dgm:prSet/>
      <dgm:spPr/>
      <dgm:t>
        <a:bodyPr/>
        <a:lstStyle/>
        <a:p>
          <a:endParaRPr lang="en-US"/>
        </a:p>
      </dgm:t>
    </dgm:pt>
    <dgm:pt modelId="{1D557FEC-561C-1349-8938-C7931F2779E1}">
      <dgm:prSet custT="1"/>
      <dgm:spPr>
        <a:solidFill>
          <a:srgbClr val="FF0000">
            <a:alpha val="60000"/>
          </a:srgbClr>
        </a:solidFill>
      </dgm:spPr>
      <dgm:t>
        <a:bodyPr/>
        <a:lstStyle/>
        <a:p>
          <a:r>
            <a:rPr lang="en-GB" sz="900" noProof="0" dirty="0">
              <a:solidFill>
                <a:srgbClr val="000000"/>
              </a:solidFill>
            </a:rPr>
            <a:t>External</a:t>
          </a:r>
          <a:r>
            <a:rPr lang="en-GB" sz="900" dirty="0">
              <a:solidFill>
                <a:srgbClr val="000000"/>
              </a:solidFill>
            </a:rPr>
            <a:t> Auditors</a:t>
          </a:r>
        </a:p>
      </dgm:t>
    </dgm:pt>
    <dgm:pt modelId="{929E0ADF-1C6B-B247-B10E-539D5841ABC4}" type="parTrans" cxnId="{D0671D35-35B2-F742-8B0D-343B27B32904}">
      <dgm:prSet/>
      <dgm:spPr/>
      <dgm:t>
        <a:bodyPr/>
        <a:lstStyle/>
        <a:p>
          <a:endParaRPr lang="en-US"/>
        </a:p>
      </dgm:t>
    </dgm:pt>
    <dgm:pt modelId="{481FF120-CD6B-D34F-9430-A435E0843E27}" type="sibTrans" cxnId="{D0671D35-35B2-F742-8B0D-343B27B32904}">
      <dgm:prSet/>
      <dgm:spPr/>
      <dgm:t>
        <a:bodyPr/>
        <a:lstStyle/>
        <a:p>
          <a:endParaRPr lang="en-US"/>
        </a:p>
      </dgm:t>
    </dgm:pt>
    <dgm:pt modelId="{3FE7E3C6-65C2-124A-B5E7-0EE5B7710360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3366FF">
            <a:alpha val="20000"/>
          </a:srgbClr>
        </a:solidFill>
        <a:ln>
          <a:noFill/>
        </a:ln>
      </dgm:spPr>
      <dgm:t>
        <a:bodyPr/>
        <a:lstStyle/>
        <a:p>
          <a:r>
            <a:rPr lang="en-US" dirty="0">
              <a:solidFill>
                <a:schemeClr val="bg2">
                  <a:lumMod val="10000"/>
                </a:schemeClr>
              </a:solidFill>
            </a:rPr>
            <a:t>Communication, Education, Outreach</a:t>
          </a:r>
        </a:p>
      </dgm:t>
    </dgm:pt>
    <dgm:pt modelId="{D2A8FC8A-5B2A-224B-8D44-634FF8BD2A48}" type="parTrans" cxnId="{11A9FC96-A596-E342-A260-67DEE4AE9EF5}">
      <dgm:prSet/>
      <dgm:spPr/>
      <dgm:t>
        <a:bodyPr/>
        <a:lstStyle/>
        <a:p>
          <a:endParaRPr lang="en-US"/>
        </a:p>
      </dgm:t>
    </dgm:pt>
    <dgm:pt modelId="{008FA1DA-B194-234A-83D2-548692D9B7C3}" type="sibTrans" cxnId="{11A9FC96-A596-E342-A260-67DEE4AE9EF5}">
      <dgm:prSet/>
      <dgm:spPr/>
      <dgm:t>
        <a:bodyPr/>
        <a:lstStyle/>
        <a:p>
          <a:endParaRPr lang="en-US"/>
        </a:p>
      </dgm:t>
    </dgm:pt>
    <dgm:pt modelId="{AB4D0942-CB61-2A46-B240-5E1A2F9680EA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3366FF">
            <a:alpha val="20000"/>
          </a:srgbClr>
        </a:solidFill>
        <a:ln>
          <a:noFill/>
        </a:ln>
      </dgm:spPr>
      <dgm:t>
        <a:bodyPr/>
        <a:lstStyle/>
        <a:p>
          <a:r>
            <a:rPr lang="en-US" dirty="0">
              <a:solidFill>
                <a:schemeClr val="bg2">
                  <a:lumMod val="10000"/>
                </a:schemeClr>
              </a:solidFill>
            </a:rPr>
            <a:t>Relations</a:t>
          </a:r>
          <a:r>
            <a:rPr lang="en-US" baseline="0" dirty="0">
              <a:solidFill>
                <a:schemeClr val="bg2">
                  <a:lumMod val="10000"/>
                </a:schemeClr>
              </a:solidFill>
            </a:rPr>
            <a:t> with States and IGOs</a:t>
          </a:r>
          <a:endParaRPr lang="en-US" dirty="0">
            <a:solidFill>
              <a:schemeClr val="bg2">
                <a:lumMod val="10000"/>
              </a:schemeClr>
            </a:solidFill>
          </a:endParaRPr>
        </a:p>
      </dgm:t>
    </dgm:pt>
    <dgm:pt modelId="{A82DE586-56EC-694E-9F17-E5878C3277FD}" type="parTrans" cxnId="{4265D00B-493C-AC47-ACBE-A4FD87353029}">
      <dgm:prSet/>
      <dgm:spPr/>
      <dgm:t>
        <a:bodyPr/>
        <a:lstStyle/>
        <a:p>
          <a:endParaRPr lang="en-US"/>
        </a:p>
      </dgm:t>
    </dgm:pt>
    <dgm:pt modelId="{D8057552-79C8-AC4F-8990-26C558102638}" type="sibTrans" cxnId="{4265D00B-493C-AC47-ACBE-A4FD87353029}">
      <dgm:prSet/>
      <dgm:spPr/>
      <dgm:t>
        <a:bodyPr/>
        <a:lstStyle/>
        <a:p>
          <a:endParaRPr lang="en-US"/>
        </a:p>
      </dgm:t>
    </dgm:pt>
    <dgm:pt modelId="{116B32A5-E200-EC4A-AD4D-AB17690D8EEF}" type="pres">
      <dgm:prSet presAssocID="{C3D3214F-E400-5648-AFD7-B5605F390BC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108B5BC-6992-CB40-A8E9-22255D1D4153}" type="pres">
      <dgm:prSet presAssocID="{673B4B00-3265-E64D-B098-1E1460DD7E48}" presName="hierRoot1" presStyleCnt="0">
        <dgm:presLayoutVars>
          <dgm:hierBranch val="init"/>
        </dgm:presLayoutVars>
      </dgm:prSet>
      <dgm:spPr/>
    </dgm:pt>
    <dgm:pt modelId="{86349D79-4D9F-0841-A64A-CF28F620090B}" type="pres">
      <dgm:prSet presAssocID="{673B4B00-3265-E64D-B098-1E1460DD7E48}" presName="rootComposite1" presStyleCnt="0"/>
      <dgm:spPr/>
    </dgm:pt>
    <dgm:pt modelId="{C5EF42E5-E549-014B-8915-67FECFDB6BBC}" type="pres">
      <dgm:prSet presAssocID="{673B4B00-3265-E64D-B098-1E1460DD7E48}" presName="rootText1" presStyleLbl="node0" presStyleIdx="0" presStyleCnt="2" custScaleX="238585" custScaleY="204100" custLinFactNeighborX="-1867" custLinFactNeighborY="-46799">
        <dgm:presLayoutVars>
          <dgm:chPref val="3"/>
        </dgm:presLayoutVars>
      </dgm:prSet>
      <dgm:spPr/>
    </dgm:pt>
    <dgm:pt modelId="{39AAB2FB-7C9A-494B-8AA7-6D1A29552A14}" type="pres">
      <dgm:prSet presAssocID="{673B4B00-3265-E64D-B098-1E1460DD7E48}" presName="rootConnector1" presStyleLbl="node1" presStyleIdx="0" presStyleCnt="0"/>
      <dgm:spPr/>
    </dgm:pt>
    <dgm:pt modelId="{64CCD60D-F6E3-8344-A230-6C9EDF6513B8}" type="pres">
      <dgm:prSet presAssocID="{673B4B00-3265-E64D-B098-1E1460DD7E48}" presName="hierChild2" presStyleCnt="0"/>
      <dgm:spPr/>
    </dgm:pt>
    <dgm:pt modelId="{342444B8-C0F3-474F-8FC8-55AB9EB16C3C}" type="pres">
      <dgm:prSet presAssocID="{17FB28CA-E32D-4D48-B185-08AB420FF61F}" presName="Name37" presStyleLbl="parChTrans1D2" presStyleIdx="0" presStyleCnt="9"/>
      <dgm:spPr/>
    </dgm:pt>
    <dgm:pt modelId="{002AB841-3AE4-E240-B8E5-D43762D22112}" type="pres">
      <dgm:prSet presAssocID="{A4CBD36F-E9E4-CD42-9902-3C92818736BF}" presName="hierRoot2" presStyleCnt="0">
        <dgm:presLayoutVars>
          <dgm:hierBranch val="init"/>
        </dgm:presLayoutVars>
      </dgm:prSet>
      <dgm:spPr/>
    </dgm:pt>
    <dgm:pt modelId="{2EF0D0D7-99AC-1D46-ADC3-ACA6C10BF13D}" type="pres">
      <dgm:prSet presAssocID="{A4CBD36F-E9E4-CD42-9902-3C92818736BF}" presName="rootComposite" presStyleCnt="0"/>
      <dgm:spPr/>
    </dgm:pt>
    <dgm:pt modelId="{58EAEEC5-12F4-2E45-B039-1C9C5FB1DCD6}" type="pres">
      <dgm:prSet presAssocID="{A4CBD36F-E9E4-CD42-9902-3C92818736BF}" presName="rootText" presStyleLbl="node2" presStyleIdx="0" presStyleCnt="9" custScaleX="133100" custScaleY="133100" custLinFactX="100000" custLinFactY="100000" custLinFactNeighborX="185898" custLinFactNeighborY="123033">
        <dgm:presLayoutVars>
          <dgm:chPref val="3"/>
        </dgm:presLayoutVars>
      </dgm:prSet>
      <dgm:spPr/>
    </dgm:pt>
    <dgm:pt modelId="{CAF1C1A2-4457-AD48-BAF7-1ECE0613BF24}" type="pres">
      <dgm:prSet presAssocID="{A4CBD36F-E9E4-CD42-9902-3C92818736BF}" presName="rootConnector" presStyleLbl="node2" presStyleIdx="0" presStyleCnt="9"/>
      <dgm:spPr/>
    </dgm:pt>
    <dgm:pt modelId="{A4A32720-2A3D-E34E-9F46-89C763033EB3}" type="pres">
      <dgm:prSet presAssocID="{A4CBD36F-E9E4-CD42-9902-3C92818736BF}" presName="hierChild4" presStyleCnt="0"/>
      <dgm:spPr/>
    </dgm:pt>
    <dgm:pt modelId="{CB18A155-B8A7-D947-A41F-3E651B4D41F5}" type="pres">
      <dgm:prSet presAssocID="{A4CBD36F-E9E4-CD42-9902-3C92818736BF}" presName="hierChild5" presStyleCnt="0"/>
      <dgm:spPr/>
    </dgm:pt>
    <dgm:pt modelId="{C4A3F5F3-4B05-5F45-A1E0-9F0BFBB96CAE}" type="pres">
      <dgm:prSet presAssocID="{E866CF80-F31C-2D44-997C-718B6C304E78}" presName="Name37" presStyleLbl="parChTrans1D2" presStyleIdx="1" presStyleCnt="9"/>
      <dgm:spPr/>
    </dgm:pt>
    <dgm:pt modelId="{377E05BD-F442-6344-BB1E-99A694CE59C6}" type="pres">
      <dgm:prSet presAssocID="{CC8AAAD4-B142-F94B-BAE9-ABF1933FA499}" presName="hierRoot2" presStyleCnt="0">
        <dgm:presLayoutVars>
          <dgm:hierBranch val="init"/>
        </dgm:presLayoutVars>
      </dgm:prSet>
      <dgm:spPr/>
    </dgm:pt>
    <dgm:pt modelId="{14360E40-15F6-3A4C-8644-5B46337B4B9C}" type="pres">
      <dgm:prSet presAssocID="{CC8AAAD4-B142-F94B-BAE9-ABF1933FA499}" presName="rootComposite" presStyleCnt="0"/>
      <dgm:spPr/>
    </dgm:pt>
    <dgm:pt modelId="{B241ECD2-F939-344B-AD57-FE1E67F22ADF}" type="pres">
      <dgm:prSet presAssocID="{CC8AAAD4-B142-F94B-BAE9-ABF1933FA499}" presName="rootText" presStyleLbl="node2" presStyleIdx="1" presStyleCnt="9" custScaleX="133100" custScaleY="133100" custLinFactY="100000" custLinFactNeighborX="-25733" custLinFactNeighborY="121532">
        <dgm:presLayoutVars>
          <dgm:chPref val="3"/>
        </dgm:presLayoutVars>
      </dgm:prSet>
      <dgm:spPr/>
    </dgm:pt>
    <dgm:pt modelId="{DC990EDE-A881-5F4F-B395-A9A99A6BBDC5}" type="pres">
      <dgm:prSet presAssocID="{CC8AAAD4-B142-F94B-BAE9-ABF1933FA499}" presName="rootConnector" presStyleLbl="node2" presStyleIdx="1" presStyleCnt="9"/>
      <dgm:spPr/>
    </dgm:pt>
    <dgm:pt modelId="{A3CECE8F-CC42-D940-A74D-EEEDDACA96DA}" type="pres">
      <dgm:prSet presAssocID="{CC8AAAD4-B142-F94B-BAE9-ABF1933FA499}" presName="hierChild4" presStyleCnt="0"/>
      <dgm:spPr/>
    </dgm:pt>
    <dgm:pt modelId="{B3E35481-5C6B-DD49-8E7E-1E0D4E241454}" type="pres">
      <dgm:prSet presAssocID="{2332F9B8-52E8-2947-9E63-3757BADB6526}" presName="Name37" presStyleLbl="parChTrans1D3" presStyleIdx="0" presStyleCnt="13"/>
      <dgm:spPr/>
    </dgm:pt>
    <dgm:pt modelId="{C169F945-18F0-9F4D-B895-FDC9E77EA627}" type="pres">
      <dgm:prSet presAssocID="{7E8F6F0C-5312-A44E-B47D-24509B445086}" presName="hierRoot2" presStyleCnt="0">
        <dgm:presLayoutVars>
          <dgm:hierBranch val="init"/>
        </dgm:presLayoutVars>
      </dgm:prSet>
      <dgm:spPr/>
    </dgm:pt>
    <dgm:pt modelId="{BFCE323D-4DAD-9B47-9DCA-B7DD299C3D58}" type="pres">
      <dgm:prSet presAssocID="{7E8F6F0C-5312-A44E-B47D-24509B445086}" presName="rootComposite" presStyleCnt="0"/>
      <dgm:spPr/>
    </dgm:pt>
    <dgm:pt modelId="{E1C3D203-D324-4E49-8117-E853EB38B708}" type="pres">
      <dgm:prSet presAssocID="{7E8F6F0C-5312-A44E-B47D-24509B445086}" presName="rootText" presStyleLbl="node3" presStyleIdx="0" presStyleCnt="13" custScaleX="133100" custScaleY="133100" custLinFactY="100000" custLinFactNeighborX="-10750" custLinFactNeighborY="115301">
        <dgm:presLayoutVars>
          <dgm:chPref val="3"/>
        </dgm:presLayoutVars>
      </dgm:prSet>
      <dgm:spPr/>
    </dgm:pt>
    <dgm:pt modelId="{9822435A-ACAD-784E-AFC2-119BFDEE9255}" type="pres">
      <dgm:prSet presAssocID="{7E8F6F0C-5312-A44E-B47D-24509B445086}" presName="rootConnector" presStyleLbl="node3" presStyleIdx="0" presStyleCnt="13"/>
      <dgm:spPr/>
    </dgm:pt>
    <dgm:pt modelId="{66263B3D-6414-8B47-9966-5A41271831B0}" type="pres">
      <dgm:prSet presAssocID="{7E8F6F0C-5312-A44E-B47D-24509B445086}" presName="hierChild4" presStyleCnt="0"/>
      <dgm:spPr/>
    </dgm:pt>
    <dgm:pt modelId="{484690E3-2228-5E47-BEF0-B1FBC922C33D}" type="pres">
      <dgm:prSet presAssocID="{7E8F6F0C-5312-A44E-B47D-24509B445086}" presName="hierChild5" presStyleCnt="0"/>
      <dgm:spPr/>
    </dgm:pt>
    <dgm:pt modelId="{BD249313-BB15-4948-B7AA-6E297B33C04C}" type="pres">
      <dgm:prSet presAssocID="{CC8AAAD4-B142-F94B-BAE9-ABF1933FA499}" presName="hierChild5" presStyleCnt="0"/>
      <dgm:spPr/>
    </dgm:pt>
    <dgm:pt modelId="{F7939F8C-3A93-024C-A42B-9C93425C398F}" type="pres">
      <dgm:prSet presAssocID="{F6210003-E621-434D-B425-61B69939D1CD}" presName="Name37" presStyleLbl="parChTrans1D2" presStyleIdx="2" presStyleCnt="9"/>
      <dgm:spPr/>
    </dgm:pt>
    <dgm:pt modelId="{2A1CE8CF-6248-BA4D-AF8B-B3951C364DDA}" type="pres">
      <dgm:prSet presAssocID="{FD0A13E6-4D83-864F-92AC-6C71326237B2}" presName="hierRoot2" presStyleCnt="0">
        <dgm:presLayoutVars>
          <dgm:hierBranch val="init"/>
        </dgm:presLayoutVars>
      </dgm:prSet>
      <dgm:spPr/>
    </dgm:pt>
    <dgm:pt modelId="{87100CEC-72A7-E645-987A-061B41A4084C}" type="pres">
      <dgm:prSet presAssocID="{FD0A13E6-4D83-864F-92AC-6C71326237B2}" presName="rootComposite" presStyleCnt="0"/>
      <dgm:spPr/>
    </dgm:pt>
    <dgm:pt modelId="{B4BF9330-B31A-5648-A3B8-AD8292F0998B}" type="pres">
      <dgm:prSet presAssocID="{FD0A13E6-4D83-864F-92AC-6C71326237B2}" presName="rootText" presStyleLbl="node2" presStyleIdx="2" presStyleCnt="9" custScaleX="133100" custScaleY="133272" custLinFactY="187816" custLinFactNeighborX="29987" custLinFactNeighborY="200000">
        <dgm:presLayoutVars>
          <dgm:chPref val="3"/>
        </dgm:presLayoutVars>
      </dgm:prSet>
      <dgm:spPr/>
    </dgm:pt>
    <dgm:pt modelId="{FB804389-1971-7346-B690-D121C0258E7F}" type="pres">
      <dgm:prSet presAssocID="{FD0A13E6-4D83-864F-92AC-6C71326237B2}" presName="rootConnector" presStyleLbl="node2" presStyleIdx="2" presStyleCnt="9"/>
      <dgm:spPr/>
    </dgm:pt>
    <dgm:pt modelId="{B5449652-D41E-AE4D-856C-E3BA1B28594E}" type="pres">
      <dgm:prSet presAssocID="{FD0A13E6-4D83-864F-92AC-6C71326237B2}" presName="hierChild4" presStyleCnt="0"/>
      <dgm:spPr/>
    </dgm:pt>
    <dgm:pt modelId="{5B422570-E7EE-6140-AC57-AF54D20FF910}" type="pres">
      <dgm:prSet presAssocID="{FD0A13E6-4D83-864F-92AC-6C71326237B2}" presName="hierChild5" presStyleCnt="0"/>
      <dgm:spPr/>
    </dgm:pt>
    <dgm:pt modelId="{7E8D0F0C-5427-C846-8B87-95533964B363}" type="pres">
      <dgm:prSet presAssocID="{B4B868B4-D566-B946-8DBE-29F714B0501F}" presName="Name37" presStyleLbl="parChTrans1D2" presStyleIdx="3" presStyleCnt="9"/>
      <dgm:spPr/>
    </dgm:pt>
    <dgm:pt modelId="{BEFB08B3-C8C7-0643-BD44-524618C99A07}" type="pres">
      <dgm:prSet presAssocID="{6D6A1EDF-7C7C-8442-B276-F9050C812429}" presName="hierRoot2" presStyleCnt="0">
        <dgm:presLayoutVars>
          <dgm:hierBranch val="init"/>
        </dgm:presLayoutVars>
      </dgm:prSet>
      <dgm:spPr/>
    </dgm:pt>
    <dgm:pt modelId="{F2D2DBD0-352B-5445-9B40-6E4833A0E571}" type="pres">
      <dgm:prSet presAssocID="{6D6A1EDF-7C7C-8442-B276-F9050C812429}" presName="rootComposite" presStyleCnt="0"/>
      <dgm:spPr/>
    </dgm:pt>
    <dgm:pt modelId="{C3228266-E0BA-7E48-83B0-5547EF1FCD3F}" type="pres">
      <dgm:prSet presAssocID="{6D6A1EDF-7C7C-8442-B276-F9050C812429}" presName="rootText" presStyleLbl="node2" presStyleIdx="3" presStyleCnt="9" custScaleX="133100" custScaleY="133100" custLinFactY="100000" custLinFactNeighborX="-21789" custLinFactNeighborY="121492">
        <dgm:presLayoutVars>
          <dgm:chPref val="3"/>
        </dgm:presLayoutVars>
      </dgm:prSet>
      <dgm:spPr/>
    </dgm:pt>
    <dgm:pt modelId="{ED73C435-9624-4E4B-AF7A-DB03A51AFF8A}" type="pres">
      <dgm:prSet presAssocID="{6D6A1EDF-7C7C-8442-B276-F9050C812429}" presName="rootConnector" presStyleLbl="node2" presStyleIdx="3" presStyleCnt="9"/>
      <dgm:spPr/>
    </dgm:pt>
    <dgm:pt modelId="{ADC89FE9-8DF4-4641-99AD-E9F6BC0A3D46}" type="pres">
      <dgm:prSet presAssocID="{6D6A1EDF-7C7C-8442-B276-F9050C812429}" presName="hierChild4" presStyleCnt="0"/>
      <dgm:spPr/>
    </dgm:pt>
    <dgm:pt modelId="{C4C8EBD5-40C6-E048-8BD7-ED4797DC2237}" type="pres">
      <dgm:prSet presAssocID="{6D6A1EDF-7C7C-8442-B276-F9050C812429}" presName="hierChild5" presStyleCnt="0"/>
      <dgm:spPr/>
    </dgm:pt>
    <dgm:pt modelId="{97A2F6C4-AA51-8F44-B7BC-D54FA7715859}" type="pres">
      <dgm:prSet presAssocID="{929E0ADF-1C6B-B247-B10E-539D5841ABC4}" presName="Name37" presStyleLbl="parChTrans1D2" presStyleIdx="4" presStyleCnt="9"/>
      <dgm:spPr/>
    </dgm:pt>
    <dgm:pt modelId="{90DA1426-9610-E04C-8360-EEF9B901678C}" type="pres">
      <dgm:prSet presAssocID="{1D557FEC-561C-1349-8938-C7931F2779E1}" presName="hierRoot2" presStyleCnt="0">
        <dgm:presLayoutVars>
          <dgm:hierBranch val="init"/>
        </dgm:presLayoutVars>
      </dgm:prSet>
      <dgm:spPr/>
    </dgm:pt>
    <dgm:pt modelId="{4B759996-EBA8-9B4A-BB16-EBD96BB53F17}" type="pres">
      <dgm:prSet presAssocID="{1D557FEC-561C-1349-8938-C7931F2779E1}" presName="rootComposite" presStyleCnt="0"/>
      <dgm:spPr/>
    </dgm:pt>
    <dgm:pt modelId="{196CB627-D303-2544-87AE-CBC341B95A70}" type="pres">
      <dgm:prSet presAssocID="{1D557FEC-561C-1349-8938-C7931F2779E1}" presName="rootText" presStyleLbl="node2" presStyleIdx="4" presStyleCnt="9" custScaleX="90894" custScaleY="92375" custLinFactX="-190153" custLinFactNeighborX="-200000" custLinFactNeighborY="1408">
        <dgm:presLayoutVars>
          <dgm:chPref val="3"/>
        </dgm:presLayoutVars>
      </dgm:prSet>
      <dgm:spPr/>
    </dgm:pt>
    <dgm:pt modelId="{66010544-CA5F-A344-880D-B2CF4AB92FC5}" type="pres">
      <dgm:prSet presAssocID="{1D557FEC-561C-1349-8938-C7931F2779E1}" presName="rootConnector" presStyleLbl="node2" presStyleIdx="4" presStyleCnt="9"/>
      <dgm:spPr/>
    </dgm:pt>
    <dgm:pt modelId="{0C0EFE74-210A-1B4F-8078-8E6728B29907}" type="pres">
      <dgm:prSet presAssocID="{1D557FEC-561C-1349-8938-C7931F2779E1}" presName="hierChild4" presStyleCnt="0"/>
      <dgm:spPr/>
    </dgm:pt>
    <dgm:pt modelId="{FC022E7B-EE17-3F42-960C-123D1291928A}" type="pres">
      <dgm:prSet presAssocID="{1D557FEC-561C-1349-8938-C7931F2779E1}" presName="hierChild5" presStyleCnt="0"/>
      <dgm:spPr/>
    </dgm:pt>
    <dgm:pt modelId="{5DA1F311-BC5A-C546-90D8-C6836A2F9281}" type="pres">
      <dgm:prSet presAssocID="{673B4B00-3265-E64D-B098-1E1460DD7E48}" presName="hierChild3" presStyleCnt="0"/>
      <dgm:spPr/>
    </dgm:pt>
    <dgm:pt modelId="{A6EBE6F0-C58B-D148-841E-BA8D3BC05B6A}" type="pres">
      <dgm:prSet presAssocID="{80E8920F-9958-E847-85F8-C8901AB7623A}" presName="hierRoot1" presStyleCnt="0">
        <dgm:presLayoutVars>
          <dgm:hierBranch val="init"/>
        </dgm:presLayoutVars>
      </dgm:prSet>
      <dgm:spPr/>
    </dgm:pt>
    <dgm:pt modelId="{37C6E06B-35A1-8B46-86A9-52BD8384C841}" type="pres">
      <dgm:prSet presAssocID="{80E8920F-9958-E847-85F8-C8901AB7623A}" presName="rootComposite1" presStyleCnt="0"/>
      <dgm:spPr/>
    </dgm:pt>
    <dgm:pt modelId="{FF396353-7164-5942-B73E-809747430D64}" type="pres">
      <dgm:prSet presAssocID="{80E8920F-9958-E847-85F8-C8901AB7623A}" presName="rootText1" presStyleLbl="node0" presStyleIdx="1" presStyleCnt="2" custScaleX="246469" custScaleY="186629" custLinFactNeighborX="-77780" custLinFactNeighborY="-39624">
        <dgm:presLayoutVars>
          <dgm:chPref val="3"/>
        </dgm:presLayoutVars>
      </dgm:prSet>
      <dgm:spPr/>
    </dgm:pt>
    <dgm:pt modelId="{0AF837ED-8BB3-FC42-A3DE-B95E6A753120}" type="pres">
      <dgm:prSet presAssocID="{80E8920F-9958-E847-85F8-C8901AB7623A}" presName="rootConnector1" presStyleLbl="node1" presStyleIdx="0" presStyleCnt="0"/>
      <dgm:spPr/>
    </dgm:pt>
    <dgm:pt modelId="{EC7765D5-1424-EB47-93CE-1084921F1C4A}" type="pres">
      <dgm:prSet presAssocID="{80E8920F-9958-E847-85F8-C8901AB7623A}" presName="hierChild2" presStyleCnt="0"/>
      <dgm:spPr/>
    </dgm:pt>
    <dgm:pt modelId="{E32EDFE8-D5EE-AC4B-955A-63F6710CD68C}" type="pres">
      <dgm:prSet presAssocID="{4197C979-1792-F149-9392-4389297E48BA}" presName="Name37" presStyleLbl="parChTrans1D2" presStyleIdx="5" presStyleCnt="9"/>
      <dgm:spPr/>
    </dgm:pt>
    <dgm:pt modelId="{DA8FD53D-25DB-C042-BFDE-A62DBCC54F12}" type="pres">
      <dgm:prSet presAssocID="{E7A706C9-8D48-1F4F-B6DC-D084943E0F7C}" presName="hierRoot2" presStyleCnt="0">
        <dgm:presLayoutVars>
          <dgm:hierBranch val="init"/>
        </dgm:presLayoutVars>
      </dgm:prSet>
      <dgm:spPr/>
    </dgm:pt>
    <dgm:pt modelId="{32D94A0D-4CB4-4247-8626-1F3B855E35C1}" type="pres">
      <dgm:prSet presAssocID="{E7A706C9-8D48-1F4F-B6DC-D084943E0F7C}" presName="rootComposite" presStyleCnt="0"/>
      <dgm:spPr/>
    </dgm:pt>
    <dgm:pt modelId="{6A2E65ED-CBBC-A643-8A7A-1BA37B6D2893}" type="pres">
      <dgm:prSet presAssocID="{E7A706C9-8D48-1F4F-B6DC-D084943E0F7C}" presName="rootText" presStyleLbl="node2" presStyleIdx="5" presStyleCnt="9" custScaleX="149661" custScaleY="148456" custLinFactNeighborX="-28727" custLinFactNeighborY="18625">
        <dgm:presLayoutVars>
          <dgm:chPref val="3"/>
        </dgm:presLayoutVars>
      </dgm:prSet>
      <dgm:spPr/>
    </dgm:pt>
    <dgm:pt modelId="{FEA07ABC-997B-9D4D-9F41-6C3F22E7B17F}" type="pres">
      <dgm:prSet presAssocID="{E7A706C9-8D48-1F4F-B6DC-D084943E0F7C}" presName="rootConnector" presStyleLbl="node2" presStyleIdx="5" presStyleCnt="9"/>
      <dgm:spPr/>
    </dgm:pt>
    <dgm:pt modelId="{CC9A029A-459E-C240-88A8-2747C2931D8E}" type="pres">
      <dgm:prSet presAssocID="{E7A706C9-8D48-1F4F-B6DC-D084943E0F7C}" presName="hierChild4" presStyleCnt="0"/>
      <dgm:spPr/>
    </dgm:pt>
    <dgm:pt modelId="{F495C933-523C-D641-8D9C-723E4BD41AD5}" type="pres">
      <dgm:prSet presAssocID="{1524A901-4EF2-1744-BBEA-CF2BB77BA152}" presName="Name37" presStyleLbl="parChTrans1D3" presStyleIdx="1" presStyleCnt="13"/>
      <dgm:spPr/>
    </dgm:pt>
    <dgm:pt modelId="{80AEBC56-788B-FB40-919E-97A3C234C06B}" type="pres">
      <dgm:prSet presAssocID="{3958DCE6-DC6E-CF49-8EE3-907919D24A9A}" presName="hierRoot2" presStyleCnt="0">
        <dgm:presLayoutVars>
          <dgm:hierBranch val="init"/>
        </dgm:presLayoutVars>
      </dgm:prSet>
      <dgm:spPr/>
    </dgm:pt>
    <dgm:pt modelId="{25C7E89E-62A5-3540-8035-D3C120EE5ECF}" type="pres">
      <dgm:prSet presAssocID="{3958DCE6-DC6E-CF49-8EE3-907919D24A9A}" presName="rootComposite" presStyleCnt="0"/>
      <dgm:spPr/>
    </dgm:pt>
    <dgm:pt modelId="{EC3B374D-1A50-6D41-A2B8-F29601ABCB9C}" type="pres">
      <dgm:prSet presAssocID="{3958DCE6-DC6E-CF49-8EE3-907919D24A9A}" presName="rootText" presStyleLbl="node3" presStyleIdx="1" presStyleCnt="13" custScaleX="56016" custScaleY="70022" custLinFactNeighborX="-9378" custLinFactNeighborY="27111">
        <dgm:presLayoutVars>
          <dgm:chPref val="3"/>
        </dgm:presLayoutVars>
      </dgm:prSet>
      <dgm:spPr/>
    </dgm:pt>
    <dgm:pt modelId="{BD26C4C9-9C90-A44C-8024-EDBBFB0E982B}" type="pres">
      <dgm:prSet presAssocID="{3958DCE6-DC6E-CF49-8EE3-907919D24A9A}" presName="rootConnector" presStyleLbl="node3" presStyleIdx="1" presStyleCnt="13"/>
      <dgm:spPr/>
    </dgm:pt>
    <dgm:pt modelId="{7EABFF23-1D55-684C-90FE-9352E9D999FB}" type="pres">
      <dgm:prSet presAssocID="{3958DCE6-DC6E-CF49-8EE3-907919D24A9A}" presName="hierChild4" presStyleCnt="0"/>
      <dgm:spPr/>
    </dgm:pt>
    <dgm:pt modelId="{6F8F305F-2D68-6B47-9786-9853F6F77A82}" type="pres">
      <dgm:prSet presAssocID="{3958DCE6-DC6E-CF49-8EE3-907919D24A9A}" presName="hierChild5" presStyleCnt="0"/>
      <dgm:spPr/>
    </dgm:pt>
    <dgm:pt modelId="{A3D24F63-C5B0-1946-842F-B5E063CD27B6}" type="pres">
      <dgm:prSet presAssocID="{7EB5EE7A-D308-004C-9754-40A28B43B2B6}" presName="Name37" presStyleLbl="parChTrans1D3" presStyleIdx="2" presStyleCnt="13"/>
      <dgm:spPr/>
    </dgm:pt>
    <dgm:pt modelId="{3B86E4D6-8841-C84A-98B1-01A589959FB5}" type="pres">
      <dgm:prSet presAssocID="{17834550-07A0-EE44-82C6-5323FF941E7A}" presName="hierRoot2" presStyleCnt="0">
        <dgm:presLayoutVars>
          <dgm:hierBranch val="init"/>
        </dgm:presLayoutVars>
      </dgm:prSet>
      <dgm:spPr/>
    </dgm:pt>
    <dgm:pt modelId="{DED398D0-C151-6742-A443-35587A23E70F}" type="pres">
      <dgm:prSet presAssocID="{17834550-07A0-EE44-82C6-5323FF941E7A}" presName="rootComposite" presStyleCnt="0"/>
      <dgm:spPr/>
    </dgm:pt>
    <dgm:pt modelId="{8183C0EE-3480-5846-8847-A969C39F70E0}" type="pres">
      <dgm:prSet presAssocID="{17834550-07A0-EE44-82C6-5323FF941E7A}" presName="rootText" presStyleLbl="node3" presStyleIdx="2" presStyleCnt="13" custScaleX="56016" custScaleY="70022" custLinFactNeighborX="-9378" custLinFactNeighborY="-1529">
        <dgm:presLayoutVars>
          <dgm:chPref val="3"/>
        </dgm:presLayoutVars>
      </dgm:prSet>
      <dgm:spPr/>
    </dgm:pt>
    <dgm:pt modelId="{AEEAC739-8222-3741-AD34-FC18AE6633FC}" type="pres">
      <dgm:prSet presAssocID="{17834550-07A0-EE44-82C6-5323FF941E7A}" presName="rootConnector" presStyleLbl="node3" presStyleIdx="2" presStyleCnt="13"/>
      <dgm:spPr/>
    </dgm:pt>
    <dgm:pt modelId="{471FDAEE-EC81-E641-B779-C6A31F6ABFC5}" type="pres">
      <dgm:prSet presAssocID="{17834550-07A0-EE44-82C6-5323FF941E7A}" presName="hierChild4" presStyleCnt="0"/>
      <dgm:spPr/>
    </dgm:pt>
    <dgm:pt modelId="{DA5ADA3B-A10F-4245-B57B-5B8DB7114D23}" type="pres">
      <dgm:prSet presAssocID="{17834550-07A0-EE44-82C6-5323FF941E7A}" presName="hierChild5" presStyleCnt="0"/>
      <dgm:spPr/>
    </dgm:pt>
    <dgm:pt modelId="{435F7D8D-CE5C-E847-BFC9-F7565F1B72BD}" type="pres">
      <dgm:prSet presAssocID="{B10B9D99-7C70-0F47-ACC7-1195822118BB}" presName="Name37" presStyleLbl="parChTrans1D3" presStyleIdx="3" presStyleCnt="13"/>
      <dgm:spPr/>
    </dgm:pt>
    <dgm:pt modelId="{14E14008-28D2-6946-9A3C-A267583393C2}" type="pres">
      <dgm:prSet presAssocID="{BC0C2F4D-0606-6D45-A337-DE3E46A61187}" presName="hierRoot2" presStyleCnt="0">
        <dgm:presLayoutVars>
          <dgm:hierBranch val="init"/>
        </dgm:presLayoutVars>
      </dgm:prSet>
      <dgm:spPr/>
    </dgm:pt>
    <dgm:pt modelId="{293195A1-1DB9-544A-B090-F037A16F184B}" type="pres">
      <dgm:prSet presAssocID="{BC0C2F4D-0606-6D45-A337-DE3E46A61187}" presName="rootComposite" presStyleCnt="0"/>
      <dgm:spPr/>
    </dgm:pt>
    <dgm:pt modelId="{2D593DC2-DD67-5742-A0F7-1A50275F62C9}" type="pres">
      <dgm:prSet presAssocID="{BC0C2F4D-0606-6D45-A337-DE3E46A61187}" presName="rootText" presStyleLbl="node3" presStyleIdx="3" presStyleCnt="13" custScaleX="56016" custScaleY="70022" custLinFactNeighborX="-9378" custLinFactNeighborY="-31310">
        <dgm:presLayoutVars>
          <dgm:chPref val="3"/>
        </dgm:presLayoutVars>
      </dgm:prSet>
      <dgm:spPr/>
    </dgm:pt>
    <dgm:pt modelId="{7A5FF01A-44B8-314B-8863-0EBA286E35B0}" type="pres">
      <dgm:prSet presAssocID="{BC0C2F4D-0606-6D45-A337-DE3E46A61187}" presName="rootConnector" presStyleLbl="node3" presStyleIdx="3" presStyleCnt="13"/>
      <dgm:spPr/>
    </dgm:pt>
    <dgm:pt modelId="{08ECF6B8-0881-AD4C-9461-933C35A5CF51}" type="pres">
      <dgm:prSet presAssocID="{BC0C2F4D-0606-6D45-A337-DE3E46A61187}" presName="hierChild4" presStyleCnt="0"/>
      <dgm:spPr/>
    </dgm:pt>
    <dgm:pt modelId="{B7AF1346-BF5E-3C4B-8DD7-D1FAFEDBC0E6}" type="pres">
      <dgm:prSet presAssocID="{BC0C2F4D-0606-6D45-A337-DE3E46A61187}" presName="hierChild5" presStyleCnt="0"/>
      <dgm:spPr/>
    </dgm:pt>
    <dgm:pt modelId="{E84AE1F7-F5FD-6E43-B73D-6FAE0FF7896F}" type="pres">
      <dgm:prSet presAssocID="{F28E2BE1-73F1-F243-BE13-57D461F61F12}" presName="Name37" presStyleLbl="parChTrans1D3" presStyleIdx="4" presStyleCnt="13"/>
      <dgm:spPr/>
    </dgm:pt>
    <dgm:pt modelId="{3E7D739D-5810-0649-9A87-F483AD081E18}" type="pres">
      <dgm:prSet presAssocID="{78173746-0B4C-2C4A-AD37-E93BEF2D65BF}" presName="hierRoot2" presStyleCnt="0">
        <dgm:presLayoutVars>
          <dgm:hierBranch val="init"/>
        </dgm:presLayoutVars>
      </dgm:prSet>
      <dgm:spPr/>
    </dgm:pt>
    <dgm:pt modelId="{D56950D4-1FB0-254F-A82B-C8F61D6CCF70}" type="pres">
      <dgm:prSet presAssocID="{78173746-0B4C-2C4A-AD37-E93BEF2D65BF}" presName="rootComposite" presStyleCnt="0"/>
      <dgm:spPr/>
    </dgm:pt>
    <dgm:pt modelId="{FE12DC42-FF40-7A48-8409-BBD8DEAB1176}" type="pres">
      <dgm:prSet presAssocID="{78173746-0B4C-2C4A-AD37-E93BEF2D65BF}" presName="rootText" presStyleLbl="node3" presStyleIdx="4" presStyleCnt="13" custScaleX="55673" custScaleY="70785" custLinFactNeighborX="-8354" custLinFactNeighborY="-56251">
        <dgm:presLayoutVars>
          <dgm:chPref val="3"/>
        </dgm:presLayoutVars>
      </dgm:prSet>
      <dgm:spPr/>
    </dgm:pt>
    <dgm:pt modelId="{9549C819-2AA4-1743-9A0B-E40B283A8880}" type="pres">
      <dgm:prSet presAssocID="{78173746-0B4C-2C4A-AD37-E93BEF2D65BF}" presName="rootConnector" presStyleLbl="node3" presStyleIdx="4" presStyleCnt="13"/>
      <dgm:spPr/>
    </dgm:pt>
    <dgm:pt modelId="{F9FE0425-AA00-8C4A-978D-F52BBD116CAA}" type="pres">
      <dgm:prSet presAssocID="{78173746-0B4C-2C4A-AD37-E93BEF2D65BF}" presName="hierChild4" presStyleCnt="0"/>
      <dgm:spPr/>
    </dgm:pt>
    <dgm:pt modelId="{973ECE91-B609-064D-ADE4-22529A65EF28}" type="pres">
      <dgm:prSet presAssocID="{78173746-0B4C-2C4A-AD37-E93BEF2D65BF}" presName="hierChild5" presStyleCnt="0"/>
      <dgm:spPr/>
    </dgm:pt>
    <dgm:pt modelId="{E5E0FD70-8642-E843-ABD0-9246370C291C}" type="pres">
      <dgm:prSet presAssocID="{E7A706C9-8D48-1F4F-B6DC-D084943E0F7C}" presName="hierChild5" presStyleCnt="0"/>
      <dgm:spPr/>
    </dgm:pt>
    <dgm:pt modelId="{94081CF1-A70D-5C45-86BB-54748FDA626E}" type="pres">
      <dgm:prSet presAssocID="{07A239B0-B397-2E44-92F4-C1889D1D29F2}" presName="Name37" presStyleLbl="parChTrans1D2" presStyleIdx="6" presStyleCnt="9"/>
      <dgm:spPr/>
    </dgm:pt>
    <dgm:pt modelId="{B69C195F-F403-4741-A41E-6A946516342C}" type="pres">
      <dgm:prSet presAssocID="{E207CDD8-B38F-B74F-992F-CFE0BA9FF986}" presName="hierRoot2" presStyleCnt="0">
        <dgm:presLayoutVars>
          <dgm:hierBranch val="init"/>
        </dgm:presLayoutVars>
      </dgm:prSet>
      <dgm:spPr/>
    </dgm:pt>
    <dgm:pt modelId="{F3779E8A-0C9F-0A49-9EDA-BE847917ECEA}" type="pres">
      <dgm:prSet presAssocID="{E207CDD8-B38F-B74F-992F-CFE0BA9FF986}" presName="rootComposite" presStyleCnt="0"/>
      <dgm:spPr/>
    </dgm:pt>
    <dgm:pt modelId="{D2273441-6A98-8046-8B89-20D37462DD3E}" type="pres">
      <dgm:prSet presAssocID="{E207CDD8-B38F-B74F-992F-CFE0BA9FF986}" presName="rootText" presStyleLbl="node2" presStyleIdx="6" presStyleCnt="9" custScaleX="146305" custScaleY="149868" custLinFactNeighborX="-34087" custLinFactNeighborY="18703">
        <dgm:presLayoutVars>
          <dgm:chPref val="3"/>
        </dgm:presLayoutVars>
      </dgm:prSet>
      <dgm:spPr/>
    </dgm:pt>
    <dgm:pt modelId="{9080EB56-C7E5-E446-B849-041CF0B8EF6F}" type="pres">
      <dgm:prSet presAssocID="{E207CDD8-B38F-B74F-992F-CFE0BA9FF986}" presName="rootConnector" presStyleLbl="node2" presStyleIdx="6" presStyleCnt="9"/>
      <dgm:spPr/>
    </dgm:pt>
    <dgm:pt modelId="{48D03342-C2B4-C141-9D5A-04FF5496C123}" type="pres">
      <dgm:prSet presAssocID="{E207CDD8-B38F-B74F-992F-CFE0BA9FF986}" presName="hierChild4" presStyleCnt="0"/>
      <dgm:spPr/>
    </dgm:pt>
    <dgm:pt modelId="{0CF2B852-B060-C744-84B3-F5C7376E105D}" type="pres">
      <dgm:prSet presAssocID="{334BECFB-90D6-4247-9032-80639ED840C5}" presName="Name37" presStyleLbl="parChTrans1D3" presStyleIdx="5" presStyleCnt="13"/>
      <dgm:spPr/>
    </dgm:pt>
    <dgm:pt modelId="{117237E3-4924-C24F-B3CA-964D6AF00C06}" type="pres">
      <dgm:prSet presAssocID="{7D7F02AD-6BCB-E94B-9395-13EAA1361CD0}" presName="hierRoot2" presStyleCnt="0">
        <dgm:presLayoutVars>
          <dgm:hierBranch val="init"/>
        </dgm:presLayoutVars>
      </dgm:prSet>
      <dgm:spPr/>
    </dgm:pt>
    <dgm:pt modelId="{4D8CFCBE-FC10-2141-85C7-A95E7AABE47C}" type="pres">
      <dgm:prSet presAssocID="{7D7F02AD-6BCB-E94B-9395-13EAA1361CD0}" presName="rootComposite" presStyleCnt="0"/>
      <dgm:spPr/>
    </dgm:pt>
    <dgm:pt modelId="{E6D2D579-52A4-5E43-AA3D-99405AA89AE1}" type="pres">
      <dgm:prSet presAssocID="{7D7F02AD-6BCB-E94B-9395-13EAA1361CD0}" presName="rootText" presStyleLbl="node3" presStyleIdx="5" presStyleCnt="13" custScaleX="56016" custScaleY="70020" custLinFactNeighborX="-32933" custLinFactNeighborY="22705">
        <dgm:presLayoutVars>
          <dgm:chPref val="3"/>
        </dgm:presLayoutVars>
      </dgm:prSet>
      <dgm:spPr/>
    </dgm:pt>
    <dgm:pt modelId="{84FE2B8A-B690-0E42-AA4B-2D76A40F3FB0}" type="pres">
      <dgm:prSet presAssocID="{7D7F02AD-6BCB-E94B-9395-13EAA1361CD0}" presName="rootConnector" presStyleLbl="node3" presStyleIdx="5" presStyleCnt="13"/>
      <dgm:spPr/>
    </dgm:pt>
    <dgm:pt modelId="{61B66167-A228-0649-A134-875510FC2995}" type="pres">
      <dgm:prSet presAssocID="{7D7F02AD-6BCB-E94B-9395-13EAA1361CD0}" presName="hierChild4" presStyleCnt="0"/>
      <dgm:spPr/>
    </dgm:pt>
    <dgm:pt modelId="{1A52AC18-0C92-F94A-87C6-DC4B7B072EC8}" type="pres">
      <dgm:prSet presAssocID="{7D7F02AD-6BCB-E94B-9395-13EAA1361CD0}" presName="hierChild5" presStyleCnt="0"/>
      <dgm:spPr/>
    </dgm:pt>
    <dgm:pt modelId="{3DA61CA3-598F-8E46-86AB-79E85253C621}" type="pres">
      <dgm:prSet presAssocID="{E8FC5EA0-E93C-1347-95E9-7711064EDB1F}" presName="Name37" presStyleLbl="parChTrans1D3" presStyleIdx="6" presStyleCnt="13"/>
      <dgm:spPr/>
    </dgm:pt>
    <dgm:pt modelId="{20FDAD99-5D66-E24A-93BE-1429DC45C9F8}" type="pres">
      <dgm:prSet presAssocID="{A802E71F-AB59-094A-9C65-B031801609E0}" presName="hierRoot2" presStyleCnt="0">
        <dgm:presLayoutVars>
          <dgm:hierBranch val="init"/>
        </dgm:presLayoutVars>
      </dgm:prSet>
      <dgm:spPr/>
    </dgm:pt>
    <dgm:pt modelId="{E2E7C004-A72F-9E4C-9A1B-CEC333BEAFA1}" type="pres">
      <dgm:prSet presAssocID="{A802E71F-AB59-094A-9C65-B031801609E0}" presName="rootComposite" presStyleCnt="0"/>
      <dgm:spPr/>
    </dgm:pt>
    <dgm:pt modelId="{2EBB69E1-D5B9-4246-8085-19D4B34C726D}" type="pres">
      <dgm:prSet presAssocID="{A802E71F-AB59-094A-9C65-B031801609E0}" presName="rootText" presStyleLbl="node3" presStyleIdx="6" presStyleCnt="13" custScaleX="56016" custScaleY="70020" custLinFactNeighborX="-33193" custLinFactNeighborY="-1406">
        <dgm:presLayoutVars>
          <dgm:chPref val="3"/>
        </dgm:presLayoutVars>
      </dgm:prSet>
      <dgm:spPr>
        <a:prstGeom prst="rect">
          <a:avLst/>
        </a:prstGeom>
      </dgm:spPr>
    </dgm:pt>
    <dgm:pt modelId="{7C9BDF36-9D9F-2045-8D51-0A197E13C8EF}" type="pres">
      <dgm:prSet presAssocID="{A802E71F-AB59-094A-9C65-B031801609E0}" presName="rootConnector" presStyleLbl="node3" presStyleIdx="6" presStyleCnt="13"/>
      <dgm:spPr/>
    </dgm:pt>
    <dgm:pt modelId="{7BB1E44D-5917-F349-8C21-3067AFA4436D}" type="pres">
      <dgm:prSet presAssocID="{A802E71F-AB59-094A-9C65-B031801609E0}" presName="hierChild4" presStyleCnt="0"/>
      <dgm:spPr/>
    </dgm:pt>
    <dgm:pt modelId="{2BBCBA2D-AD11-8844-9C83-B138BA5BC03A}" type="pres">
      <dgm:prSet presAssocID="{A802E71F-AB59-094A-9C65-B031801609E0}" presName="hierChild5" presStyleCnt="0"/>
      <dgm:spPr/>
    </dgm:pt>
    <dgm:pt modelId="{8B04C16A-D873-8841-87B3-81F37D1C5058}" type="pres">
      <dgm:prSet presAssocID="{6C00C4E3-B6B4-A342-9907-A78FEC1835EC}" presName="Name37" presStyleLbl="parChTrans1D3" presStyleIdx="7" presStyleCnt="13"/>
      <dgm:spPr/>
    </dgm:pt>
    <dgm:pt modelId="{4B03D887-0DC9-FF43-A8E5-AA3978B32AE5}" type="pres">
      <dgm:prSet presAssocID="{6F1A6BAF-8631-2F44-9969-C79A5A297D57}" presName="hierRoot2" presStyleCnt="0">
        <dgm:presLayoutVars>
          <dgm:hierBranch val="init"/>
        </dgm:presLayoutVars>
      </dgm:prSet>
      <dgm:spPr/>
    </dgm:pt>
    <dgm:pt modelId="{69AF5C15-7A7F-C144-AB73-B033719F13A2}" type="pres">
      <dgm:prSet presAssocID="{6F1A6BAF-8631-2F44-9969-C79A5A297D57}" presName="rootComposite" presStyleCnt="0"/>
      <dgm:spPr/>
    </dgm:pt>
    <dgm:pt modelId="{3A1D94A2-E169-EC46-88B4-5CAD5EF0D98C}" type="pres">
      <dgm:prSet presAssocID="{6F1A6BAF-8631-2F44-9969-C79A5A297D57}" presName="rootText" presStyleLbl="node3" presStyleIdx="7" presStyleCnt="13" custScaleX="56016" custScaleY="70020" custLinFactNeighborX="-33193" custLinFactNeighborY="-23483">
        <dgm:presLayoutVars>
          <dgm:chPref val="3"/>
        </dgm:presLayoutVars>
      </dgm:prSet>
      <dgm:spPr/>
    </dgm:pt>
    <dgm:pt modelId="{998B8971-A0AB-BC4D-82B8-985BC98C6B0E}" type="pres">
      <dgm:prSet presAssocID="{6F1A6BAF-8631-2F44-9969-C79A5A297D57}" presName="rootConnector" presStyleLbl="node3" presStyleIdx="7" presStyleCnt="13"/>
      <dgm:spPr/>
    </dgm:pt>
    <dgm:pt modelId="{919CA19E-0604-CB43-869D-A18E3F609A99}" type="pres">
      <dgm:prSet presAssocID="{6F1A6BAF-8631-2F44-9969-C79A5A297D57}" presName="hierChild4" presStyleCnt="0"/>
      <dgm:spPr/>
    </dgm:pt>
    <dgm:pt modelId="{C8ABA9B2-7E60-C345-9EAE-E347EAD1C274}" type="pres">
      <dgm:prSet presAssocID="{6F1A6BAF-8631-2F44-9969-C79A5A297D57}" presName="hierChild5" presStyleCnt="0"/>
      <dgm:spPr/>
    </dgm:pt>
    <dgm:pt modelId="{A3A4A345-DDCD-1D42-9DCC-823A3938B423}" type="pres">
      <dgm:prSet presAssocID="{E207CDD8-B38F-B74F-992F-CFE0BA9FF986}" presName="hierChild5" presStyleCnt="0"/>
      <dgm:spPr/>
    </dgm:pt>
    <dgm:pt modelId="{7C3B24BD-F380-BC4E-BC24-78689F27F493}" type="pres">
      <dgm:prSet presAssocID="{D1C60CBB-D5C6-1942-A609-FB819D43EAB9}" presName="Name37" presStyleLbl="parChTrans1D2" presStyleIdx="7" presStyleCnt="9"/>
      <dgm:spPr/>
    </dgm:pt>
    <dgm:pt modelId="{8E62EB33-B890-034B-B3F7-ECECC312D73B}" type="pres">
      <dgm:prSet presAssocID="{27ED7701-B35F-274B-A87E-028981DA29A2}" presName="hierRoot2" presStyleCnt="0">
        <dgm:presLayoutVars>
          <dgm:hierBranch val="init"/>
        </dgm:presLayoutVars>
      </dgm:prSet>
      <dgm:spPr/>
    </dgm:pt>
    <dgm:pt modelId="{A9B58A47-C42C-754D-AB92-A84969F4B7AF}" type="pres">
      <dgm:prSet presAssocID="{27ED7701-B35F-274B-A87E-028981DA29A2}" presName="rootComposite" presStyleCnt="0"/>
      <dgm:spPr/>
    </dgm:pt>
    <dgm:pt modelId="{D3706656-524F-F441-801C-3A6CB329799A}" type="pres">
      <dgm:prSet presAssocID="{27ED7701-B35F-274B-A87E-028981DA29A2}" presName="rootText" presStyleLbl="node2" presStyleIdx="7" presStyleCnt="9" custScaleX="146410" custScaleY="148856" custLinFactNeighborX="-35800" custLinFactNeighborY="19411">
        <dgm:presLayoutVars>
          <dgm:chPref val="3"/>
        </dgm:presLayoutVars>
      </dgm:prSet>
      <dgm:spPr/>
    </dgm:pt>
    <dgm:pt modelId="{5EC2458B-B618-C843-B9F9-6FBE8D03BB73}" type="pres">
      <dgm:prSet presAssocID="{27ED7701-B35F-274B-A87E-028981DA29A2}" presName="rootConnector" presStyleLbl="node2" presStyleIdx="7" presStyleCnt="9"/>
      <dgm:spPr/>
    </dgm:pt>
    <dgm:pt modelId="{63F7F673-79DA-1E40-8B88-EA4590D10180}" type="pres">
      <dgm:prSet presAssocID="{27ED7701-B35F-274B-A87E-028981DA29A2}" presName="hierChild4" presStyleCnt="0"/>
      <dgm:spPr/>
    </dgm:pt>
    <dgm:pt modelId="{9BB9DBE8-C583-0A4B-93A4-5B2E459DECF6}" type="pres">
      <dgm:prSet presAssocID="{2E3C0274-274A-2541-B1E9-CBE233B236C9}" presName="Name37" presStyleLbl="parChTrans1D3" presStyleIdx="8" presStyleCnt="13"/>
      <dgm:spPr/>
    </dgm:pt>
    <dgm:pt modelId="{E6EE1B30-8319-2F42-B9B4-30711E7114CF}" type="pres">
      <dgm:prSet presAssocID="{5C9478C2-868C-4B4F-AF0A-9DD71E573DF1}" presName="hierRoot2" presStyleCnt="0">
        <dgm:presLayoutVars>
          <dgm:hierBranch val="init"/>
        </dgm:presLayoutVars>
      </dgm:prSet>
      <dgm:spPr/>
    </dgm:pt>
    <dgm:pt modelId="{F5C66A1B-B52A-174F-A683-0A84587C8E71}" type="pres">
      <dgm:prSet presAssocID="{5C9478C2-868C-4B4F-AF0A-9DD71E573DF1}" presName="rootComposite" presStyleCnt="0"/>
      <dgm:spPr/>
    </dgm:pt>
    <dgm:pt modelId="{AA36DC95-80C3-7347-AF28-8CBCD80D50E4}" type="pres">
      <dgm:prSet presAssocID="{5C9478C2-868C-4B4F-AF0A-9DD71E573DF1}" presName="rootText" presStyleLbl="node3" presStyleIdx="8" presStyleCnt="13" custScaleX="56016" custScaleY="70020" custLinFactNeighborX="-37407" custLinFactNeighborY="26837">
        <dgm:presLayoutVars>
          <dgm:chPref val="3"/>
        </dgm:presLayoutVars>
      </dgm:prSet>
      <dgm:spPr/>
    </dgm:pt>
    <dgm:pt modelId="{55C992C4-1C89-BF4F-B2DC-D2903E9BD6ED}" type="pres">
      <dgm:prSet presAssocID="{5C9478C2-868C-4B4F-AF0A-9DD71E573DF1}" presName="rootConnector" presStyleLbl="node3" presStyleIdx="8" presStyleCnt="13"/>
      <dgm:spPr/>
    </dgm:pt>
    <dgm:pt modelId="{653CD9B8-62BD-F540-8BF5-248140AB8E83}" type="pres">
      <dgm:prSet presAssocID="{5C9478C2-868C-4B4F-AF0A-9DD71E573DF1}" presName="hierChild4" presStyleCnt="0"/>
      <dgm:spPr/>
    </dgm:pt>
    <dgm:pt modelId="{0FFF1AD6-89B5-AD4D-B82D-107F93405C3A}" type="pres">
      <dgm:prSet presAssocID="{5C9478C2-868C-4B4F-AF0A-9DD71E573DF1}" presName="hierChild5" presStyleCnt="0"/>
      <dgm:spPr/>
    </dgm:pt>
    <dgm:pt modelId="{47152B35-2FBE-C147-858D-DCBFE737EFC7}" type="pres">
      <dgm:prSet presAssocID="{9840A0AF-3A12-DF47-A511-01EBB1649DB8}" presName="Name37" presStyleLbl="parChTrans1D3" presStyleIdx="9" presStyleCnt="13"/>
      <dgm:spPr/>
    </dgm:pt>
    <dgm:pt modelId="{A5926875-B91B-F940-9834-B1566958BB9B}" type="pres">
      <dgm:prSet presAssocID="{C3368F38-25EB-E848-9C1B-0250B3F2050E}" presName="hierRoot2" presStyleCnt="0">
        <dgm:presLayoutVars>
          <dgm:hierBranch val="init"/>
        </dgm:presLayoutVars>
      </dgm:prSet>
      <dgm:spPr/>
    </dgm:pt>
    <dgm:pt modelId="{88E3E4AF-5AC9-4B44-A7D1-19F9CA9BE444}" type="pres">
      <dgm:prSet presAssocID="{C3368F38-25EB-E848-9C1B-0250B3F2050E}" presName="rootComposite" presStyleCnt="0"/>
      <dgm:spPr/>
    </dgm:pt>
    <dgm:pt modelId="{A2D47DE1-BAC3-2744-B80D-91A2B8B0E408}" type="pres">
      <dgm:prSet presAssocID="{C3368F38-25EB-E848-9C1B-0250B3F2050E}" presName="rootText" presStyleLbl="node3" presStyleIdx="9" presStyleCnt="13" custScaleX="56016" custScaleY="70020" custLinFactNeighborX="-37407" custLinFactNeighborY="92349">
        <dgm:presLayoutVars>
          <dgm:chPref val="3"/>
        </dgm:presLayoutVars>
      </dgm:prSet>
      <dgm:spPr/>
    </dgm:pt>
    <dgm:pt modelId="{7F9894F3-6ECB-8245-BCEE-03F504FDA28D}" type="pres">
      <dgm:prSet presAssocID="{C3368F38-25EB-E848-9C1B-0250B3F2050E}" presName="rootConnector" presStyleLbl="node3" presStyleIdx="9" presStyleCnt="13"/>
      <dgm:spPr/>
    </dgm:pt>
    <dgm:pt modelId="{D0664D5C-F754-9942-B6D0-AD0626D7C9B5}" type="pres">
      <dgm:prSet presAssocID="{C3368F38-25EB-E848-9C1B-0250B3F2050E}" presName="hierChild4" presStyleCnt="0"/>
      <dgm:spPr/>
    </dgm:pt>
    <dgm:pt modelId="{9A3A093D-D6CD-CA4E-AB73-F1939D41FDE0}" type="pres">
      <dgm:prSet presAssocID="{C3368F38-25EB-E848-9C1B-0250B3F2050E}" presName="hierChild5" presStyleCnt="0"/>
      <dgm:spPr/>
    </dgm:pt>
    <dgm:pt modelId="{588C6625-4FC7-9049-B58F-E35D10CE0534}" type="pres">
      <dgm:prSet presAssocID="{23F8738B-25C6-944F-9F06-F02830A99C3B}" presName="Name37" presStyleLbl="parChTrans1D3" presStyleIdx="10" presStyleCnt="13"/>
      <dgm:spPr/>
    </dgm:pt>
    <dgm:pt modelId="{EFF80C5A-4D9B-2E4B-9BF2-89A771FF3868}" type="pres">
      <dgm:prSet presAssocID="{00181FE7-D3D3-A346-A0BF-9BBC02F12DE4}" presName="hierRoot2" presStyleCnt="0">
        <dgm:presLayoutVars>
          <dgm:hierBranch val="init"/>
        </dgm:presLayoutVars>
      </dgm:prSet>
      <dgm:spPr/>
    </dgm:pt>
    <dgm:pt modelId="{711F2F55-727C-8144-B574-5EA89D749C93}" type="pres">
      <dgm:prSet presAssocID="{00181FE7-D3D3-A346-A0BF-9BBC02F12DE4}" presName="rootComposite" presStyleCnt="0"/>
      <dgm:spPr/>
    </dgm:pt>
    <dgm:pt modelId="{CAFCA108-09E0-0A4C-B6A4-ABCD057E419A}" type="pres">
      <dgm:prSet presAssocID="{00181FE7-D3D3-A346-A0BF-9BBC02F12DE4}" presName="rootText" presStyleLbl="node3" presStyleIdx="10" presStyleCnt="13" custScaleX="55673" custScaleY="70785" custLinFactY="-9129" custLinFactNeighborX="-38435" custLinFactNeighborY="-100000">
        <dgm:presLayoutVars>
          <dgm:chPref val="3"/>
        </dgm:presLayoutVars>
      </dgm:prSet>
      <dgm:spPr/>
    </dgm:pt>
    <dgm:pt modelId="{8BF5A1E2-F5DE-F743-96EC-F5F05EF3B58F}" type="pres">
      <dgm:prSet presAssocID="{00181FE7-D3D3-A346-A0BF-9BBC02F12DE4}" presName="rootConnector" presStyleLbl="node3" presStyleIdx="10" presStyleCnt="13"/>
      <dgm:spPr/>
    </dgm:pt>
    <dgm:pt modelId="{E5A5BBED-8E2B-5D48-9D80-D78FD905BF2B}" type="pres">
      <dgm:prSet presAssocID="{00181FE7-D3D3-A346-A0BF-9BBC02F12DE4}" presName="hierChild4" presStyleCnt="0"/>
      <dgm:spPr/>
    </dgm:pt>
    <dgm:pt modelId="{E1BDCAA9-C441-3E41-A818-F70598A6F821}" type="pres">
      <dgm:prSet presAssocID="{00181FE7-D3D3-A346-A0BF-9BBC02F12DE4}" presName="hierChild5" presStyleCnt="0"/>
      <dgm:spPr/>
    </dgm:pt>
    <dgm:pt modelId="{5E64C9B1-AA56-0949-A92C-4871243079B3}" type="pres">
      <dgm:prSet presAssocID="{27ED7701-B35F-274B-A87E-028981DA29A2}" presName="hierChild5" presStyleCnt="0"/>
      <dgm:spPr/>
    </dgm:pt>
    <dgm:pt modelId="{4590BC1E-56DB-2F42-9C1D-BD17A9DC0B0D}" type="pres">
      <dgm:prSet presAssocID="{43D48BFD-AD57-F649-A9AC-405568C00D92}" presName="Name37" presStyleLbl="parChTrans1D2" presStyleIdx="8" presStyleCnt="9"/>
      <dgm:spPr/>
    </dgm:pt>
    <dgm:pt modelId="{5439F8BE-8ED3-9943-8265-19220F2F3A0C}" type="pres">
      <dgm:prSet presAssocID="{5761AFFA-BB47-AE49-A064-C08EEB050278}" presName="hierRoot2" presStyleCnt="0">
        <dgm:presLayoutVars>
          <dgm:hierBranch val="init"/>
        </dgm:presLayoutVars>
      </dgm:prSet>
      <dgm:spPr/>
    </dgm:pt>
    <dgm:pt modelId="{E1DBDF18-BF26-0A45-9947-9B8709441F1E}" type="pres">
      <dgm:prSet presAssocID="{5761AFFA-BB47-AE49-A064-C08EEB050278}" presName="rootComposite" presStyleCnt="0"/>
      <dgm:spPr/>
    </dgm:pt>
    <dgm:pt modelId="{CDD2FA0C-6E88-B346-BCDA-DC1C57BBB626}" type="pres">
      <dgm:prSet presAssocID="{5761AFFA-BB47-AE49-A064-C08EEB050278}" presName="rootText" presStyleLbl="node2" presStyleIdx="8" presStyleCnt="9" custScaleX="146410" custScaleY="146410" custLinFactNeighborX="-36665" custLinFactNeighborY="17601">
        <dgm:presLayoutVars>
          <dgm:chPref val="3"/>
        </dgm:presLayoutVars>
      </dgm:prSet>
      <dgm:spPr/>
    </dgm:pt>
    <dgm:pt modelId="{13E4BED2-FE6D-E24E-8DA3-BCD787143E31}" type="pres">
      <dgm:prSet presAssocID="{5761AFFA-BB47-AE49-A064-C08EEB050278}" presName="rootConnector" presStyleLbl="node2" presStyleIdx="8" presStyleCnt="9"/>
      <dgm:spPr/>
    </dgm:pt>
    <dgm:pt modelId="{E9C670D2-43DD-4C4C-9042-03CCB07732CA}" type="pres">
      <dgm:prSet presAssocID="{5761AFFA-BB47-AE49-A064-C08EEB050278}" presName="hierChild4" presStyleCnt="0"/>
      <dgm:spPr/>
    </dgm:pt>
    <dgm:pt modelId="{C47D312F-FCDC-2B4D-9E9C-3CC69595EB30}" type="pres">
      <dgm:prSet presAssocID="{D2A8FC8A-5B2A-224B-8D44-634FF8BD2A48}" presName="Name37" presStyleLbl="parChTrans1D3" presStyleIdx="11" presStyleCnt="13"/>
      <dgm:spPr/>
    </dgm:pt>
    <dgm:pt modelId="{30E63640-236F-4C4E-ABF6-D74E4AE0891D}" type="pres">
      <dgm:prSet presAssocID="{3FE7E3C6-65C2-124A-B5E7-0EE5B7710360}" presName="hierRoot2" presStyleCnt="0">
        <dgm:presLayoutVars>
          <dgm:hierBranch val="init"/>
        </dgm:presLayoutVars>
      </dgm:prSet>
      <dgm:spPr/>
    </dgm:pt>
    <dgm:pt modelId="{0B37F8E0-D9FB-F243-9AF0-7DE037F11F3C}" type="pres">
      <dgm:prSet presAssocID="{3FE7E3C6-65C2-124A-B5E7-0EE5B7710360}" presName="rootComposite" presStyleCnt="0"/>
      <dgm:spPr/>
    </dgm:pt>
    <dgm:pt modelId="{65E67F8B-70D3-FC47-ABC6-2784A83AE723}" type="pres">
      <dgm:prSet presAssocID="{3FE7E3C6-65C2-124A-B5E7-0EE5B7710360}" presName="rootText" presStyleLbl="node3" presStyleIdx="11" presStyleCnt="13" custScaleX="146989" custScaleY="179300" custLinFactY="100000" custLinFactNeighborX="-50489" custLinFactNeighborY="138520">
        <dgm:presLayoutVars>
          <dgm:chPref val="3"/>
        </dgm:presLayoutVars>
      </dgm:prSet>
      <dgm:spPr/>
    </dgm:pt>
    <dgm:pt modelId="{F044F17F-B090-6043-8B11-C258CA1E9913}" type="pres">
      <dgm:prSet presAssocID="{3FE7E3C6-65C2-124A-B5E7-0EE5B7710360}" presName="rootConnector" presStyleLbl="node3" presStyleIdx="11" presStyleCnt="13"/>
      <dgm:spPr/>
    </dgm:pt>
    <dgm:pt modelId="{C9C5A81F-B754-124F-846B-68C9801B9C62}" type="pres">
      <dgm:prSet presAssocID="{3FE7E3C6-65C2-124A-B5E7-0EE5B7710360}" presName="hierChild4" presStyleCnt="0"/>
      <dgm:spPr/>
    </dgm:pt>
    <dgm:pt modelId="{4DB89D1C-BA8D-D04B-9E37-0240CBC3334C}" type="pres">
      <dgm:prSet presAssocID="{3FE7E3C6-65C2-124A-B5E7-0EE5B7710360}" presName="hierChild5" presStyleCnt="0"/>
      <dgm:spPr/>
    </dgm:pt>
    <dgm:pt modelId="{72FBA4C5-1C1F-FA40-A150-EE9B9FD76AF0}" type="pres">
      <dgm:prSet presAssocID="{A82DE586-56EC-694E-9F17-E5878C3277FD}" presName="Name37" presStyleLbl="parChTrans1D3" presStyleIdx="12" presStyleCnt="13"/>
      <dgm:spPr/>
    </dgm:pt>
    <dgm:pt modelId="{875528AC-D162-B44D-B2D0-DE541192424D}" type="pres">
      <dgm:prSet presAssocID="{AB4D0942-CB61-2A46-B240-5E1A2F9680EA}" presName="hierRoot2" presStyleCnt="0">
        <dgm:presLayoutVars>
          <dgm:hierBranch val="init"/>
        </dgm:presLayoutVars>
      </dgm:prSet>
      <dgm:spPr/>
    </dgm:pt>
    <dgm:pt modelId="{ECFC2DE2-123B-B64D-B8C3-78ADC35675CC}" type="pres">
      <dgm:prSet presAssocID="{AB4D0942-CB61-2A46-B240-5E1A2F9680EA}" presName="rootComposite" presStyleCnt="0"/>
      <dgm:spPr/>
    </dgm:pt>
    <dgm:pt modelId="{41E7E4C4-4060-BF41-9C0D-EA4EB41EAFA9}" type="pres">
      <dgm:prSet presAssocID="{AB4D0942-CB61-2A46-B240-5E1A2F9680EA}" presName="rootText" presStyleLbl="node3" presStyleIdx="12" presStyleCnt="13" custScaleX="141340" custScaleY="145702" custLinFactY="-69266" custLinFactNeighborX="-50892" custLinFactNeighborY="-100000">
        <dgm:presLayoutVars>
          <dgm:chPref val="3"/>
        </dgm:presLayoutVars>
      </dgm:prSet>
      <dgm:spPr/>
    </dgm:pt>
    <dgm:pt modelId="{EBFC5C7A-46FB-1B4E-BCE7-491E694F7A7C}" type="pres">
      <dgm:prSet presAssocID="{AB4D0942-CB61-2A46-B240-5E1A2F9680EA}" presName="rootConnector" presStyleLbl="node3" presStyleIdx="12" presStyleCnt="13"/>
      <dgm:spPr/>
    </dgm:pt>
    <dgm:pt modelId="{E3CC3FD5-16E0-1D4D-B7E8-C9F6DADB4BEE}" type="pres">
      <dgm:prSet presAssocID="{AB4D0942-CB61-2A46-B240-5E1A2F9680EA}" presName="hierChild4" presStyleCnt="0"/>
      <dgm:spPr/>
    </dgm:pt>
    <dgm:pt modelId="{7E996A77-C29E-984B-AC98-8979DBDE6C45}" type="pres">
      <dgm:prSet presAssocID="{AB4D0942-CB61-2A46-B240-5E1A2F9680EA}" presName="hierChild5" presStyleCnt="0"/>
      <dgm:spPr/>
    </dgm:pt>
    <dgm:pt modelId="{15512BFF-2D39-0F48-A296-C0B5660DD7D6}" type="pres">
      <dgm:prSet presAssocID="{5761AFFA-BB47-AE49-A064-C08EEB050278}" presName="hierChild5" presStyleCnt="0"/>
      <dgm:spPr/>
    </dgm:pt>
    <dgm:pt modelId="{65736C73-85D3-BD44-A8A2-3A4BD9F44C72}" type="pres">
      <dgm:prSet presAssocID="{80E8920F-9958-E847-85F8-C8901AB7623A}" presName="hierChild3" presStyleCnt="0"/>
      <dgm:spPr/>
    </dgm:pt>
  </dgm:ptLst>
  <dgm:cxnLst>
    <dgm:cxn modelId="{EAE6CC00-DA6A-654E-8BB8-4F7F14E36C0D}" type="presOf" srcId="{00181FE7-D3D3-A346-A0BF-9BBC02F12DE4}" destId="{CAFCA108-09E0-0A4C-B6A4-ABCD057E419A}" srcOrd="0" destOrd="0" presId="urn:microsoft.com/office/officeart/2005/8/layout/orgChart1"/>
    <dgm:cxn modelId="{D45BB60A-F23B-6147-8A12-A5B84213F270}" srcId="{E207CDD8-B38F-B74F-992F-CFE0BA9FF986}" destId="{A802E71F-AB59-094A-9C65-B031801609E0}" srcOrd="1" destOrd="0" parTransId="{E8FC5EA0-E93C-1347-95E9-7711064EDB1F}" sibTransId="{35B78CFD-88D0-A445-BCEC-1552C6FD7FEB}"/>
    <dgm:cxn modelId="{4265D00B-493C-AC47-ACBE-A4FD87353029}" srcId="{5761AFFA-BB47-AE49-A064-C08EEB050278}" destId="{AB4D0942-CB61-2A46-B240-5E1A2F9680EA}" srcOrd="1" destOrd="0" parTransId="{A82DE586-56EC-694E-9F17-E5878C3277FD}" sibTransId="{D8057552-79C8-AC4F-8990-26C558102638}"/>
    <dgm:cxn modelId="{4B99880E-C6EA-B44F-AD06-6FC4638E722F}" type="presOf" srcId="{FD0A13E6-4D83-864F-92AC-6C71326237B2}" destId="{FB804389-1971-7346-B690-D121C0258E7F}" srcOrd="1" destOrd="0" presId="urn:microsoft.com/office/officeart/2005/8/layout/orgChart1"/>
    <dgm:cxn modelId="{95BA6B1D-7836-7D45-BA1A-56F3AAD98488}" type="presOf" srcId="{A802E71F-AB59-094A-9C65-B031801609E0}" destId="{7C9BDF36-9D9F-2045-8D51-0A197E13C8EF}" srcOrd="1" destOrd="0" presId="urn:microsoft.com/office/officeart/2005/8/layout/orgChart1"/>
    <dgm:cxn modelId="{08EDC51D-A80E-7642-A72E-D845B2A325F1}" type="presOf" srcId="{A802E71F-AB59-094A-9C65-B031801609E0}" destId="{2EBB69E1-D5B9-4246-8085-19D4B34C726D}" srcOrd="0" destOrd="0" presId="urn:microsoft.com/office/officeart/2005/8/layout/orgChart1"/>
    <dgm:cxn modelId="{9E04221F-E92F-FB44-BB64-6CF6C44C5CBA}" type="presOf" srcId="{BC0C2F4D-0606-6D45-A337-DE3E46A61187}" destId="{2D593DC2-DD67-5742-A0F7-1A50275F62C9}" srcOrd="0" destOrd="0" presId="urn:microsoft.com/office/officeart/2005/8/layout/orgChart1"/>
    <dgm:cxn modelId="{3ABEF721-7E3A-E740-8EE2-C06418F46A25}" srcId="{673B4B00-3265-E64D-B098-1E1460DD7E48}" destId="{CC8AAAD4-B142-F94B-BAE9-ABF1933FA499}" srcOrd="1" destOrd="0" parTransId="{E866CF80-F31C-2D44-997C-718B6C304E78}" sibTransId="{4654CCDB-E237-3946-964C-3E085EC7CC3E}"/>
    <dgm:cxn modelId="{6785E423-4D06-B244-A297-F11998393958}" srcId="{80E8920F-9958-E847-85F8-C8901AB7623A}" destId="{27ED7701-B35F-274B-A87E-028981DA29A2}" srcOrd="2" destOrd="0" parTransId="{D1C60CBB-D5C6-1942-A609-FB819D43EAB9}" sibTransId="{8E2DF6A0-3BA9-5B44-98F2-6B0952407A7B}"/>
    <dgm:cxn modelId="{9B64B824-0620-E746-A69F-1F34CF1903F0}" type="presOf" srcId="{17834550-07A0-EE44-82C6-5323FF941E7A}" destId="{AEEAC739-8222-3741-AD34-FC18AE6633FC}" srcOrd="1" destOrd="0" presId="urn:microsoft.com/office/officeart/2005/8/layout/orgChart1"/>
    <dgm:cxn modelId="{265E7E29-E850-5A46-9979-1142F0129F40}" srcId="{E7A706C9-8D48-1F4F-B6DC-D084943E0F7C}" destId="{78173746-0B4C-2C4A-AD37-E93BEF2D65BF}" srcOrd="3" destOrd="0" parTransId="{F28E2BE1-73F1-F243-BE13-57D461F61F12}" sibTransId="{7768C444-E960-3042-8ABE-47552D515063}"/>
    <dgm:cxn modelId="{ADDE6F2E-9AC6-D240-9CBB-EE3F18D9DBE4}" type="presOf" srcId="{AB4D0942-CB61-2A46-B240-5E1A2F9680EA}" destId="{EBFC5C7A-46FB-1B4E-BCE7-491E694F7A7C}" srcOrd="1" destOrd="0" presId="urn:microsoft.com/office/officeart/2005/8/layout/orgChart1"/>
    <dgm:cxn modelId="{F0C49532-98B7-0340-8DF7-07E7C1600323}" srcId="{E207CDD8-B38F-B74F-992F-CFE0BA9FF986}" destId="{7D7F02AD-6BCB-E94B-9395-13EAA1361CD0}" srcOrd="0" destOrd="0" parTransId="{334BECFB-90D6-4247-9032-80639ED840C5}" sibTransId="{F7ED8B1E-A8B9-544B-9CDC-FE1BFE3DE367}"/>
    <dgm:cxn modelId="{D0671D35-35B2-F742-8B0D-343B27B32904}" srcId="{673B4B00-3265-E64D-B098-1E1460DD7E48}" destId="{1D557FEC-561C-1349-8938-C7931F2779E1}" srcOrd="4" destOrd="0" parTransId="{929E0ADF-1C6B-B247-B10E-539D5841ABC4}" sibTransId="{481FF120-CD6B-D34F-9430-A435E0843E27}"/>
    <dgm:cxn modelId="{E389A436-B9A6-A440-9DC3-42F993FA5D0C}" srcId="{E7A706C9-8D48-1F4F-B6DC-D084943E0F7C}" destId="{17834550-07A0-EE44-82C6-5323FF941E7A}" srcOrd="1" destOrd="0" parTransId="{7EB5EE7A-D308-004C-9754-40A28B43B2B6}" sibTransId="{2CFD0B66-4FEC-6C4B-AD67-179F8353AA76}"/>
    <dgm:cxn modelId="{AFDD6137-D6F4-0646-A556-06162F6E9C94}" type="presOf" srcId="{F28E2BE1-73F1-F243-BE13-57D461F61F12}" destId="{E84AE1F7-F5FD-6E43-B73D-6FAE0FF7896F}" srcOrd="0" destOrd="0" presId="urn:microsoft.com/office/officeart/2005/8/layout/orgChart1"/>
    <dgm:cxn modelId="{BA05663A-ACD2-7148-8710-DA2B4B6675A2}" type="presOf" srcId="{3958DCE6-DC6E-CF49-8EE3-907919D24A9A}" destId="{EC3B374D-1A50-6D41-A2B8-F29601ABCB9C}" srcOrd="0" destOrd="0" presId="urn:microsoft.com/office/officeart/2005/8/layout/orgChart1"/>
    <dgm:cxn modelId="{0028CE3B-7B77-CD4A-A78D-497675F3A842}" type="presOf" srcId="{6F1A6BAF-8631-2F44-9969-C79A5A297D57}" destId="{3A1D94A2-E169-EC46-88B4-5CAD5EF0D98C}" srcOrd="0" destOrd="0" presId="urn:microsoft.com/office/officeart/2005/8/layout/orgChart1"/>
    <dgm:cxn modelId="{07BDB83D-9843-7647-801D-DDD4A7688222}" type="presOf" srcId="{E866CF80-F31C-2D44-997C-718B6C304E78}" destId="{C4A3F5F3-4B05-5F45-A1E0-9F0BFBB96CAE}" srcOrd="0" destOrd="0" presId="urn:microsoft.com/office/officeart/2005/8/layout/orgChart1"/>
    <dgm:cxn modelId="{3183573E-A96A-CD45-A6AA-F5C6333923C0}" srcId="{E207CDD8-B38F-B74F-992F-CFE0BA9FF986}" destId="{6F1A6BAF-8631-2F44-9969-C79A5A297D57}" srcOrd="2" destOrd="0" parTransId="{6C00C4E3-B6B4-A342-9907-A78FEC1835EC}" sibTransId="{6601B203-8A55-6240-840F-D1932D221337}"/>
    <dgm:cxn modelId="{6E9EA443-1731-B54D-8541-0ACB614B338F}" type="presOf" srcId="{7E8F6F0C-5312-A44E-B47D-24509B445086}" destId="{E1C3D203-D324-4E49-8117-E853EB38B708}" srcOrd="0" destOrd="0" presId="urn:microsoft.com/office/officeart/2005/8/layout/orgChart1"/>
    <dgm:cxn modelId="{E52BF144-280A-3041-B11A-57E39F6D6968}" type="presOf" srcId="{7EB5EE7A-D308-004C-9754-40A28B43B2B6}" destId="{A3D24F63-C5B0-1946-842F-B5E063CD27B6}" srcOrd="0" destOrd="0" presId="urn:microsoft.com/office/officeart/2005/8/layout/orgChart1"/>
    <dgm:cxn modelId="{5C9B094F-D4F5-D744-BBEF-7F5567D7FC1F}" type="presOf" srcId="{2E3C0274-274A-2541-B1E9-CBE233B236C9}" destId="{9BB9DBE8-C583-0A4B-93A4-5B2E459DECF6}" srcOrd="0" destOrd="0" presId="urn:microsoft.com/office/officeart/2005/8/layout/orgChart1"/>
    <dgm:cxn modelId="{FDA16C4F-EFB9-584C-B490-7AAAE7815ABF}" type="presOf" srcId="{1D557FEC-561C-1349-8938-C7931F2779E1}" destId="{196CB627-D303-2544-87AE-CBC341B95A70}" srcOrd="0" destOrd="0" presId="urn:microsoft.com/office/officeart/2005/8/layout/orgChart1"/>
    <dgm:cxn modelId="{3815C350-DB7C-C940-92F1-5BDCE248EE8A}" type="presOf" srcId="{6D6A1EDF-7C7C-8442-B276-F9050C812429}" destId="{ED73C435-9624-4E4B-AF7A-DB03A51AFF8A}" srcOrd="1" destOrd="0" presId="urn:microsoft.com/office/officeart/2005/8/layout/orgChart1"/>
    <dgm:cxn modelId="{B2020951-71FA-EC45-829C-FFC88E3BC985}" srcId="{27ED7701-B35F-274B-A87E-028981DA29A2}" destId="{5C9478C2-868C-4B4F-AF0A-9DD71E573DF1}" srcOrd="0" destOrd="0" parTransId="{2E3C0274-274A-2541-B1E9-CBE233B236C9}" sibTransId="{5CE5E8C2-EA53-2E47-A016-A8C0D64E12DB}"/>
    <dgm:cxn modelId="{35448A51-7EF7-7D4A-86E2-F161D987DC7D}" srcId="{C3D3214F-E400-5648-AFD7-B5605F390BCC}" destId="{80E8920F-9958-E847-85F8-C8901AB7623A}" srcOrd="1" destOrd="0" parTransId="{0D4F039E-BBCA-EF47-BD10-D5672A7C4E52}" sibTransId="{27DB2EDD-6194-FC4B-ADFC-EC1C6FC2C033}"/>
    <dgm:cxn modelId="{BC376D52-5869-4D4C-9C98-10AC6D484377}" type="presOf" srcId="{FD0A13E6-4D83-864F-92AC-6C71326237B2}" destId="{B4BF9330-B31A-5648-A3B8-AD8292F0998B}" srcOrd="0" destOrd="0" presId="urn:microsoft.com/office/officeart/2005/8/layout/orgChart1"/>
    <dgm:cxn modelId="{A009E154-C3E1-194F-9F13-122BA20EAA18}" type="presOf" srcId="{CC8AAAD4-B142-F94B-BAE9-ABF1933FA499}" destId="{DC990EDE-A881-5F4F-B395-A9A99A6BBDC5}" srcOrd="1" destOrd="0" presId="urn:microsoft.com/office/officeart/2005/8/layout/orgChart1"/>
    <dgm:cxn modelId="{005CBD59-0655-FB4A-8C01-7A52FAD8DC2D}" type="presOf" srcId="{7D7F02AD-6BCB-E94B-9395-13EAA1361CD0}" destId="{E6D2D579-52A4-5E43-AA3D-99405AA89AE1}" srcOrd="0" destOrd="0" presId="urn:microsoft.com/office/officeart/2005/8/layout/orgChart1"/>
    <dgm:cxn modelId="{3F60445D-4EB6-9C46-BFF5-2FF8DF826225}" type="presOf" srcId="{9840A0AF-3A12-DF47-A511-01EBB1649DB8}" destId="{47152B35-2FBE-C147-858D-DCBFE737EFC7}" srcOrd="0" destOrd="0" presId="urn:microsoft.com/office/officeart/2005/8/layout/orgChart1"/>
    <dgm:cxn modelId="{95441A6C-C1E8-7141-A31F-9242C329508D}" type="presOf" srcId="{B10B9D99-7C70-0F47-ACC7-1195822118BB}" destId="{435F7D8D-CE5C-E847-BFC9-F7565F1B72BD}" srcOrd="0" destOrd="0" presId="urn:microsoft.com/office/officeart/2005/8/layout/orgChart1"/>
    <dgm:cxn modelId="{3C84C86D-D7A9-0443-A860-010F8016F878}" type="presOf" srcId="{07A239B0-B397-2E44-92F4-C1889D1D29F2}" destId="{94081CF1-A70D-5C45-86BB-54748FDA626E}" srcOrd="0" destOrd="0" presId="urn:microsoft.com/office/officeart/2005/8/layout/orgChart1"/>
    <dgm:cxn modelId="{B3566C6F-F50D-F644-BA53-577FE8845FAB}" type="presOf" srcId="{17834550-07A0-EE44-82C6-5323FF941E7A}" destId="{8183C0EE-3480-5846-8847-A969C39F70E0}" srcOrd="0" destOrd="0" presId="urn:microsoft.com/office/officeart/2005/8/layout/orgChart1"/>
    <dgm:cxn modelId="{B89D2A71-A3E8-3149-A245-0BB2D880718F}" srcId="{673B4B00-3265-E64D-B098-1E1460DD7E48}" destId="{FD0A13E6-4D83-864F-92AC-6C71326237B2}" srcOrd="2" destOrd="0" parTransId="{F6210003-E621-434D-B425-61B69939D1CD}" sibTransId="{E0E47D25-B2CF-D841-9AFB-944673C9820E}"/>
    <dgm:cxn modelId="{B6CB7571-5971-324A-8CCF-903606E94D15}" type="presOf" srcId="{17FB28CA-E32D-4D48-B185-08AB420FF61F}" destId="{342444B8-C0F3-474F-8FC8-55AB9EB16C3C}" srcOrd="0" destOrd="0" presId="urn:microsoft.com/office/officeart/2005/8/layout/orgChart1"/>
    <dgm:cxn modelId="{C5AFBE73-4647-A64D-B07D-B2889632BC27}" srcId="{CC8AAAD4-B142-F94B-BAE9-ABF1933FA499}" destId="{7E8F6F0C-5312-A44E-B47D-24509B445086}" srcOrd="0" destOrd="0" parTransId="{2332F9B8-52E8-2947-9E63-3757BADB6526}" sibTransId="{2D36DBEF-A048-C54F-AECF-F97141798693}"/>
    <dgm:cxn modelId="{B5896977-AC13-8D4A-8775-1F79E3AF99AD}" type="presOf" srcId="{D1C60CBB-D5C6-1942-A609-FB819D43EAB9}" destId="{7C3B24BD-F380-BC4E-BC24-78689F27F493}" srcOrd="0" destOrd="0" presId="urn:microsoft.com/office/officeart/2005/8/layout/orgChart1"/>
    <dgm:cxn modelId="{DC676E78-2A31-B14B-92F2-1E268CC69260}" type="presOf" srcId="{7E8F6F0C-5312-A44E-B47D-24509B445086}" destId="{9822435A-ACAD-784E-AFC2-119BFDEE9255}" srcOrd="1" destOrd="0" presId="urn:microsoft.com/office/officeart/2005/8/layout/orgChart1"/>
    <dgm:cxn modelId="{23E1C878-BD4F-6E43-ACDE-B962E2F8A1A2}" type="presOf" srcId="{5761AFFA-BB47-AE49-A064-C08EEB050278}" destId="{CDD2FA0C-6E88-B346-BCDA-DC1C57BBB626}" srcOrd="0" destOrd="0" presId="urn:microsoft.com/office/officeart/2005/8/layout/orgChart1"/>
    <dgm:cxn modelId="{C877927B-2B9D-C74F-AA02-7C1157CA611E}" srcId="{E7A706C9-8D48-1F4F-B6DC-D084943E0F7C}" destId="{BC0C2F4D-0606-6D45-A337-DE3E46A61187}" srcOrd="2" destOrd="0" parTransId="{B10B9D99-7C70-0F47-ACC7-1195822118BB}" sibTransId="{AB1E107A-4EBC-7E44-8661-5B7931720E11}"/>
    <dgm:cxn modelId="{5AC64C7C-2E39-CD46-88B7-782E167CC85D}" type="presOf" srcId="{6D6A1EDF-7C7C-8442-B276-F9050C812429}" destId="{C3228266-E0BA-7E48-83B0-5547EF1FCD3F}" srcOrd="0" destOrd="0" presId="urn:microsoft.com/office/officeart/2005/8/layout/orgChart1"/>
    <dgm:cxn modelId="{06D33580-0507-DC46-8186-A222F9A53AD5}" type="presOf" srcId="{E7A706C9-8D48-1F4F-B6DC-D084943E0F7C}" destId="{6A2E65ED-CBBC-A643-8A7A-1BA37B6D2893}" srcOrd="0" destOrd="0" presId="urn:microsoft.com/office/officeart/2005/8/layout/orgChart1"/>
    <dgm:cxn modelId="{6DF08180-1EF4-DB42-937A-3142A8F42B21}" srcId="{80E8920F-9958-E847-85F8-C8901AB7623A}" destId="{5761AFFA-BB47-AE49-A064-C08EEB050278}" srcOrd="3" destOrd="0" parTransId="{43D48BFD-AD57-F649-A9AC-405568C00D92}" sibTransId="{3FDAEBE0-4372-4E43-A5B0-116A031084D6}"/>
    <dgm:cxn modelId="{85A1F880-99C6-4D4C-BF62-4D82F60506A2}" type="presOf" srcId="{A82DE586-56EC-694E-9F17-E5878C3277FD}" destId="{72FBA4C5-1C1F-FA40-A150-EE9B9FD76AF0}" srcOrd="0" destOrd="0" presId="urn:microsoft.com/office/officeart/2005/8/layout/orgChart1"/>
    <dgm:cxn modelId="{2270C789-836B-ED4C-9071-7233DCCE626C}" type="presOf" srcId="{C3368F38-25EB-E848-9C1B-0250B3F2050E}" destId="{A2D47DE1-BAC3-2744-B80D-91A2B8B0E408}" srcOrd="0" destOrd="0" presId="urn:microsoft.com/office/officeart/2005/8/layout/orgChart1"/>
    <dgm:cxn modelId="{25631A8C-EA2A-0147-9F39-70DC59B46592}" type="presOf" srcId="{00181FE7-D3D3-A346-A0BF-9BBC02F12DE4}" destId="{8BF5A1E2-F5DE-F743-96EC-F5F05EF3B58F}" srcOrd="1" destOrd="0" presId="urn:microsoft.com/office/officeart/2005/8/layout/orgChart1"/>
    <dgm:cxn modelId="{20DB5C8D-AE82-6345-8C49-B891D755B1B3}" type="presOf" srcId="{334BECFB-90D6-4247-9032-80639ED840C5}" destId="{0CF2B852-B060-C744-84B3-F5C7376E105D}" srcOrd="0" destOrd="0" presId="urn:microsoft.com/office/officeart/2005/8/layout/orgChart1"/>
    <dgm:cxn modelId="{7308BA8D-4386-3949-8DD7-CA05BF439B93}" type="presOf" srcId="{E8FC5EA0-E93C-1347-95E9-7711064EDB1F}" destId="{3DA61CA3-598F-8E46-86AB-79E85253C621}" srcOrd="0" destOrd="0" presId="urn:microsoft.com/office/officeart/2005/8/layout/orgChart1"/>
    <dgm:cxn modelId="{80986790-9562-2F4C-A19B-B27DAA1F9773}" type="presOf" srcId="{1D557FEC-561C-1349-8938-C7931F2779E1}" destId="{66010544-CA5F-A344-880D-B2CF4AB92FC5}" srcOrd="1" destOrd="0" presId="urn:microsoft.com/office/officeart/2005/8/layout/orgChart1"/>
    <dgm:cxn modelId="{1DB23591-1514-884B-9FAF-AF227CF17F10}" type="presOf" srcId="{A4CBD36F-E9E4-CD42-9902-3C92818736BF}" destId="{CAF1C1A2-4457-AD48-BAF7-1ECE0613BF24}" srcOrd="1" destOrd="0" presId="urn:microsoft.com/office/officeart/2005/8/layout/orgChart1"/>
    <dgm:cxn modelId="{11A9FC96-A596-E342-A260-67DEE4AE9EF5}" srcId="{5761AFFA-BB47-AE49-A064-C08EEB050278}" destId="{3FE7E3C6-65C2-124A-B5E7-0EE5B7710360}" srcOrd="0" destOrd="0" parTransId="{D2A8FC8A-5B2A-224B-8D44-634FF8BD2A48}" sibTransId="{008FA1DA-B194-234A-83D2-548692D9B7C3}"/>
    <dgm:cxn modelId="{445D119C-8D9D-4147-BB17-65FE0B858C31}" type="presOf" srcId="{27ED7701-B35F-274B-A87E-028981DA29A2}" destId="{5EC2458B-B618-C843-B9F9-6FBE8D03BB73}" srcOrd="1" destOrd="0" presId="urn:microsoft.com/office/officeart/2005/8/layout/orgChart1"/>
    <dgm:cxn modelId="{CE041FAB-8C44-4E49-9B5B-EFE5A7230ED9}" type="presOf" srcId="{80E8920F-9958-E847-85F8-C8901AB7623A}" destId="{0AF837ED-8BB3-FC42-A3DE-B95E6A753120}" srcOrd="1" destOrd="0" presId="urn:microsoft.com/office/officeart/2005/8/layout/orgChart1"/>
    <dgm:cxn modelId="{435C49AB-7BA9-0E48-98DD-988AF94B369F}" type="presOf" srcId="{5761AFFA-BB47-AE49-A064-C08EEB050278}" destId="{13E4BED2-FE6D-E24E-8DA3-BCD787143E31}" srcOrd="1" destOrd="0" presId="urn:microsoft.com/office/officeart/2005/8/layout/orgChart1"/>
    <dgm:cxn modelId="{02A70FAE-6846-B148-97EB-973C9083A38B}" type="presOf" srcId="{6C00C4E3-B6B4-A342-9907-A78FEC1835EC}" destId="{8B04C16A-D873-8841-87B3-81F37D1C5058}" srcOrd="0" destOrd="0" presId="urn:microsoft.com/office/officeart/2005/8/layout/orgChart1"/>
    <dgm:cxn modelId="{2C8E2AAF-FFE1-5245-B64E-B6A6FA57E3A6}" type="presOf" srcId="{C3D3214F-E400-5648-AFD7-B5605F390BCC}" destId="{116B32A5-E200-EC4A-AD4D-AB17690D8EEF}" srcOrd="0" destOrd="0" presId="urn:microsoft.com/office/officeart/2005/8/layout/orgChart1"/>
    <dgm:cxn modelId="{F03EBDAF-42DA-A041-BB4B-BD77EE3CFA3A}" type="presOf" srcId="{E7A706C9-8D48-1F4F-B6DC-D084943E0F7C}" destId="{FEA07ABC-997B-9D4D-9F41-6C3F22E7B17F}" srcOrd="1" destOrd="0" presId="urn:microsoft.com/office/officeart/2005/8/layout/orgChart1"/>
    <dgm:cxn modelId="{59B38AB1-9D5F-604B-94C9-1DF866CDB63A}" type="presOf" srcId="{23F8738B-25C6-944F-9F06-F02830A99C3B}" destId="{588C6625-4FC7-9049-B58F-E35D10CE0534}" srcOrd="0" destOrd="0" presId="urn:microsoft.com/office/officeart/2005/8/layout/orgChart1"/>
    <dgm:cxn modelId="{8E8E41B2-202C-2845-B53F-0790036096D2}" type="presOf" srcId="{E207CDD8-B38F-B74F-992F-CFE0BA9FF986}" destId="{9080EB56-C7E5-E446-B849-041CF0B8EF6F}" srcOrd="1" destOrd="0" presId="urn:microsoft.com/office/officeart/2005/8/layout/orgChart1"/>
    <dgm:cxn modelId="{A7B215B3-8513-874A-A172-4686883674BC}" type="presOf" srcId="{E207CDD8-B38F-B74F-992F-CFE0BA9FF986}" destId="{D2273441-6A98-8046-8B89-20D37462DD3E}" srcOrd="0" destOrd="0" presId="urn:microsoft.com/office/officeart/2005/8/layout/orgChart1"/>
    <dgm:cxn modelId="{EFD0EEB3-6742-AB4E-A9B2-9316752C53DB}" srcId="{673B4B00-3265-E64D-B098-1E1460DD7E48}" destId="{6D6A1EDF-7C7C-8442-B276-F9050C812429}" srcOrd="3" destOrd="0" parTransId="{B4B868B4-D566-B946-8DBE-29F714B0501F}" sibTransId="{844E2E90-8FB8-BB45-9F29-79D74E3B6EE6}"/>
    <dgm:cxn modelId="{B72836B5-2A26-8D43-91D9-BE45294B7E95}" type="presOf" srcId="{673B4B00-3265-E64D-B098-1E1460DD7E48}" destId="{C5EF42E5-E549-014B-8915-67FECFDB6BBC}" srcOrd="0" destOrd="0" presId="urn:microsoft.com/office/officeart/2005/8/layout/orgChart1"/>
    <dgm:cxn modelId="{4A9F37B5-EDE8-4F44-AED6-BF0A5494A0CC}" type="presOf" srcId="{78173746-0B4C-2C4A-AD37-E93BEF2D65BF}" destId="{FE12DC42-FF40-7A48-8409-BBD8DEAB1176}" srcOrd="0" destOrd="0" presId="urn:microsoft.com/office/officeart/2005/8/layout/orgChart1"/>
    <dgm:cxn modelId="{9AC441B5-542D-7B48-BBD4-1BFD079FDF14}" srcId="{80E8920F-9958-E847-85F8-C8901AB7623A}" destId="{E7A706C9-8D48-1F4F-B6DC-D084943E0F7C}" srcOrd="0" destOrd="0" parTransId="{4197C979-1792-F149-9392-4389297E48BA}" sibTransId="{AC47D23B-5A3E-8049-B465-7E1B0FA10EA8}"/>
    <dgm:cxn modelId="{7FE50ABA-1B63-8549-B511-6DD3A4C37AA4}" type="presOf" srcId="{4197C979-1792-F149-9392-4389297E48BA}" destId="{E32EDFE8-D5EE-AC4B-955A-63F6710CD68C}" srcOrd="0" destOrd="0" presId="urn:microsoft.com/office/officeart/2005/8/layout/orgChart1"/>
    <dgm:cxn modelId="{9B3E01BC-175B-C745-8822-6C9422A36587}" type="presOf" srcId="{5C9478C2-868C-4B4F-AF0A-9DD71E573DF1}" destId="{55C992C4-1C89-BF4F-B2DC-D2903E9BD6ED}" srcOrd="1" destOrd="0" presId="urn:microsoft.com/office/officeart/2005/8/layout/orgChart1"/>
    <dgm:cxn modelId="{2BF25CBC-7019-2843-BC2F-2243B579D253}" type="presOf" srcId="{2332F9B8-52E8-2947-9E63-3757BADB6526}" destId="{B3E35481-5C6B-DD49-8E7E-1E0D4E241454}" srcOrd="0" destOrd="0" presId="urn:microsoft.com/office/officeart/2005/8/layout/orgChart1"/>
    <dgm:cxn modelId="{53D09DBC-5139-CE4A-80C6-DB412E2A7DF8}" type="presOf" srcId="{AB4D0942-CB61-2A46-B240-5E1A2F9680EA}" destId="{41E7E4C4-4060-BF41-9C0D-EA4EB41EAFA9}" srcOrd="0" destOrd="0" presId="urn:microsoft.com/office/officeart/2005/8/layout/orgChart1"/>
    <dgm:cxn modelId="{8E36B7BE-5E0F-D743-8B75-B2FFB4D33869}" type="presOf" srcId="{1524A901-4EF2-1744-BBEA-CF2BB77BA152}" destId="{F495C933-523C-D641-8D9C-723E4BD41AD5}" srcOrd="0" destOrd="0" presId="urn:microsoft.com/office/officeart/2005/8/layout/orgChart1"/>
    <dgm:cxn modelId="{A083CCC0-7965-4140-928A-B7D11047B045}" type="presOf" srcId="{7D7F02AD-6BCB-E94B-9395-13EAA1361CD0}" destId="{84FE2B8A-B690-0E42-AA4B-2D76A40F3FB0}" srcOrd="1" destOrd="0" presId="urn:microsoft.com/office/officeart/2005/8/layout/orgChart1"/>
    <dgm:cxn modelId="{5456CFC0-2CE3-A44A-9459-646424878C52}" type="presOf" srcId="{3FE7E3C6-65C2-124A-B5E7-0EE5B7710360}" destId="{65E67F8B-70D3-FC47-ABC6-2784A83AE723}" srcOrd="0" destOrd="0" presId="urn:microsoft.com/office/officeart/2005/8/layout/orgChart1"/>
    <dgm:cxn modelId="{FDCBC8C4-E33F-F149-A5EA-D7BBD0693221}" type="presOf" srcId="{BC0C2F4D-0606-6D45-A337-DE3E46A61187}" destId="{7A5FF01A-44B8-314B-8863-0EBA286E35B0}" srcOrd="1" destOrd="0" presId="urn:microsoft.com/office/officeart/2005/8/layout/orgChart1"/>
    <dgm:cxn modelId="{5404FDC5-54BC-5440-B5F9-3E7E9362D19F}" type="presOf" srcId="{A4CBD36F-E9E4-CD42-9902-3C92818736BF}" destId="{58EAEEC5-12F4-2E45-B039-1C9C5FB1DCD6}" srcOrd="0" destOrd="0" presId="urn:microsoft.com/office/officeart/2005/8/layout/orgChart1"/>
    <dgm:cxn modelId="{230620C7-7E55-1E4C-BECA-D9205283D310}" type="presOf" srcId="{CC8AAAD4-B142-F94B-BAE9-ABF1933FA499}" destId="{B241ECD2-F939-344B-AD57-FE1E67F22ADF}" srcOrd="0" destOrd="0" presId="urn:microsoft.com/office/officeart/2005/8/layout/orgChart1"/>
    <dgm:cxn modelId="{852F60C7-9A72-0F4A-9325-67176EB9E665}" type="presOf" srcId="{78173746-0B4C-2C4A-AD37-E93BEF2D65BF}" destId="{9549C819-2AA4-1743-9A0B-E40B283A8880}" srcOrd="1" destOrd="0" presId="urn:microsoft.com/office/officeart/2005/8/layout/orgChart1"/>
    <dgm:cxn modelId="{A792E4C7-92A7-9345-BF9B-78613426900E}" type="presOf" srcId="{B4B868B4-D566-B946-8DBE-29F714B0501F}" destId="{7E8D0F0C-5427-C846-8B87-95533964B363}" srcOrd="0" destOrd="0" presId="urn:microsoft.com/office/officeart/2005/8/layout/orgChart1"/>
    <dgm:cxn modelId="{179363CC-5460-4347-8A43-24F593622E15}" type="presOf" srcId="{5C9478C2-868C-4B4F-AF0A-9DD71E573DF1}" destId="{AA36DC95-80C3-7347-AF28-8CBCD80D50E4}" srcOrd="0" destOrd="0" presId="urn:microsoft.com/office/officeart/2005/8/layout/orgChart1"/>
    <dgm:cxn modelId="{C81144D0-A7B5-1849-A887-06D89070DBE2}" type="presOf" srcId="{3FE7E3C6-65C2-124A-B5E7-0EE5B7710360}" destId="{F044F17F-B090-6043-8B11-C258CA1E9913}" srcOrd="1" destOrd="0" presId="urn:microsoft.com/office/officeart/2005/8/layout/orgChart1"/>
    <dgm:cxn modelId="{A7EBB8D1-EF4C-4D41-8671-234FFFA69C9C}" type="presOf" srcId="{929E0ADF-1C6B-B247-B10E-539D5841ABC4}" destId="{97A2F6C4-AA51-8F44-B7BC-D54FA7715859}" srcOrd="0" destOrd="0" presId="urn:microsoft.com/office/officeart/2005/8/layout/orgChart1"/>
    <dgm:cxn modelId="{8611A9D3-B2EC-144B-BCAB-8E02926E99F7}" srcId="{673B4B00-3265-E64D-B098-1E1460DD7E48}" destId="{A4CBD36F-E9E4-CD42-9902-3C92818736BF}" srcOrd="0" destOrd="0" parTransId="{17FB28CA-E32D-4D48-B185-08AB420FF61F}" sibTransId="{EC388287-DCA1-654A-A25F-6B801DECE652}"/>
    <dgm:cxn modelId="{A01EFCD3-22E4-E541-87F8-F681234A480E}" type="presOf" srcId="{27ED7701-B35F-274B-A87E-028981DA29A2}" destId="{D3706656-524F-F441-801C-3A6CB329799A}" srcOrd="0" destOrd="0" presId="urn:microsoft.com/office/officeart/2005/8/layout/orgChart1"/>
    <dgm:cxn modelId="{EA8BE1D4-F3CD-894A-89D6-F228075629E2}" type="presOf" srcId="{43D48BFD-AD57-F649-A9AC-405568C00D92}" destId="{4590BC1E-56DB-2F42-9C1D-BD17A9DC0B0D}" srcOrd="0" destOrd="0" presId="urn:microsoft.com/office/officeart/2005/8/layout/orgChart1"/>
    <dgm:cxn modelId="{8CA410D7-59A1-8D44-B1BD-C02AD1507E44}" type="presOf" srcId="{F6210003-E621-434D-B425-61B69939D1CD}" destId="{F7939F8C-3A93-024C-A42B-9C93425C398F}" srcOrd="0" destOrd="0" presId="urn:microsoft.com/office/officeart/2005/8/layout/orgChart1"/>
    <dgm:cxn modelId="{64895FD7-60DC-AE4D-9440-DA3AEC24CCC7}" type="presOf" srcId="{673B4B00-3265-E64D-B098-1E1460DD7E48}" destId="{39AAB2FB-7C9A-494B-8AA7-6D1A29552A14}" srcOrd="1" destOrd="0" presId="urn:microsoft.com/office/officeart/2005/8/layout/orgChart1"/>
    <dgm:cxn modelId="{113491D8-F6A2-614B-B356-80F8EA829B99}" srcId="{27ED7701-B35F-274B-A87E-028981DA29A2}" destId="{00181FE7-D3D3-A346-A0BF-9BBC02F12DE4}" srcOrd="2" destOrd="0" parTransId="{23F8738B-25C6-944F-9F06-F02830A99C3B}" sibTransId="{6EE75ED8-E3D6-5C4A-9295-3BD7BD088513}"/>
    <dgm:cxn modelId="{29DB28DB-66C6-AF4E-86DD-1215135B2C36}" type="presOf" srcId="{D2A8FC8A-5B2A-224B-8D44-634FF8BD2A48}" destId="{C47D312F-FCDC-2B4D-9E9C-3CC69595EB30}" srcOrd="0" destOrd="0" presId="urn:microsoft.com/office/officeart/2005/8/layout/orgChart1"/>
    <dgm:cxn modelId="{448004DC-BABD-4442-8252-7F8F51403384}" srcId="{E7A706C9-8D48-1F4F-B6DC-D084943E0F7C}" destId="{3958DCE6-DC6E-CF49-8EE3-907919D24A9A}" srcOrd="0" destOrd="0" parTransId="{1524A901-4EF2-1744-BBEA-CF2BB77BA152}" sibTransId="{252CE280-4C47-8247-AE16-E733E2A116E0}"/>
    <dgm:cxn modelId="{761710DD-F722-0149-964A-3B4B8A172385}" srcId="{C3D3214F-E400-5648-AFD7-B5605F390BCC}" destId="{673B4B00-3265-E64D-B098-1E1460DD7E48}" srcOrd="0" destOrd="0" parTransId="{39A3C8ED-14A2-F54D-A869-E25E78C665C1}" sibTransId="{E9553280-C3F3-AA42-A190-18931234275D}"/>
    <dgm:cxn modelId="{905F59DD-021D-5B47-A142-639FCE66626E}" srcId="{80E8920F-9958-E847-85F8-C8901AB7623A}" destId="{E207CDD8-B38F-B74F-992F-CFE0BA9FF986}" srcOrd="1" destOrd="0" parTransId="{07A239B0-B397-2E44-92F4-C1889D1D29F2}" sibTransId="{1246E832-5BBB-F04E-9417-0C8DCA7953F6}"/>
    <dgm:cxn modelId="{F44760DD-DC1F-5A42-BBBA-56B336C8B558}" type="presOf" srcId="{C3368F38-25EB-E848-9C1B-0250B3F2050E}" destId="{7F9894F3-6ECB-8245-BCEE-03F504FDA28D}" srcOrd="1" destOrd="0" presId="urn:microsoft.com/office/officeart/2005/8/layout/orgChart1"/>
    <dgm:cxn modelId="{E3ED3AEA-841C-1244-A220-569731B89AF3}" type="presOf" srcId="{6F1A6BAF-8631-2F44-9969-C79A5A297D57}" destId="{998B8971-A0AB-BC4D-82B8-985BC98C6B0E}" srcOrd="1" destOrd="0" presId="urn:microsoft.com/office/officeart/2005/8/layout/orgChart1"/>
    <dgm:cxn modelId="{578010EE-E2EB-F54B-9869-6B78A0F42062}" srcId="{27ED7701-B35F-274B-A87E-028981DA29A2}" destId="{C3368F38-25EB-E848-9C1B-0250B3F2050E}" srcOrd="1" destOrd="0" parTransId="{9840A0AF-3A12-DF47-A511-01EBB1649DB8}" sibTransId="{2695FAD2-EE56-944B-94FF-329B89D106C6}"/>
    <dgm:cxn modelId="{0611D0FD-0C20-0140-9E2F-141601EE56CC}" type="presOf" srcId="{80E8920F-9958-E847-85F8-C8901AB7623A}" destId="{FF396353-7164-5942-B73E-809747430D64}" srcOrd="0" destOrd="0" presId="urn:microsoft.com/office/officeart/2005/8/layout/orgChart1"/>
    <dgm:cxn modelId="{641FD6FD-6902-1F47-BF9A-B674126D2C5B}" type="presOf" srcId="{3958DCE6-DC6E-CF49-8EE3-907919D24A9A}" destId="{BD26C4C9-9C90-A44C-8024-EDBBFB0E982B}" srcOrd="1" destOrd="0" presId="urn:microsoft.com/office/officeart/2005/8/layout/orgChart1"/>
    <dgm:cxn modelId="{4DE07622-019B-1C43-915F-ECDEBD8BA2C3}" type="presParOf" srcId="{116B32A5-E200-EC4A-AD4D-AB17690D8EEF}" destId="{5108B5BC-6992-CB40-A8E9-22255D1D4153}" srcOrd="0" destOrd="0" presId="urn:microsoft.com/office/officeart/2005/8/layout/orgChart1"/>
    <dgm:cxn modelId="{B68088DF-F9A0-9E4E-98B3-DEFBADBA0A4B}" type="presParOf" srcId="{5108B5BC-6992-CB40-A8E9-22255D1D4153}" destId="{86349D79-4D9F-0841-A64A-CF28F620090B}" srcOrd="0" destOrd="0" presId="urn:microsoft.com/office/officeart/2005/8/layout/orgChart1"/>
    <dgm:cxn modelId="{B8E4D5CF-2BA2-8E44-9A73-D8AEA1C71354}" type="presParOf" srcId="{86349D79-4D9F-0841-A64A-CF28F620090B}" destId="{C5EF42E5-E549-014B-8915-67FECFDB6BBC}" srcOrd="0" destOrd="0" presId="urn:microsoft.com/office/officeart/2005/8/layout/orgChart1"/>
    <dgm:cxn modelId="{32A14F52-5A9D-F946-812E-48A7A77EE988}" type="presParOf" srcId="{86349D79-4D9F-0841-A64A-CF28F620090B}" destId="{39AAB2FB-7C9A-494B-8AA7-6D1A29552A14}" srcOrd="1" destOrd="0" presId="urn:microsoft.com/office/officeart/2005/8/layout/orgChart1"/>
    <dgm:cxn modelId="{87B60DC4-EB14-CD49-9035-7D1FBCC1A995}" type="presParOf" srcId="{5108B5BC-6992-CB40-A8E9-22255D1D4153}" destId="{64CCD60D-F6E3-8344-A230-6C9EDF6513B8}" srcOrd="1" destOrd="0" presId="urn:microsoft.com/office/officeart/2005/8/layout/orgChart1"/>
    <dgm:cxn modelId="{4504430A-AEC0-9649-B9D3-3CCAE2FFA2A8}" type="presParOf" srcId="{64CCD60D-F6E3-8344-A230-6C9EDF6513B8}" destId="{342444B8-C0F3-474F-8FC8-55AB9EB16C3C}" srcOrd="0" destOrd="0" presId="urn:microsoft.com/office/officeart/2005/8/layout/orgChart1"/>
    <dgm:cxn modelId="{C67588AE-320F-2D45-9BD9-F123CAF10D80}" type="presParOf" srcId="{64CCD60D-F6E3-8344-A230-6C9EDF6513B8}" destId="{002AB841-3AE4-E240-B8E5-D43762D22112}" srcOrd="1" destOrd="0" presId="urn:microsoft.com/office/officeart/2005/8/layout/orgChart1"/>
    <dgm:cxn modelId="{2FE867B6-3330-B14D-B8DD-A4A285E4A976}" type="presParOf" srcId="{002AB841-3AE4-E240-B8E5-D43762D22112}" destId="{2EF0D0D7-99AC-1D46-ADC3-ACA6C10BF13D}" srcOrd="0" destOrd="0" presId="urn:microsoft.com/office/officeart/2005/8/layout/orgChart1"/>
    <dgm:cxn modelId="{4E4AC64B-A5C4-2D40-A4A9-6F7DA67AC361}" type="presParOf" srcId="{2EF0D0D7-99AC-1D46-ADC3-ACA6C10BF13D}" destId="{58EAEEC5-12F4-2E45-B039-1C9C5FB1DCD6}" srcOrd="0" destOrd="0" presId="urn:microsoft.com/office/officeart/2005/8/layout/orgChart1"/>
    <dgm:cxn modelId="{A94B4910-C44B-E843-A3D3-9D429C61A6DE}" type="presParOf" srcId="{2EF0D0D7-99AC-1D46-ADC3-ACA6C10BF13D}" destId="{CAF1C1A2-4457-AD48-BAF7-1ECE0613BF24}" srcOrd="1" destOrd="0" presId="urn:microsoft.com/office/officeart/2005/8/layout/orgChart1"/>
    <dgm:cxn modelId="{3543F08C-B683-E946-BA2C-AB0A5A8406FE}" type="presParOf" srcId="{002AB841-3AE4-E240-B8E5-D43762D22112}" destId="{A4A32720-2A3D-E34E-9F46-89C763033EB3}" srcOrd="1" destOrd="0" presId="urn:microsoft.com/office/officeart/2005/8/layout/orgChart1"/>
    <dgm:cxn modelId="{C2D04DAA-72FF-A54A-BCE4-4BDE7D97C635}" type="presParOf" srcId="{002AB841-3AE4-E240-B8E5-D43762D22112}" destId="{CB18A155-B8A7-D947-A41F-3E651B4D41F5}" srcOrd="2" destOrd="0" presId="urn:microsoft.com/office/officeart/2005/8/layout/orgChart1"/>
    <dgm:cxn modelId="{5E1448C4-53EA-6A4D-AE88-C7482C44DCE3}" type="presParOf" srcId="{64CCD60D-F6E3-8344-A230-6C9EDF6513B8}" destId="{C4A3F5F3-4B05-5F45-A1E0-9F0BFBB96CAE}" srcOrd="2" destOrd="0" presId="urn:microsoft.com/office/officeart/2005/8/layout/orgChart1"/>
    <dgm:cxn modelId="{07355B98-6DA9-5247-A631-ACB241BC5C5F}" type="presParOf" srcId="{64CCD60D-F6E3-8344-A230-6C9EDF6513B8}" destId="{377E05BD-F442-6344-BB1E-99A694CE59C6}" srcOrd="3" destOrd="0" presId="urn:microsoft.com/office/officeart/2005/8/layout/orgChart1"/>
    <dgm:cxn modelId="{A16CDBE3-09FB-4E42-A705-5E6E930037BD}" type="presParOf" srcId="{377E05BD-F442-6344-BB1E-99A694CE59C6}" destId="{14360E40-15F6-3A4C-8644-5B46337B4B9C}" srcOrd="0" destOrd="0" presId="urn:microsoft.com/office/officeart/2005/8/layout/orgChart1"/>
    <dgm:cxn modelId="{447F7BD7-11C0-E84A-9C0D-FFFE4228EC50}" type="presParOf" srcId="{14360E40-15F6-3A4C-8644-5B46337B4B9C}" destId="{B241ECD2-F939-344B-AD57-FE1E67F22ADF}" srcOrd="0" destOrd="0" presId="urn:microsoft.com/office/officeart/2005/8/layout/orgChart1"/>
    <dgm:cxn modelId="{F068B58E-A802-7940-BCC8-64C9EF04CF1B}" type="presParOf" srcId="{14360E40-15F6-3A4C-8644-5B46337B4B9C}" destId="{DC990EDE-A881-5F4F-B395-A9A99A6BBDC5}" srcOrd="1" destOrd="0" presId="urn:microsoft.com/office/officeart/2005/8/layout/orgChart1"/>
    <dgm:cxn modelId="{9D9AEC35-18C1-ED42-817D-68C8FF4B3C09}" type="presParOf" srcId="{377E05BD-F442-6344-BB1E-99A694CE59C6}" destId="{A3CECE8F-CC42-D940-A74D-EEEDDACA96DA}" srcOrd="1" destOrd="0" presId="urn:microsoft.com/office/officeart/2005/8/layout/orgChart1"/>
    <dgm:cxn modelId="{0003AF51-72A2-044E-843A-2D51E04DCBEA}" type="presParOf" srcId="{A3CECE8F-CC42-D940-A74D-EEEDDACA96DA}" destId="{B3E35481-5C6B-DD49-8E7E-1E0D4E241454}" srcOrd="0" destOrd="0" presId="urn:microsoft.com/office/officeart/2005/8/layout/orgChart1"/>
    <dgm:cxn modelId="{3A1D634B-32AB-9B46-A422-969ACCCBA048}" type="presParOf" srcId="{A3CECE8F-CC42-D940-A74D-EEEDDACA96DA}" destId="{C169F945-18F0-9F4D-B895-FDC9E77EA627}" srcOrd="1" destOrd="0" presId="urn:microsoft.com/office/officeart/2005/8/layout/orgChart1"/>
    <dgm:cxn modelId="{B9A1CF2E-8766-4449-94F2-0A4DEB5893BE}" type="presParOf" srcId="{C169F945-18F0-9F4D-B895-FDC9E77EA627}" destId="{BFCE323D-4DAD-9B47-9DCA-B7DD299C3D58}" srcOrd="0" destOrd="0" presId="urn:microsoft.com/office/officeart/2005/8/layout/orgChart1"/>
    <dgm:cxn modelId="{336DB957-6315-484D-87B1-975B0497C790}" type="presParOf" srcId="{BFCE323D-4DAD-9B47-9DCA-B7DD299C3D58}" destId="{E1C3D203-D324-4E49-8117-E853EB38B708}" srcOrd="0" destOrd="0" presId="urn:microsoft.com/office/officeart/2005/8/layout/orgChart1"/>
    <dgm:cxn modelId="{C724CD1E-F6DB-EB4B-8E92-84B06DF37655}" type="presParOf" srcId="{BFCE323D-4DAD-9B47-9DCA-B7DD299C3D58}" destId="{9822435A-ACAD-784E-AFC2-119BFDEE9255}" srcOrd="1" destOrd="0" presId="urn:microsoft.com/office/officeart/2005/8/layout/orgChart1"/>
    <dgm:cxn modelId="{32B41C70-3288-4840-9C70-DB047A453DDA}" type="presParOf" srcId="{C169F945-18F0-9F4D-B895-FDC9E77EA627}" destId="{66263B3D-6414-8B47-9966-5A41271831B0}" srcOrd="1" destOrd="0" presId="urn:microsoft.com/office/officeart/2005/8/layout/orgChart1"/>
    <dgm:cxn modelId="{40167117-F46F-3147-B4C2-532A85E109D7}" type="presParOf" srcId="{C169F945-18F0-9F4D-B895-FDC9E77EA627}" destId="{484690E3-2228-5E47-BEF0-B1FBC922C33D}" srcOrd="2" destOrd="0" presId="urn:microsoft.com/office/officeart/2005/8/layout/orgChart1"/>
    <dgm:cxn modelId="{33D57C44-B3C4-4849-B50D-FB210BE3714C}" type="presParOf" srcId="{377E05BD-F442-6344-BB1E-99A694CE59C6}" destId="{BD249313-BB15-4948-B7AA-6E297B33C04C}" srcOrd="2" destOrd="0" presId="urn:microsoft.com/office/officeart/2005/8/layout/orgChart1"/>
    <dgm:cxn modelId="{8262EE45-FF57-0D4F-AD69-B4A516711DAE}" type="presParOf" srcId="{64CCD60D-F6E3-8344-A230-6C9EDF6513B8}" destId="{F7939F8C-3A93-024C-A42B-9C93425C398F}" srcOrd="4" destOrd="0" presId="urn:microsoft.com/office/officeart/2005/8/layout/orgChart1"/>
    <dgm:cxn modelId="{1F6F5BAA-9E33-EF4D-8A26-4AA006E4E8BE}" type="presParOf" srcId="{64CCD60D-F6E3-8344-A230-6C9EDF6513B8}" destId="{2A1CE8CF-6248-BA4D-AF8B-B3951C364DDA}" srcOrd="5" destOrd="0" presId="urn:microsoft.com/office/officeart/2005/8/layout/orgChart1"/>
    <dgm:cxn modelId="{C3D0E07B-0179-C646-A161-0BCC7A8DFFA4}" type="presParOf" srcId="{2A1CE8CF-6248-BA4D-AF8B-B3951C364DDA}" destId="{87100CEC-72A7-E645-987A-061B41A4084C}" srcOrd="0" destOrd="0" presId="urn:microsoft.com/office/officeart/2005/8/layout/orgChart1"/>
    <dgm:cxn modelId="{BF0DCA19-FA8F-2C47-A7B9-5BF50D58F529}" type="presParOf" srcId="{87100CEC-72A7-E645-987A-061B41A4084C}" destId="{B4BF9330-B31A-5648-A3B8-AD8292F0998B}" srcOrd="0" destOrd="0" presId="urn:microsoft.com/office/officeart/2005/8/layout/orgChart1"/>
    <dgm:cxn modelId="{A3BE6167-7161-3C49-9C91-2B66D0C06B64}" type="presParOf" srcId="{87100CEC-72A7-E645-987A-061B41A4084C}" destId="{FB804389-1971-7346-B690-D121C0258E7F}" srcOrd="1" destOrd="0" presId="urn:microsoft.com/office/officeart/2005/8/layout/orgChart1"/>
    <dgm:cxn modelId="{9395C8CB-C2E5-C14E-8FEA-6BA9BA4CB401}" type="presParOf" srcId="{2A1CE8CF-6248-BA4D-AF8B-B3951C364DDA}" destId="{B5449652-D41E-AE4D-856C-E3BA1B28594E}" srcOrd="1" destOrd="0" presId="urn:microsoft.com/office/officeart/2005/8/layout/orgChart1"/>
    <dgm:cxn modelId="{5FDB1F68-EF72-5245-815E-BDC7EF1FADA7}" type="presParOf" srcId="{2A1CE8CF-6248-BA4D-AF8B-B3951C364DDA}" destId="{5B422570-E7EE-6140-AC57-AF54D20FF910}" srcOrd="2" destOrd="0" presId="urn:microsoft.com/office/officeart/2005/8/layout/orgChart1"/>
    <dgm:cxn modelId="{B1911101-3F55-4C4C-AE79-B56BA8F35541}" type="presParOf" srcId="{64CCD60D-F6E3-8344-A230-6C9EDF6513B8}" destId="{7E8D0F0C-5427-C846-8B87-95533964B363}" srcOrd="6" destOrd="0" presId="urn:microsoft.com/office/officeart/2005/8/layout/orgChart1"/>
    <dgm:cxn modelId="{0D34FF81-474B-BC43-BD67-364621C70262}" type="presParOf" srcId="{64CCD60D-F6E3-8344-A230-6C9EDF6513B8}" destId="{BEFB08B3-C8C7-0643-BD44-524618C99A07}" srcOrd="7" destOrd="0" presId="urn:microsoft.com/office/officeart/2005/8/layout/orgChart1"/>
    <dgm:cxn modelId="{00DB9821-1146-484E-B96A-D8B9E43703B0}" type="presParOf" srcId="{BEFB08B3-C8C7-0643-BD44-524618C99A07}" destId="{F2D2DBD0-352B-5445-9B40-6E4833A0E571}" srcOrd="0" destOrd="0" presId="urn:microsoft.com/office/officeart/2005/8/layout/orgChart1"/>
    <dgm:cxn modelId="{956C140A-03F5-DF48-9D02-79EEA57942A1}" type="presParOf" srcId="{F2D2DBD0-352B-5445-9B40-6E4833A0E571}" destId="{C3228266-E0BA-7E48-83B0-5547EF1FCD3F}" srcOrd="0" destOrd="0" presId="urn:microsoft.com/office/officeart/2005/8/layout/orgChart1"/>
    <dgm:cxn modelId="{799FCE79-D1B0-704C-8881-80E11834FA7C}" type="presParOf" srcId="{F2D2DBD0-352B-5445-9B40-6E4833A0E571}" destId="{ED73C435-9624-4E4B-AF7A-DB03A51AFF8A}" srcOrd="1" destOrd="0" presId="urn:microsoft.com/office/officeart/2005/8/layout/orgChart1"/>
    <dgm:cxn modelId="{E0A6E8D2-BBC3-4643-B982-D990AC8C0BEF}" type="presParOf" srcId="{BEFB08B3-C8C7-0643-BD44-524618C99A07}" destId="{ADC89FE9-8DF4-4641-99AD-E9F6BC0A3D46}" srcOrd="1" destOrd="0" presId="urn:microsoft.com/office/officeart/2005/8/layout/orgChart1"/>
    <dgm:cxn modelId="{BEE8962B-FAB2-424B-9B4C-A91F1DD3B921}" type="presParOf" srcId="{BEFB08B3-C8C7-0643-BD44-524618C99A07}" destId="{C4C8EBD5-40C6-E048-8BD7-ED4797DC2237}" srcOrd="2" destOrd="0" presId="urn:microsoft.com/office/officeart/2005/8/layout/orgChart1"/>
    <dgm:cxn modelId="{6F2DC14F-8AD9-7345-AB45-D80C5016E021}" type="presParOf" srcId="{64CCD60D-F6E3-8344-A230-6C9EDF6513B8}" destId="{97A2F6C4-AA51-8F44-B7BC-D54FA7715859}" srcOrd="8" destOrd="0" presId="urn:microsoft.com/office/officeart/2005/8/layout/orgChart1"/>
    <dgm:cxn modelId="{2B32A91D-B198-4944-98ED-8BA6CCC7179B}" type="presParOf" srcId="{64CCD60D-F6E3-8344-A230-6C9EDF6513B8}" destId="{90DA1426-9610-E04C-8360-EEF9B901678C}" srcOrd="9" destOrd="0" presId="urn:microsoft.com/office/officeart/2005/8/layout/orgChart1"/>
    <dgm:cxn modelId="{B96AD7A9-1912-4242-B44C-EF9A032BD900}" type="presParOf" srcId="{90DA1426-9610-E04C-8360-EEF9B901678C}" destId="{4B759996-EBA8-9B4A-BB16-EBD96BB53F17}" srcOrd="0" destOrd="0" presId="urn:microsoft.com/office/officeart/2005/8/layout/orgChart1"/>
    <dgm:cxn modelId="{5ABC0DF4-49DC-C542-92FB-238510D48970}" type="presParOf" srcId="{4B759996-EBA8-9B4A-BB16-EBD96BB53F17}" destId="{196CB627-D303-2544-87AE-CBC341B95A70}" srcOrd="0" destOrd="0" presId="urn:microsoft.com/office/officeart/2005/8/layout/orgChart1"/>
    <dgm:cxn modelId="{4DFBBFA7-C623-C14A-9B1A-41FB3C70AF0C}" type="presParOf" srcId="{4B759996-EBA8-9B4A-BB16-EBD96BB53F17}" destId="{66010544-CA5F-A344-880D-B2CF4AB92FC5}" srcOrd="1" destOrd="0" presId="urn:microsoft.com/office/officeart/2005/8/layout/orgChart1"/>
    <dgm:cxn modelId="{980C3DB6-CBA2-2046-AD83-022B5CBC286C}" type="presParOf" srcId="{90DA1426-9610-E04C-8360-EEF9B901678C}" destId="{0C0EFE74-210A-1B4F-8078-8E6728B29907}" srcOrd="1" destOrd="0" presId="urn:microsoft.com/office/officeart/2005/8/layout/orgChart1"/>
    <dgm:cxn modelId="{8B8172DA-C8E4-FC4C-820D-E6D7B026172D}" type="presParOf" srcId="{90DA1426-9610-E04C-8360-EEF9B901678C}" destId="{FC022E7B-EE17-3F42-960C-123D1291928A}" srcOrd="2" destOrd="0" presId="urn:microsoft.com/office/officeart/2005/8/layout/orgChart1"/>
    <dgm:cxn modelId="{0F173CCB-8F37-9B4B-8E5F-4DDDA5B16599}" type="presParOf" srcId="{5108B5BC-6992-CB40-A8E9-22255D1D4153}" destId="{5DA1F311-BC5A-C546-90D8-C6836A2F9281}" srcOrd="2" destOrd="0" presId="urn:microsoft.com/office/officeart/2005/8/layout/orgChart1"/>
    <dgm:cxn modelId="{5708EF33-EF27-8042-B3E1-DFE6374D7790}" type="presParOf" srcId="{116B32A5-E200-EC4A-AD4D-AB17690D8EEF}" destId="{A6EBE6F0-C58B-D148-841E-BA8D3BC05B6A}" srcOrd="1" destOrd="0" presId="urn:microsoft.com/office/officeart/2005/8/layout/orgChart1"/>
    <dgm:cxn modelId="{ACB8C521-99DE-C043-9C82-ACBC2FA96FF1}" type="presParOf" srcId="{A6EBE6F0-C58B-D148-841E-BA8D3BC05B6A}" destId="{37C6E06B-35A1-8B46-86A9-52BD8384C841}" srcOrd="0" destOrd="0" presId="urn:microsoft.com/office/officeart/2005/8/layout/orgChart1"/>
    <dgm:cxn modelId="{A697C35F-C0D8-8444-AB6B-0F03B61B11D0}" type="presParOf" srcId="{37C6E06B-35A1-8B46-86A9-52BD8384C841}" destId="{FF396353-7164-5942-B73E-809747430D64}" srcOrd="0" destOrd="0" presId="urn:microsoft.com/office/officeart/2005/8/layout/orgChart1"/>
    <dgm:cxn modelId="{6FD8AC69-B488-A549-8C64-EA9C2180D7BD}" type="presParOf" srcId="{37C6E06B-35A1-8B46-86A9-52BD8384C841}" destId="{0AF837ED-8BB3-FC42-A3DE-B95E6A753120}" srcOrd="1" destOrd="0" presId="urn:microsoft.com/office/officeart/2005/8/layout/orgChart1"/>
    <dgm:cxn modelId="{FBBDF56B-C52D-3E4A-9A1C-61242B28DA0C}" type="presParOf" srcId="{A6EBE6F0-C58B-D148-841E-BA8D3BC05B6A}" destId="{EC7765D5-1424-EB47-93CE-1084921F1C4A}" srcOrd="1" destOrd="0" presId="urn:microsoft.com/office/officeart/2005/8/layout/orgChart1"/>
    <dgm:cxn modelId="{A975545F-BAD7-5D42-94CB-E9D0273656D4}" type="presParOf" srcId="{EC7765D5-1424-EB47-93CE-1084921F1C4A}" destId="{E32EDFE8-D5EE-AC4B-955A-63F6710CD68C}" srcOrd="0" destOrd="0" presId="urn:microsoft.com/office/officeart/2005/8/layout/orgChart1"/>
    <dgm:cxn modelId="{5C3029AC-CBF0-3344-924E-534ADB662218}" type="presParOf" srcId="{EC7765D5-1424-EB47-93CE-1084921F1C4A}" destId="{DA8FD53D-25DB-C042-BFDE-A62DBCC54F12}" srcOrd="1" destOrd="0" presId="urn:microsoft.com/office/officeart/2005/8/layout/orgChart1"/>
    <dgm:cxn modelId="{5C5753C5-38D2-3643-BDFE-20FFC6F697E6}" type="presParOf" srcId="{DA8FD53D-25DB-C042-BFDE-A62DBCC54F12}" destId="{32D94A0D-4CB4-4247-8626-1F3B855E35C1}" srcOrd="0" destOrd="0" presId="urn:microsoft.com/office/officeart/2005/8/layout/orgChart1"/>
    <dgm:cxn modelId="{0AD0A8BE-0F93-0C4D-AA2F-6B49CD9573F3}" type="presParOf" srcId="{32D94A0D-4CB4-4247-8626-1F3B855E35C1}" destId="{6A2E65ED-CBBC-A643-8A7A-1BA37B6D2893}" srcOrd="0" destOrd="0" presId="urn:microsoft.com/office/officeart/2005/8/layout/orgChart1"/>
    <dgm:cxn modelId="{B5234F1E-C27C-E44F-913C-EEE8257390AE}" type="presParOf" srcId="{32D94A0D-4CB4-4247-8626-1F3B855E35C1}" destId="{FEA07ABC-997B-9D4D-9F41-6C3F22E7B17F}" srcOrd="1" destOrd="0" presId="urn:microsoft.com/office/officeart/2005/8/layout/orgChart1"/>
    <dgm:cxn modelId="{592C6FEA-22E2-6A40-A8F8-D6977A11CCCB}" type="presParOf" srcId="{DA8FD53D-25DB-C042-BFDE-A62DBCC54F12}" destId="{CC9A029A-459E-C240-88A8-2747C2931D8E}" srcOrd="1" destOrd="0" presId="urn:microsoft.com/office/officeart/2005/8/layout/orgChart1"/>
    <dgm:cxn modelId="{7E42180B-5F00-8946-9250-569F7F469704}" type="presParOf" srcId="{CC9A029A-459E-C240-88A8-2747C2931D8E}" destId="{F495C933-523C-D641-8D9C-723E4BD41AD5}" srcOrd="0" destOrd="0" presId="urn:microsoft.com/office/officeart/2005/8/layout/orgChart1"/>
    <dgm:cxn modelId="{C0311463-8AC1-FD41-9768-2A001789A549}" type="presParOf" srcId="{CC9A029A-459E-C240-88A8-2747C2931D8E}" destId="{80AEBC56-788B-FB40-919E-97A3C234C06B}" srcOrd="1" destOrd="0" presId="urn:microsoft.com/office/officeart/2005/8/layout/orgChart1"/>
    <dgm:cxn modelId="{078823A2-153E-6345-98B2-0661B10E5CB7}" type="presParOf" srcId="{80AEBC56-788B-FB40-919E-97A3C234C06B}" destId="{25C7E89E-62A5-3540-8035-D3C120EE5ECF}" srcOrd="0" destOrd="0" presId="urn:microsoft.com/office/officeart/2005/8/layout/orgChart1"/>
    <dgm:cxn modelId="{BAAB25C2-94C6-084C-BFF2-63912104A79E}" type="presParOf" srcId="{25C7E89E-62A5-3540-8035-D3C120EE5ECF}" destId="{EC3B374D-1A50-6D41-A2B8-F29601ABCB9C}" srcOrd="0" destOrd="0" presId="urn:microsoft.com/office/officeart/2005/8/layout/orgChart1"/>
    <dgm:cxn modelId="{D2FAE3A2-07D0-8540-9C9A-B7E4EF4D6A76}" type="presParOf" srcId="{25C7E89E-62A5-3540-8035-D3C120EE5ECF}" destId="{BD26C4C9-9C90-A44C-8024-EDBBFB0E982B}" srcOrd="1" destOrd="0" presId="urn:microsoft.com/office/officeart/2005/8/layout/orgChart1"/>
    <dgm:cxn modelId="{5F670A2A-A82E-4B47-BED9-A03302B6AC0A}" type="presParOf" srcId="{80AEBC56-788B-FB40-919E-97A3C234C06B}" destId="{7EABFF23-1D55-684C-90FE-9352E9D999FB}" srcOrd="1" destOrd="0" presId="urn:microsoft.com/office/officeart/2005/8/layout/orgChart1"/>
    <dgm:cxn modelId="{968192CD-0245-2C41-8B85-14C0F5CBDA39}" type="presParOf" srcId="{80AEBC56-788B-FB40-919E-97A3C234C06B}" destId="{6F8F305F-2D68-6B47-9786-9853F6F77A82}" srcOrd="2" destOrd="0" presId="urn:microsoft.com/office/officeart/2005/8/layout/orgChart1"/>
    <dgm:cxn modelId="{917920A8-6350-6846-A3EB-A865C90687D3}" type="presParOf" srcId="{CC9A029A-459E-C240-88A8-2747C2931D8E}" destId="{A3D24F63-C5B0-1946-842F-B5E063CD27B6}" srcOrd="2" destOrd="0" presId="urn:microsoft.com/office/officeart/2005/8/layout/orgChart1"/>
    <dgm:cxn modelId="{CA72EE5B-3EE2-5E44-B5BB-167DCE029BB9}" type="presParOf" srcId="{CC9A029A-459E-C240-88A8-2747C2931D8E}" destId="{3B86E4D6-8841-C84A-98B1-01A589959FB5}" srcOrd="3" destOrd="0" presId="urn:microsoft.com/office/officeart/2005/8/layout/orgChart1"/>
    <dgm:cxn modelId="{99D36024-2AF1-7646-9582-D2299484E0F3}" type="presParOf" srcId="{3B86E4D6-8841-C84A-98B1-01A589959FB5}" destId="{DED398D0-C151-6742-A443-35587A23E70F}" srcOrd="0" destOrd="0" presId="urn:microsoft.com/office/officeart/2005/8/layout/orgChart1"/>
    <dgm:cxn modelId="{8C6EA4FC-A67D-BA4A-BE16-6C7EBDC5F3A4}" type="presParOf" srcId="{DED398D0-C151-6742-A443-35587A23E70F}" destId="{8183C0EE-3480-5846-8847-A969C39F70E0}" srcOrd="0" destOrd="0" presId="urn:microsoft.com/office/officeart/2005/8/layout/orgChart1"/>
    <dgm:cxn modelId="{34DA2995-81B3-154E-9CC2-37C484E4D0A6}" type="presParOf" srcId="{DED398D0-C151-6742-A443-35587A23E70F}" destId="{AEEAC739-8222-3741-AD34-FC18AE6633FC}" srcOrd="1" destOrd="0" presId="urn:microsoft.com/office/officeart/2005/8/layout/orgChart1"/>
    <dgm:cxn modelId="{D0DE5278-CC60-6242-98ED-9CA29B84A7E0}" type="presParOf" srcId="{3B86E4D6-8841-C84A-98B1-01A589959FB5}" destId="{471FDAEE-EC81-E641-B779-C6A31F6ABFC5}" srcOrd="1" destOrd="0" presId="urn:microsoft.com/office/officeart/2005/8/layout/orgChart1"/>
    <dgm:cxn modelId="{050F0CA9-EA2B-3C4F-ABC5-051813620D10}" type="presParOf" srcId="{3B86E4D6-8841-C84A-98B1-01A589959FB5}" destId="{DA5ADA3B-A10F-4245-B57B-5B8DB7114D23}" srcOrd="2" destOrd="0" presId="urn:microsoft.com/office/officeart/2005/8/layout/orgChart1"/>
    <dgm:cxn modelId="{8E593FBB-14C7-084B-BDB7-5320FC7E7EB0}" type="presParOf" srcId="{CC9A029A-459E-C240-88A8-2747C2931D8E}" destId="{435F7D8D-CE5C-E847-BFC9-F7565F1B72BD}" srcOrd="4" destOrd="0" presId="urn:microsoft.com/office/officeart/2005/8/layout/orgChart1"/>
    <dgm:cxn modelId="{AF7B17E9-CA9B-4747-B73E-807E7E69845A}" type="presParOf" srcId="{CC9A029A-459E-C240-88A8-2747C2931D8E}" destId="{14E14008-28D2-6946-9A3C-A267583393C2}" srcOrd="5" destOrd="0" presId="urn:microsoft.com/office/officeart/2005/8/layout/orgChart1"/>
    <dgm:cxn modelId="{7B6BEB93-8176-0C4B-A969-B4A21BA06722}" type="presParOf" srcId="{14E14008-28D2-6946-9A3C-A267583393C2}" destId="{293195A1-1DB9-544A-B090-F037A16F184B}" srcOrd="0" destOrd="0" presId="urn:microsoft.com/office/officeart/2005/8/layout/orgChart1"/>
    <dgm:cxn modelId="{64040421-0E7E-A14C-AA01-FF86E197CF97}" type="presParOf" srcId="{293195A1-1DB9-544A-B090-F037A16F184B}" destId="{2D593DC2-DD67-5742-A0F7-1A50275F62C9}" srcOrd="0" destOrd="0" presId="urn:microsoft.com/office/officeart/2005/8/layout/orgChart1"/>
    <dgm:cxn modelId="{E9D5D3C1-7C30-1E4F-9E0F-684949870625}" type="presParOf" srcId="{293195A1-1DB9-544A-B090-F037A16F184B}" destId="{7A5FF01A-44B8-314B-8863-0EBA286E35B0}" srcOrd="1" destOrd="0" presId="urn:microsoft.com/office/officeart/2005/8/layout/orgChart1"/>
    <dgm:cxn modelId="{ECF11AC3-FB38-6242-AC3D-1EA18E923A33}" type="presParOf" srcId="{14E14008-28D2-6946-9A3C-A267583393C2}" destId="{08ECF6B8-0881-AD4C-9461-933C35A5CF51}" srcOrd="1" destOrd="0" presId="urn:microsoft.com/office/officeart/2005/8/layout/orgChart1"/>
    <dgm:cxn modelId="{29765E74-EBDD-3744-916B-4FC12846E974}" type="presParOf" srcId="{14E14008-28D2-6946-9A3C-A267583393C2}" destId="{B7AF1346-BF5E-3C4B-8DD7-D1FAFEDBC0E6}" srcOrd="2" destOrd="0" presId="urn:microsoft.com/office/officeart/2005/8/layout/orgChart1"/>
    <dgm:cxn modelId="{4FA52005-053E-0B41-A24A-B634A4CC4986}" type="presParOf" srcId="{CC9A029A-459E-C240-88A8-2747C2931D8E}" destId="{E84AE1F7-F5FD-6E43-B73D-6FAE0FF7896F}" srcOrd="6" destOrd="0" presId="urn:microsoft.com/office/officeart/2005/8/layout/orgChart1"/>
    <dgm:cxn modelId="{07A49A67-43F8-EA4F-80E5-70C75284FF18}" type="presParOf" srcId="{CC9A029A-459E-C240-88A8-2747C2931D8E}" destId="{3E7D739D-5810-0649-9A87-F483AD081E18}" srcOrd="7" destOrd="0" presId="urn:microsoft.com/office/officeart/2005/8/layout/orgChart1"/>
    <dgm:cxn modelId="{534079BB-AD34-574E-BBBE-2FC8A9E0E71F}" type="presParOf" srcId="{3E7D739D-5810-0649-9A87-F483AD081E18}" destId="{D56950D4-1FB0-254F-A82B-C8F61D6CCF70}" srcOrd="0" destOrd="0" presId="urn:microsoft.com/office/officeart/2005/8/layout/orgChart1"/>
    <dgm:cxn modelId="{EB5C271B-2A75-6F41-892C-15E945BEF9C6}" type="presParOf" srcId="{D56950D4-1FB0-254F-A82B-C8F61D6CCF70}" destId="{FE12DC42-FF40-7A48-8409-BBD8DEAB1176}" srcOrd="0" destOrd="0" presId="urn:microsoft.com/office/officeart/2005/8/layout/orgChart1"/>
    <dgm:cxn modelId="{99A0BE3F-05E5-B145-8655-B4F6221F545E}" type="presParOf" srcId="{D56950D4-1FB0-254F-A82B-C8F61D6CCF70}" destId="{9549C819-2AA4-1743-9A0B-E40B283A8880}" srcOrd="1" destOrd="0" presId="urn:microsoft.com/office/officeart/2005/8/layout/orgChart1"/>
    <dgm:cxn modelId="{915ABBC6-DEEB-754F-89AC-1774F5BB5365}" type="presParOf" srcId="{3E7D739D-5810-0649-9A87-F483AD081E18}" destId="{F9FE0425-AA00-8C4A-978D-F52BBD116CAA}" srcOrd="1" destOrd="0" presId="urn:microsoft.com/office/officeart/2005/8/layout/orgChart1"/>
    <dgm:cxn modelId="{F4120F29-D7D9-2740-8C17-8B9300499F64}" type="presParOf" srcId="{3E7D739D-5810-0649-9A87-F483AD081E18}" destId="{973ECE91-B609-064D-ADE4-22529A65EF28}" srcOrd="2" destOrd="0" presId="urn:microsoft.com/office/officeart/2005/8/layout/orgChart1"/>
    <dgm:cxn modelId="{9AB3CE4F-56D2-3940-8A4D-B8DDE7AEE312}" type="presParOf" srcId="{DA8FD53D-25DB-C042-BFDE-A62DBCC54F12}" destId="{E5E0FD70-8642-E843-ABD0-9246370C291C}" srcOrd="2" destOrd="0" presId="urn:microsoft.com/office/officeart/2005/8/layout/orgChart1"/>
    <dgm:cxn modelId="{B8983735-8AC8-864B-89B4-3CC1B17E911D}" type="presParOf" srcId="{EC7765D5-1424-EB47-93CE-1084921F1C4A}" destId="{94081CF1-A70D-5C45-86BB-54748FDA626E}" srcOrd="2" destOrd="0" presId="urn:microsoft.com/office/officeart/2005/8/layout/orgChart1"/>
    <dgm:cxn modelId="{13CAF13E-F69C-7544-AE5A-F64FCB104062}" type="presParOf" srcId="{EC7765D5-1424-EB47-93CE-1084921F1C4A}" destId="{B69C195F-F403-4741-A41E-6A946516342C}" srcOrd="3" destOrd="0" presId="urn:microsoft.com/office/officeart/2005/8/layout/orgChart1"/>
    <dgm:cxn modelId="{2D082692-34D1-4E45-9DD0-FDBC49316624}" type="presParOf" srcId="{B69C195F-F403-4741-A41E-6A946516342C}" destId="{F3779E8A-0C9F-0A49-9EDA-BE847917ECEA}" srcOrd="0" destOrd="0" presId="urn:microsoft.com/office/officeart/2005/8/layout/orgChart1"/>
    <dgm:cxn modelId="{5A6B0C24-36EF-B44B-B9B0-BC6969033B3E}" type="presParOf" srcId="{F3779E8A-0C9F-0A49-9EDA-BE847917ECEA}" destId="{D2273441-6A98-8046-8B89-20D37462DD3E}" srcOrd="0" destOrd="0" presId="urn:microsoft.com/office/officeart/2005/8/layout/orgChart1"/>
    <dgm:cxn modelId="{384BC5C1-6097-1A45-92E5-934823EE0508}" type="presParOf" srcId="{F3779E8A-0C9F-0A49-9EDA-BE847917ECEA}" destId="{9080EB56-C7E5-E446-B849-041CF0B8EF6F}" srcOrd="1" destOrd="0" presId="urn:microsoft.com/office/officeart/2005/8/layout/orgChart1"/>
    <dgm:cxn modelId="{D9221CFF-699C-BC4C-8639-1E0DE2387260}" type="presParOf" srcId="{B69C195F-F403-4741-A41E-6A946516342C}" destId="{48D03342-C2B4-C141-9D5A-04FF5496C123}" srcOrd="1" destOrd="0" presId="urn:microsoft.com/office/officeart/2005/8/layout/orgChart1"/>
    <dgm:cxn modelId="{3954AC79-621C-2A43-B1B2-156FF4165B9D}" type="presParOf" srcId="{48D03342-C2B4-C141-9D5A-04FF5496C123}" destId="{0CF2B852-B060-C744-84B3-F5C7376E105D}" srcOrd="0" destOrd="0" presId="urn:microsoft.com/office/officeart/2005/8/layout/orgChart1"/>
    <dgm:cxn modelId="{361129F5-A087-AD49-834D-A9D47A1B727B}" type="presParOf" srcId="{48D03342-C2B4-C141-9D5A-04FF5496C123}" destId="{117237E3-4924-C24F-B3CA-964D6AF00C06}" srcOrd="1" destOrd="0" presId="urn:microsoft.com/office/officeart/2005/8/layout/orgChart1"/>
    <dgm:cxn modelId="{EF8EDB40-7A76-9745-A975-2DC8EA39CFCA}" type="presParOf" srcId="{117237E3-4924-C24F-B3CA-964D6AF00C06}" destId="{4D8CFCBE-FC10-2141-85C7-A95E7AABE47C}" srcOrd="0" destOrd="0" presId="urn:microsoft.com/office/officeart/2005/8/layout/orgChart1"/>
    <dgm:cxn modelId="{A3483AD8-A2A0-FE48-8D87-9ED4FACF74B9}" type="presParOf" srcId="{4D8CFCBE-FC10-2141-85C7-A95E7AABE47C}" destId="{E6D2D579-52A4-5E43-AA3D-99405AA89AE1}" srcOrd="0" destOrd="0" presId="urn:microsoft.com/office/officeart/2005/8/layout/orgChart1"/>
    <dgm:cxn modelId="{D7A9647C-5A16-C140-B8C5-A70E249BAAC5}" type="presParOf" srcId="{4D8CFCBE-FC10-2141-85C7-A95E7AABE47C}" destId="{84FE2B8A-B690-0E42-AA4B-2D76A40F3FB0}" srcOrd="1" destOrd="0" presId="urn:microsoft.com/office/officeart/2005/8/layout/orgChart1"/>
    <dgm:cxn modelId="{BCC9D16F-6AAD-484E-A74E-563E2AD6132B}" type="presParOf" srcId="{117237E3-4924-C24F-B3CA-964D6AF00C06}" destId="{61B66167-A228-0649-A134-875510FC2995}" srcOrd="1" destOrd="0" presId="urn:microsoft.com/office/officeart/2005/8/layout/orgChart1"/>
    <dgm:cxn modelId="{1468C9F7-A1E0-BA42-8203-332A7D299FE7}" type="presParOf" srcId="{117237E3-4924-C24F-B3CA-964D6AF00C06}" destId="{1A52AC18-0C92-F94A-87C6-DC4B7B072EC8}" srcOrd="2" destOrd="0" presId="urn:microsoft.com/office/officeart/2005/8/layout/orgChart1"/>
    <dgm:cxn modelId="{5427C05B-24DF-7A40-AACB-61AAE67625D9}" type="presParOf" srcId="{48D03342-C2B4-C141-9D5A-04FF5496C123}" destId="{3DA61CA3-598F-8E46-86AB-79E85253C621}" srcOrd="2" destOrd="0" presId="urn:microsoft.com/office/officeart/2005/8/layout/orgChart1"/>
    <dgm:cxn modelId="{24B47511-CAF6-DB49-893E-7A2C4A35BAA1}" type="presParOf" srcId="{48D03342-C2B4-C141-9D5A-04FF5496C123}" destId="{20FDAD99-5D66-E24A-93BE-1429DC45C9F8}" srcOrd="3" destOrd="0" presId="urn:microsoft.com/office/officeart/2005/8/layout/orgChart1"/>
    <dgm:cxn modelId="{5005A237-58E3-1744-8A24-9FCBFDCADB87}" type="presParOf" srcId="{20FDAD99-5D66-E24A-93BE-1429DC45C9F8}" destId="{E2E7C004-A72F-9E4C-9A1B-CEC333BEAFA1}" srcOrd="0" destOrd="0" presId="urn:microsoft.com/office/officeart/2005/8/layout/orgChart1"/>
    <dgm:cxn modelId="{BE689721-DB78-864F-846C-D73488F6E236}" type="presParOf" srcId="{E2E7C004-A72F-9E4C-9A1B-CEC333BEAFA1}" destId="{2EBB69E1-D5B9-4246-8085-19D4B34C726D}" srcOrd="0" destOrd="0" presId="urn:microsoft.com/office/officeart/2005/8/layout/orgChart1"/>
    <dgm:cxn modelId="{E9C3368E-D4A2-8F40-BFAD-AA908FFA0A2E}" type="presParOf" srcId="{E2E7C004-A72F-9E4C-9A1B-CEC333BEAFA1}" destId="{7C9BDF36-9D9F-2045-8D51-0A197E13C8EF}" srcOrd="1" destOrd="0" presId="urn:microsoft.com/office/officeart/2005/8/layout/orgChart1"/>
    <dgm:cxn modelId="{95D8C2BF-ED7C-584C-ACA1-836A63E31C72}" type="presParOf" srcId="{20FDAD99-5D66-E24A-93BE-1429DC45C9F8}" destId="{7BB1E44D-5917-F349-8C21-3067AFA4436D}" srcOrd="1" destOrd="0" presId="urn:microsoft.com/office/officeart/2005/8/layout/orgChart1"/>
    <dgm:cxn modelId="{104E7979-C7EC-5A43-8F35-67C22BE0368F}" type="presParOf" srcId="{20FDAD99-5D66-E24A-93BE-1429DC45C9F8}" destId="{2BBCBA2D-AD11-8844-9C83-B138BA5BC03A}" srcOrd="2" destOrd="0" presId="urn:microsoft.com/office/officeart/2005/8/layout/orgChart1"/>
    <dgm:cxn modelId="{4B6142F7-DF6E-8747-AD41-52242C78E988}" type="presParOf" srcId="{48D03342-C2B4-C141-9D5A-04FF5496C123}" destId="{8B04C16A-D873-8841-87B3-81F37D1C5058}" srcOrd="4" destOrd="0" presId="urn:microsoft.com/office/officeart/2005/8/layout/orgChart1"/>
    <dgm:cxn modelId="{B5417E52-47F1-3745-A481-C4BBAFC5F366}" type="presParOf" srcId="{48D03342-C2B4-C141-9D5A-04FF5496C123}" destId="{4B03D887-0DC9-FF43-A8E5-AA3978B32AE5}" srcOrd="5" destOrd="0" presId="urn:microsoft.com/office/officeart/2005/8/layout/orgChart1"/>
    <dgm:cxn modelId="{106B6EE1-D194-9A41-B87F-477F30E8EF37}" type="presParOf" srcId="{4B03D887-0DC9-FF43-A8E5-AA3978B32AE5}" destId="{69AF5C15-7A7F-C144-AB73-B033719F13A2}" srcOrd="0" destOrd="0" presId="urn:microsoft.com/office/officeart/2005/8/layout/orgChart1"/>
    <dgm:cxn modelId="{A063DAD9-96D2-0945-AC3F-842D6D7FA56C}" type="presParOf" srcId="{69AF5C15-7A7F-C144-AB73-B033719F13A2}" destId="{3A1D94A2-E169-EC46-88B4-5CAD5EF0D98C}" srcOrd="0" destOrd="0" presId="urn:microsoft.com/office/officeart/2005/8/layout/orgChart1"/>
    <dgm:cxn modelId="{3E6F919A-EDB8-A848-9C3F-2E79BB064747}" type="presParOf" srcId="{69AF5C15-7A7F-C144-AB73-B033719F13A2}" destId="{998B8971-A0AB-BC4D-82B8-985BC98C6B0E}" srcOrd="1" destOrd="0" presId="urn:microsoft.com/office/officeart/2005/8/layout/orgChart1"/>
    <dgm:cxn modelId="{F8A8844B-B503-C54A-AA31-95BEC1F7DEAD}" type="presParOf" srcId="{4B03D887-0DC9-FF43-A8E5-AA3978B32AE5}" destId="{919CA19E-0604-CB43-869D-A18E3F609A99}" srcOrd="1" destOrd="0" presId="urn:microsoft.com/office/officeart/2005/8/layout/orgChart1"/>
    <dgm:cxn modelId="{D54ECF51-8501-9C4B-8802-E900A98D84A3}" type="presParOf" srcId="{4B03D887-0DC9-FF43-A8E5-AA3978B32AE5}" destId="{C8ABA9B2-7E60-C345-9EAE-E347EAD1C274}" srcOrd="2" destOrd="0" presId="urn:microsoft.com/office/officeart/2005/8/layout/orgChart1"/>
    <dgm:cxn modelId="{BBC2B764-9811-7740-8295-776467443474}" type="presParOf" srcId="{B69C195F-F403-4741-A41E-6A946516342C}" destId="{A3A4A345-DDCD-1D42-9DCC-823A3938B423}" srcOrd="2" destOrd="0" presId="urn:microsoft.com/office/officeart/2005/8/layout/orgChart1"/>
    <dgm:cxn modelId="{9497FE93-9796-FA44-B440-AF78EA555163}" type="presParOf" srcId="{EC7765D5-1424-EB47-93CE-1084921F1C4A}" destId="{7C3B24BD-F380-BC4E-BC24-78689F27F493}" srcOrd="4" destOrd="0" presId="urn:microsoft.com/office/officeart/2005/8/layout/orgChart1"/>
    <dgm:cxn modelId="{6D328447-60DE-3C43-99AE-AACEFC028718}" type="presParOf" srcId="{EC7765D5-1424-EB47-93CE-1084921F1C4A}" destId="{8E62EB33-B890-034B-B3F7-ECECC312D73B}" srcOrd="5" destOrd="0" presId="urn:microsoft.com/office/officeart/2005/8/layout/orgChart1"/>
    <dgm:cxn modelId="{0D28AD66-5855-7D44-970F-FD268F31C4BC}" type="presParOf" srcId="{8E62EB33-B890-034B-B3F7-ECECC312D73B}" destId="{A9B58A47-C42C-754D-AB92-A84969F4B7AF}" srcOrd="0" destOrd="0" presId="urn:microsoft.com/office/officeart/2005/8/layout/orgChart1"/>
    <dgm:cxn modelId="{A4F2710B-F471-D548-BB98-2D46B21C10AE}" type="presParOf" srcId="{A9B58A47-C42C-754D-AB92-A84969F4B7AF}" destId="{D3706656-524F-F441-801C-3A6CB329799A}" srcOrd="0" destOrd="0" presId="urn:microsoft.com/office/officeart/2005/8/layout/orgChart1"/>
    <dgm:cxn modelId="{4C5506D0-9929-9848-8282-5771117A71E1}" type="presParOf" srcId="{A9B58A47-C42C-754D-AB92-A84969F4B7AF}" destId="{5EC2458B-B618-C843-B9F9-6FBE8D03BB73}" srcOrd="1" destOrd="0" presId="urn:microsoft.com/office/officeart/2005/8/layout/orgChart1"/>
    <dgm:cxn modelId="{712006B6-F421-F44E-92C3-59485ECECCAF}" type="presParOf" srcId="{8E62EB33-B890-034B-B3F7-ECECC312D73B}" destId="{63F7F673-79DA-1E40-8B88-EA4590D10180}" srcOrd="1" destOrd="0" presId="urn:microsoft.com/office/officeart/2005/8/layout/orgChart1"/>
    <dgm:cxn modelId="{176605F4-79B6-174C-8B08-DF7B0B2E5177}" type="presParOf" srcId="{63F7F673-79DA-1E40-8B88-EA4590D10180}" destId="{9BB9DBE8-C583-0A4B-93A4-5B2E459DECF6}" srcOrd="0" destOrd="0" presId="urn:microsoft.com/office/officeart/2005/8/layout/orgChart1"/>
    <dgm:cxn modelId="{B0464CF8-22C0-8A4D-8B5A-6DEA96776932}" type="presParOf" srcId="{63F7F673-79DA-1E40-8B88-EA4590D10180}" destId="{E6EE1B30-8319-2F42-B9B4-30711E7114CF}" srcOrd="1" destOrd="0" presId="urn:microsoft.com/office/officeart/2005/8/layout/orgChart1"/>
    <dgm:cxn modelId="{A7AAD597-F731-CF4D-A4F8-1B8A92B8F3C8}" type="presParOf" srcId="{E6EE1B30-8319-2F42-B9B4-30711E7114CF}" destId="{F5C66A1B-B52A-174F-A683-0A84587C8E71}" srcOrd="0" destOrd="0" presId="urn:microsoft.com/office/officeart/2005/8/layout/orgChart1"/>
    <dgm:cxn modelId="{A657C6EB-91F4-014E-85E1-EE019C7E3775}" type="presParOf" srcId="{F5C66A1B-B52A-174F-A683-0A84587C8E71}" destId="{AA36DC95-80C3-7347-AF28-8CBCD80D50E4}" srcOrd="0" destOrd="0" presId="urn:microsoft.com/office/officeart/2005/8/layout/orgChart1"/>
    <dgm:cxn modelId="{74BF4F62-101B-B749-9A35-A3E29BBB86BD}" type="presParOf" srcId="{F5C66A1B-B52A-174F-A683-0A84587C8E71}" destId="{55C992C4-1C89-BF4F-B2DC-D2903E9BD6ED}" srcOrd="1" destOrd="0" presId="urn:microsoft.com/office/officeart/2005/8/layout/orgChart1"/>
    <dgm:cxn modelId="{D13F4FC4-A87A-4344-A9A2-892FB1E10B9E}" type="presParOf" srcId="{E6EE1B30-8319-2F42-B9B4-30711E7114CF}" destId="{653CD9B8-62BD-F540-8BF5-248140AB8E83}" srcOrd="1" destOrd="0" presId="urn:microsoft.com/office/officeart/2005/8/layout/orgChart1"/>
    <dgm:cxn modelId="{FB7645D9-4E58-6646-9A9E-627B27E4DFDF}" type="presParOf" srcId="{E6EE1B30-8319-2F42-B9B4-30711E7114CF}" destId="{0FFF1AD6-89B5-AD4D-B82D-107F93405C3A}" srcOrd="2" destOrd="0" presId="urn:microsoft.com/office/officeart/2005/8/layout/orgChart1"/>
    <dgm:cxn modelId="{E551B029-D702-B244-BB56-42815F9A1098}" type="presParOf" srcId="{63F7F673-79DA-1E40-8B88-EA4590D10180}" destId="{47152B35-2FBE-C147-858D-DCBFE737EFC7}" srcOrd="2" destOrd="0" presId="urn:microsoft.com/office/officeart/2005/8/layout/orgChart1"/>
    <dgm:cxn modelId="{D183B787-D798-3C44-B70C-2A0CACFC0403}" type="presParOf" srcId="{63F7F673-79DA-1E40-8B88-EA4590D10180}" destId="{A5926875-B91B-F940-9834-B1566958BB9B}" srcOrd="3" destOrd="0" presId="urn:microsoft.com/office/officeart/2005/8/layout/orgChart1"/>
    <dgm:cxn modelId="{D1ABFF44-6510-844D-8D3D-BBC8BF59ABE5}" type="presParOf" srcId="{A5926875-B91B-F940-9834-B1566958BB9B}" destId="{88E3E4AF-5AC9-4B44-A7D1-19F9CA9BE444}" srcOrd="0" destOrd="0" presId="urn:microsoft.com/office/officeart/2005/8/layout/orgChart1"/>
    <dgm:cxn modelId="{D731BC37-0EB7-C84C-ADC3-7FD827D13ECE}" type="presParOf" srcId="{88E3E4AF-5AC9-4B44-A7D1-19F9CA9BE444}" destId="{A2D47DE1-BAC3-2744-B80D-91A2B8B0E408}" srcOrd="0" destOrd="0" presId="urn:microsoft.com/office/officeart/2005/8/layout/orgChart1"/>
    <dgm:cxn modelId="{075DAFB0-FEBB-9D47-B0F1-56479AD0146C}" type="presParOf" srcId="{88E3E4AF-5AC9-4B44-A7D1-19F9CA9BE444}" destId="{7F9894F3-6ECB-8245-BCEE-03F504FDA28D}" srcOrd="1" destOrd="0" presId="urn:microsoft.com/office/officeart/2005/8/layout/orgChart1"/>
    <dgm:cxn modelId="{6F0DE675-EA0B-0242-A14C-968BEB1BC4BE}" type="presParOf" srcId="{A5926875-B91B-F940-9834-B1566958BB9B}" destId="{D0664D5C-F754-9942-B6D0-AD0626D7C9B5}" srcOrd="1" destOrd="0" presId="urn:microsoft.com/office/officeart/2005/8/layout/orgChart1"/>
    <dgm:cxn modelId="{47F97FF4-36F1-CB45-922D-9E23A181B39E}" type="presParOf" srcId="{A5926875-B91B-F940-9834-B1566958BB9B}" destId="{9A3A093D-D6CD-CA4E-AB73-F1939D41FDE0}" srcOrd="2" destOrd="0" presId="urn:microsoft.com/office/officeart/2005/8/layout/orgChart1"/>
    <dgm:cxn modelId="{4908C527-0E18-1446-BD70-381003D24A7E}" type="presParOf" srcId="{63F7F673-79DA-1E40-8B88-EA4590D10180}" destId="{588C6625-4FC7-9049-B58F-E35D10CE0534}" srcOrd="4" destOrd="0" presId="urn:microsoft.com/office/officeart/2005/8/layout/orgChart1"/>
    <dgm:cxn modelId="{36A3EC85-0D38-894C-AE61-3B93AE631511}" type="presParOf" srcId="{63F7F673-79DA-1E40-8B88-EA4590D10180}" destId="{EFF80C5A-4D9B-2E4B-9BF2-89A771FF3868}" srcOrd="5" destOrd="0" presId="urn:microsoft.com/office/officeart/2005/8/layout/orgChart1"/>
    <dgm:cxn modelId="{AEAE9D19-4FBA-8941-8747-FCF0763082E9}" type="presParOf" srcId="{EFF80C5A-4D9B-2E4B-9BF2-89A771FF3868}" destId="{711F2F55-727C-8144-B574-5EA89D749C93}" srcOrd="0" destOrd="0" presId="urn:microsoft.com/office/officeart/2005/8/layout/orgChart1"/>
    <dgm:cxn modelId="{890585E8-27A1-6C43-9A02-B4573F0BE4A1}" type="presParOf" srcId="{711F2F55-727C-8144-B574-5EA89D749C93}" destId="{CAFCA108-09E0-0A4C-B6A4-ABCD057E419A}" srcOrd="0" destOrd="0" presId="urn:microsoft.com/office/officeart/2005/8/layout/orgChart1"/>
    <dgm:cxn modelId="{6A0E03EC-2037-0444-A61F-6A39198ADFEF}" type="presParOf" srcId="{711F2F55-727C-8144-B574-5EA89D749C93}" destId="{8BF5A1E2-F5DE-F743-96EC-F5F05EF3B58F}" srcOrd="1" destOrd="0" presId="urn:microsoft.com/office/officeart/2005/8/layout/orgChart1"/>
    <dgm:cxn modelId="{126AA570-3564-3444-A541-1ADF75A969D5}" type="presParOf" srcId="{EFF80C5A-4D9B-2E4B-9BF2-89A771FF3868}" destId="{E5A5BBED-8E2B-5D48-9D80-D78FD905BF2B}" srcOrd="1" destOrd="0" presId="urn:microsoft.com/office/officeart/2005/8/layout/orgChart1"/>
    <dgm:cxn modelId="{23C37B13-0276-6E4D-BE98-5BF43ADCB81D}" type="presParOf" srcId="{EFF80C5A-4D9B-2E4B-9BF2-89A771FF3868}" destId="{E1BDCAA9-C441-3E41-A818-F70598A6F821}" srcOrd="2" destOrd="0" presId="urn:microsoft.com/office/officeart/2005/8/layout/orgChart1"/>
    <dgm:cxn modelId="{F6592213-CCCC-7541-9939-B5D6908BEF99}" type="presParOf" srcId="{8E62EB33-B890-034B-B3F7-ECECC312D73B}" destId="{5E64C9B1-AA56-0949-A92C-4871243079B3}" srcOrd="2" destOrd="0" presId="urn:microsoft.com/office/officeart/2005/8/layout/orgChart1"/>
    <dgm:cxn modelId="{0AA4EF8D-E0DD-1B45-8B3A-F1058AD52108}" type="presParOf" srcId="{EC7765D5-1424-EB47-93CE-1084921F1C4A}" destId="{4590BC1E-56DB-2F42-9C1D-BD17A9DC0B0D}" srcOrd="6" destOrd="0" presId="urn:microsoft.com/office/officeart/2005/8/layout/orgChart1"/>
    <dgm:cxn modelId="{EA9E6D9C-E893-194E-98C2-7BA21507D9EE}" type="presParOf" srcId="{EC7765D5-1424-EB47-93CE-1084921F1C4A}" destId="{5439F8BE-8ED3-9943-8265-19220F2F3A0C}" srcOrd="7" destOrd="0" presId="urn:microsoft.com/office/officeart/2005/8/layout/orgChart1"/>
    <dgm:cxn modelId="{D5BBF7DA-593B-A140-9308-A7B685085B33}" type="presParOf" srcId="{5439F8BE-8ED3-9943-8265-19220F2F3A0C}" destId="{E1DBDF18-BF26-0A45-9947-9B8709441F1E}" srcOrd="0" destOrd="0" presId="urn:microsoft.com/office/officeart/2005/8/layout/orgChart1"/>
    <dgm:cxn modelId="{B2F5F43F-2ACC-EC41-BE6B-AF3F69B94416}" type="presParOf" srcId="{E1DBDF18-BF26-0A45-9947-9B8709441F1E}" destId="{CDD2FA0C-6E88-B346-BCDA-DC1C57BBB626}" srcOrd="0" destOrd="0" presId="urn:microsoft.com/office/officeart/2005/8/layout/orgChart1"/>
    <dgm:cxn modelId="{7A50CACE-7517-DB43-BBE3-A6C7071F7ABA}" type="presParOf" srcId="{E1DBDF18-BF26-0A45-9947-9B8709441F1E}" destId="{13E4BED2-FE6D-E24E-8DA3-BCD787143E31}" srcOrd="1" destOrd="0" presId="urn:microsoft.com/office/officeart/2005/8/layout/orgChart1"/>
    <dgm:cxn modelId="{36AE9686-A010-7043-A971-F48CF7B4FF4C}" type="presParOf" srcId="{5439F8BE-8ED3-9943-8265-19220F2F3A0C}" destId="{E9C670D2-43DD-4C4C-9042-03CCB07732CA}" srcOrd="1" destOrd="0" presId="urn:microsoft.com/office/officeart/2005/8/layout/orgChart1"/>
    <dgm:cxn modelId="{1E8D3C54-4E0E-B348-966F-70F5C39A29A0}" type="presParOf" srcId="{E9C670D2-43DD-4C4C-9042-03CCB07732CA}" destId="{C47D312F-FCDC-2B4D-9E9C-3CC69595EB30}" srcOrd="0" destOrd="0" presId="urn:microsoft.com/office/officeart/2005/8/layout/orgChart1"/>
    <dgm:cxn modelId="{A41F1DEB-D4A5-284B-8226-CEC7CC062A3A}" type="presParOf" srcId="{E9C670D2-43DD-4C4C-9042-03CCB07732CA}" destId="{30E63640-236F-4C4E-ABF6-D74E4AE0891D}" srcOrd="1" destOrd="0" presId="urn:microsoft.com/office/officeart/2005/8/layout/orgChart1"/>
    <dgm:cxn modelId="{42891122-EAE0-1D4A-B806-9A8C1EE0FE4C}" type="presParOf" srcId="{30E63640-236F-4C4E-ABF6-D74E4AE0891D}" destId="{0B37F8E0-D9FB-F243-9AF0-7DE037F11F3C}" srcOrd="0" destOrd="0" presId="urn:microsoft.com/office/officeart/2005/8/layout/orgChart1"/>
    <dgm:cxn modelId="{36108134-1886-3A49-BB25-0D07029F55D3}" type="presParOf" srcId="{0B37F8E0-D9FB-F243-9AF0-7DE037F11F3C}" destId="{65E67F8B-70D3-FC47-ABC6-2784A83AE723}" srcOrd="0" destOrd="0" presId="urn:microsoft.com/office/officeart/2005/8/layout/orgChart1"/>
    <dgm:cxn modelId="{9A277BE9-C421-EA49-918C-1E104EB8E8B1}" type="presParOf" srcId="{0B37F8E0-D9FB-F243-9AF0-7DE037F11F3C}" destId="{F044F17F-B090-6043-8B11-C258CA1E9913}" srcOrd="1" destOrd="0" presId="urn:microsoft.com/office/officeart/2005/8/layout/orgChart1"/>
    <dgm:cxn modelId="{51970299-56B5-CB44-A0D2-2740B6EEAD8C}" type="presParOf" srcId="{30E63640-236F-4C4E-ABF6-D74E4AE0891D}" destId="{C9C5A81F-B754-124F-846B-68C9801B9C62}" srcOrd="1" destOrd="0" presId="urn:microsoft.com/office/officeart/2005/8/layout/orgChart1"/>
    <dgm:cxn modelId="{83AD486E-831D-A742-A776-0F940641E136}" type="presParOf" srcId="{30E63640-236F-4C4E-ABF6-D74E4AE0891D}" destId="{4DB89D1C-BA8D-D04B-9E37-0240CBC3334C}" srcOrd="2" destOrd="0" presId="urn:microsoft.com/office/officeart/2005/8/layout/orgChart1"/>
    <dgm:cxn modelId="{DE23577C-09F3-DB47-B5C4-BE24D942EAAF}" type="presParOf" srcId="{E9C670D2-43DD-4C4C-9042-03CCB07732CA}" destId="{72FBA4C5-1C1F-FA40-A150-EE9B9FD76AF0}" srcOrd="2" destOrd="0" presId="urn:microsoft.com/office/officeart/2005/8/layout/orgChart1"/>
    <dgm:cxn modelId="{2EF33E15-A737-B44C-B76C-227BB50D7A25}" type="presParOf" srcId="{E9C670D2-43DD-4C4C-9042-03CCB07732CA}" destId="{875528AC-D162-B44D-B2D0-DE541192424D}" srcOrd="3" destOrd="0" presId="urn:microsoft.com/office/officeart/2005/8/layout/orgChart1"/>
    <dgm:cxn modelId="{CA5D34DE-7ED6-A947-9AA8-F4492516BDA4}" type="presParOf" srcId="{875528AC-D162-B44D-B2D0-DE541192424D}" destId="{ECFC2DE2-123B-B64D-B8C3-78ADC35675CC}" srcOrd="0" destOrd="0" presId="urn:microsoft.com/office/officeart/2005/8/layout/orgChart1"/>
    <dgm:cxn modelId="{8CF07826-A2A4-2F4F-A491-009EF954B26A}" type="presParOf" srcId="{ECFC2DE2-123B-B64D-B8C3-78ADC35675CC}" destId="{41E7E4C4-4060-BF41-9C0D-EA4EB41EAFA9}" srcOrd="0" destOrd="0" presId="urn:microsoft.com/office/officeart/2005/8/layout/orgChart1"/>
    <dgm:cxn modelId="{950F30C7-73F6-CE4C-90CA-61A7C34DAF7D}" type="presParOf" srcId="{ECFC2DE2-123B-B64D-B8C3-78ADC35675CC}" destId="{EBFC5C7A-46FB-1B4E-BCE7-491E694F7A7C}" srcOrd="1" destOrd="0" presId="urn:microsoft.com/office/officeart/2005/8/layout/orgChart1"/>
    <dgm:cxn modelId="{10AE105D-EDB6-7D47-A94F-2A99BF9807B1}" type="presParOf" srcId="{875528AC-D162-B44D-B2D0-DE541192424D}" destId="{E3CC3FD5-16E0-1D4D-B7E8-C9F6DADB4BEE}" srcOrd="1" destOrd="0" presId="urn:microsoft.com/office/officeart/2005/8/layout/orgChart1"/>
    <dgm:cxn modelId="{25F293ED-E647-0D4B-8E66-BD67F947B5C0}" type="presParOf" srcId="{875528AC-D162-B44D-B2D0-DE541192424D}" destId="{7E996A77-C29E-984B-AC98-8979DBDE6C45}" srcOrd="2" destOrd="0" presId="urn:microsoft.com/office/officeart/2005/8/layout/orgChart1"/>
    <dgm:cxn modelId="{4CF55D47-A053-D649-952D-CFD6303E2F3E}" type="presParOf" srcId="{5439F8BE-8ED3-9943-8265-19220F2F3A0C}" destId="{15512BFF-2D39-0F48-A296-C0B5660DD7D6}" srcOrd="2" destOrd="0" presId="urn:microsoft.com/office/officeart/2005/8/layout/orgChart1"/>
    <dgm:cxn modelId="{A5A47FB7-8B3D-C34E-A82D-83F6FE1EA161}" type="presParOf" srcId="{A6EBE6F0-C58B-D148-841E-BA8D3BC05B6A}" destId="{65736C73-85D3-BD44-A8A2-3A4BD9F44C7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B53061-F382-6045-9B76-C9F59CE99044}">
      <dsp:nvSpPr>
        <dsp:cNvPr id="0" name=""/>
        <dsp:cNvSpPr/>
      </dsp:nvSpPr>
      <dsp:spPr>
        <a:xfrm>
          <a:off x="1048" y="0"/>
          <a:ext cx="8539737" cy="676381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/>
            <a:t>Two categories of personnel</a:t>
          </a:r>
        </a:p>
      </dsp:txBody>
      <dsp:txXfrm>
        <a:off x="20859" y="19811"/>
        <a:ext cx="8500115" cy="636759"/>
      </dsp:txXfrm>
    </dsp:sp>
    <dsp:sp modelId="{ACCFD29C-EFDD-1442-A35C-517A52BD26B5}">
      <dsp:nvSpPr>
        <dsp:cNvPr id="0" name=""/>
        <dsp:cNvSpPr/>
      </dsp:nvSpPr>
      <dsp:spPr>
        <a:xfrm>
          <a:off x="27081" y="833299"/>
          <a:ext cx="2906932" cy="1752955"/>
        </a:xfrm>
        <a:prstGeom prst="roundRect">
          <a:avLst>
            <a:gd name="adj" fmla="val 10000"/>
          </a:avLst>
        </a:prstGeom>
        <a:solidFill>
          <a:srgbClr val="FFC000"/>
        </a:solidFill>
        <a:ln w="19050" cap="flat" cmpd="sng" algn="ctr">
          <a:solidFill>
            <a:srgbClr val="FFC00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accent6">
                  <a:lumMod val="50000"/>
                </a:schemeClr>
              </a:solidFill>
            </a:rPr>
            <a:t>Employed personnel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accent6">
                  <a:lumMod val="50000"/>
                </a:schemeClr>
              </a:solidFill>
            </a:rPr>
            <a:t>(ca. </a:t>
          </a:r>
          <a:r>
            <a:rPr lang="en-US" sz="1700" b="1" kern="1200" dirty="0">
              <a:solidFill>
                <a:schemeClr val="accent6">
                  <a:lumMod val="50000"/>
                </a:schemeClr>
              </a:solidFill>
            </a:rPr>
            <a:t>2’400</a:t>
          </a:r>
          <a:r>
            <a:rPr lang="en-US" sz="1700" kern="1200" dirty="0">
              <a:solidFill>
                <a:schemeClr val="accent6">
                  <a:lumMod val="50000"/>
                </a:schemeClr>
              </a:solidFill>
            </a:rPr>
            <a:t>,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accent6">
                  <a:lumMod val="50000"/>
                </a:schemeClr>
              </a:solidFill>
            </a:rPr>
            <a:t>and 750 fellows)</a:t>
          </a:r>
        </a:p>
      </dsp:txBody>
      <dsp:txXfrm>
        <a:off x="78423" y="884641"/>
        <a:ext cx="2804248" cy="1650271"/>
      </dsp:txXfrm>
    </dsp:sp>
    <dsp:sp modelId="{24001F44-C72F-E543-921A-1B1FE7EB6B64}">
      <dsp:nvSpPr>
        <dsp:cNvPr id="0" name=""/>
        <dsp:cNvSpPr/>
      </dsp:nvSpPr>
      <dsp:spPr>
        <a:xfrm>
          <a:off x="9383" y="2741809"/>
          <a:ext cx="1427281" cy="888802"/>
        </a:xfrm>
        <a:prstGeom prst="roundRect">
          <a:avLst>
            <a:gd name="adj" fmla="val 10000"/>
          </a:avLst>
        </a:prstGeom>
        <a:solidFill>
          <a:srgbClr val="FFC000">
            <a:alpha val="6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accent6">
                  <a:lumMod val="50000"/>
                </a:schemeClr>
              </a:solidFill>
            </a:rPr>
            <a:t>Staff members</a:t>
          </a:r>
        </a:p>
      </dsp:txBody>
      <dsp:txXfrm>
        <a:off x="35415" y="2767841"/>
        <a:ext cx="1375217" cy="836738"/>
      </dsp:txXfrm>
    </dsp:sp>
    <dsp:sp modelId="{772F725C-ABB8-364F-A4D1-EFF1371FB3BA}">
      <dsp:nvSpPr>
        <dsp:cNvPr id="0" name=""/>
        <dsp:cNvSpPr/>
      </dsp:nvSpPr>
      <dsp:spPr>
        <a:xfrm>
          <a:off x="1524431" y="2741809"/>
          <a:ext cx="1427281" cy="888802"/>
        </a:xfrm>
        <a:prstGeom prst="roundRect">
          <a:avLst>
            <a:gd name="adj" fmla="val 10000"/>
          </a:avLst>
        </a:prstGeom>
        <a:solidFill>
          <a:srgbClr val="FFC000">
            <a:alpha val="6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accent6">
                  <a:lumMod val="50000"/>
                </a:schemeClr>
              </a:solidFill>
            </a:rPr>
            <a:t>Fellows</a:t>
          </a:r>
        </a:p>
      </dsp:txBody>
      <dsp:txXfrm>
        <a:off x="1550463" y="2767841"/>
        <a:ext cx="1375217" cy="836738"/>
      </dsp:txXfrm>
    </dsp:sp>
    <dsp:sp modelId="{8DAF08D5-EA85-894E-B147-2EDF2BB4F34D}">
      <dsp:nvSpPr>
        <dsp:cNvPr id="0" name=""/>
        <dsp:cNvSpPr/>
      </dsp:nvSpPr>
      <dsp:spPr>
        <a:xfrm>
          <a:off x="3182647" y="833299"/>
          <a:ext cx="5294399" cy="1742974"/>
        </a:xfrm>
        <a:prstGeom prst="roundRect">
          <a:avLst>
            <a:gd name="adj" fmla="val 10000"/>
          </a:avLst>
        </a:prstGeom>
        <a:solidFill>
          <a:srgbClr val="92D050"/>
        </a:solidFill>
        <a:ln w="19050" cap="flat" cmpd="sng" algn="ctr">
          <a:solidFill>
            <a:srgbClr val="92D05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accent6">
                  <a:lumMod val="50000"/>
                </a:schemeClr>
              </a:solidFill>
            </a:rPr>
            <a:t>Associated personnel</a:t>
          </a:r>
          <a:r>
            <a:rPr lang="en-US" sz="1700" kern="1200" dirty="0">
              <a:solidFill>
                <a:schemeClr val="accent6">
                  <a:lumMod val="50000"/>
                </a:schemeClr>
              </a:solidFill>
            </a:rPr>
            <a:t> (ca. </a:t>
          </a:r>
          <a:r>
            <a:rPr lang="en-US" sz="1700" b="1" kern="1200" dirty="0">
              <a:solidFill>
                <a:schemeClr val="accent6">
                  <a:lumMod val="50000"/>
                </a:schemeClr>
              </a:solidFill>
            </a:rPr>
            <a:t>13’000</a:t>
          </a:r>
          <a:r>
            <a:rPr lang="en-US" sz="1700" kern="1200" dirty="0">
              <a:solidFill>
                <a:schemeClr val="accent6">
                  <a:lumMod val="50000"/>
                </a:schemeClr>
              </a:solidFill>
            </a:rPr>
            <a:t>)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accent6">
                  <a:lumMod val="50000"/>
                </a:schemeClr>
              </a:solidFill>
            </a:rPr>
            <a:t>scientists, engineers, project associates linked to a home institution and using CERN infrastructure for their experiments / assisting CERN in the construction of accelerators / detectors and carrying out its projects</a:t>
          </a:r>
        </a:p>
      </dsp:txBody>
      <dsp:txXfrm>
        <a:off x="3233697" y="884349"/>
        <a:ext cx="5192299" cy="1640874"/>
      </dsp:txXfrm>
    </dsp:sp>
    <dsp:sp modelId="{CCF2CE98-F2E0-1E4B-9334-F0B619E49F4C}">
      <dsp:nvSpPr>
        <dsp:cNvPr id="0" name=""/>
        <dsp:cNvSpPr/>
      </dsp:nvSpPr>
      <dsp:spPr>
        <a:xfrm>
          <a:off x="3127244" y="2731828"/>
          <a:ext cx="1570005" cy="887384"/>
        </a:xfrm>
        <a:prstGeom prst="roundRect">
          <a:avLst>
            <a:gd name="adj" fmla="val 10000"/>
          </a:avLst>
        </a:prstGeom>
        <a:solidFill>
          <a:srgbClr val="92D050">
            <a:alpha val="6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accent6">
                  <a:lumMod val="50000"/>
                </a:schemeClr>
              </a:solidFill>
            </a:rPr>
            <a:t>International collaboration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accent6">
                  <a:lumMod val="50000"/>
                </a:schemeClr>
              </a:solidFill>
            </a:rPr>
            <a:t>(Users)</a:t>
          </a:r>
        </a:p>
      </dsp:txBody>
      <dsp:txXfrm>
        <a:off x="3153235" y="2757819"/>
        <a:ext cx="1518023" cy="835402"/>
      </dsp:txXfrm>
    </dsp:sp>
    <dsp:sp modelId="{52DE2D42-1028-B843-AA55-67BB792DE2AB}">
      <dsp:nvSpPr>
        <dsp:cNvPr id="0" name=""/>
        <dsp:cNvSpPr/>
      </dsp:nvSpPr>
      <dsp:spPr>
        <a:xfrm>
          <a:off x="4785015" y="2731828"/>
          <a:ext cx="1570005" cy="887384"/>
        </a:xfrm>
        <a:prstGeom prst="roundRect">
          <a:avLst>
            <a:gd name="adj" fmla="val 10000"/>
          </a:avLst>
        </a:prstGeom>
        <a:solidFill>
          <a:srgbClr val="92D050">
            <a:alpha val="6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accent6">
                  <a:lumMod val="50000"/>
                </a:schemeClr>
              </a:solidFill>
            </a:rPr>
            <a:t>Exchange of scientists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accent6">
                  <a:lumMod val="50000"/>
                </a:schemeClr>
              </a:solidFill>
            </a:rPr>
            <a:t>(</a:t>
          </a:r>
          <a:r>
            <a:rPr lang="en-US" sz="1100" i="1" kern="1200" dirty="0">
              <a:solidFill>
                <a:schemeClr val="accent6">
                  <a:lumMod val="50000"/>
                </a:schemeClr>
              </a:solidFill>
            </a:rPr>
            <a:t>e.g.</a:t>
          </a:r>
          <a:r>
            <a:rPr lang="en-US" sz="1100" kern="1200" dirty="0">
              <a:solidFill>
                <a:schemeClr val="accent6">
                  <a:lumMod val="50000"/>
                </a:schemeClr>
              </a:solidFill>
            </a:rPr>
            <a:t> Scientific Associates, Guest Professors)</a:t>
          </a:r>
        </a:p>
      </dsp:txBody>
      <dsp:txXfrm>
        <a:off x="4811006" y="2757819"/>
        <a:ext cx="1518023" cy="835402"/>
      </dsp:txXfrm>
    </dsp:sp>
    <dsp:sp modelId="{41E7CA93-09A9-7745-90B1-DD6E89744E7B}">
      <dsp:nvSpPr>
        <dsp:cNvPr id="0" name=""/>
        <dsp:cNvSpPr/>
      </dsp:nvSpPr>
      <dsp:spPr>
        <a:xfrm>
          <a:off x="6442787" y="2731828"/>
          <a:ext cx="2089662" cy="888329"/>
        </a:xfrm>
        <a:prstGeom prst="roundRect">
          <a:avLst>
            <a:gd name="adj" fmla="val 10000"/>
          </a:avLst>
        </a:prstGeom>
        <a:solidFill>
          <a:srgbClr val="92D050">
            <a:alpha val="6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accent6">
                  <a:lumMod val="50000"/>
                </a:schemeClr>
              </a:solidFill>
            </a:rPr>
            <a:t>Training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accent6">
                  <a:lumMod val="50000"/>
                </a:schemeClr>
              </a:solidFill>
            </a:rPr>
            <a:t>(Apprentices, Students, Trainees)</a:t>
          </a:r>
        </a:p>
      </dsp:txBody>
      <dsp:txXfrm>
        <a:off x="6468805" y="2757846"/>
        <a:ext cx="2037626" cy="8362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FBA4C5-1C1F-FA40-A150-EE9B9FD76AF0}">
      <dsp:nvSpPr>
        <dsp:cNvPr id="0" name=""/>
        <dsp:cNvSpPr/>
      </dsp:nvSpPr>
      <dsp:spPr>
        <a:xfrm>
          <a:off x="7964138" y="2618893"/>
          <a:ext cx="91440" cy="493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3179"/>
              </a:lnTo>
              <a:lnTo>
                <a:pt x="96823" y="49317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7D312F-FCDC-2B4D-9E9C-3CC69595EB30}">
      <dsp:nvSpPr>
        <dsp:cNvPr id="0" name=""/>
        <dsp:cNvSpPr/>
      </dsp:nvSpPr>
      <dsp:spPr>
        <a:xfrm>
          <a:off x="7964138" y="2618893"/>
          <a:ext cx="91440" cy="11647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64759"/>
              </a:lnTo>
              <a:lnTo>
                <a:pt x="99486" y="116475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90BC1E-56DB-2F42-9C1D-BD17A9DC0B0D}">
      <dsp:nvSpPr>
        <dsp:cNvPr id="0" name=""/>
        <dsp:cNvSpPr/>
      </dsp:nvSpPr>
      <dsp:spPr>
        <a:xfrm>
          <a:off x="6455570" y="1807404"/>
          <a:ext cx="1941236" cy="3278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426"/>
              </a:lnTo>
              <a:lnTo>
                <a:pt x="1941236" y="258426"/>
              </a:lnTo>
              <a:lnTo>
                <a:pt x="1941236" y="32780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8C6625-4FC7-9049-B58F-E35D10CE0534}">
      <dsp:nvSpPr>
        <dsp:cNvPr id="0" name=""/>
        <dsp:cNvSpPr/>
      </dsp:nvSpPr>
      <dsp:spPr>
        <a:xfrm>
          <a:off x="6909450" y="2632953"/>
          <a:ext cx="127695" cy="571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1173"/>
              </a:lnTo>
              <a:lnTo>
                <a:pt x="127695" y="57117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152B35-2FBE-C147-858D-DCBFE737EFC7}">
      <dsp:nvSpPr>
        <dsp:cNvPr id="0" name=""/>
        <dsp:cNvSpPr/>
      </dsp:nvSpPr>
      <dsp:spPr>
        <a:xfrm>
          <a:off x="6909450" y="2632953"/>
          <a:ext cx="134487" cy="8654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5446"/>
              </a:lnTo>
              <a:lnTo>
                <a:pt x="134487" y="86544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B9DBE8-C583-0A4B-93A4-5B2E459DECF6}">
      <dsp:nvSpPr>
        <dsp:cNvPr id="0" name=""/>
        <dsp:cNvSpPr/>
      </dsp:nvSpPr>
      <dsp:spPr>
        <a:xfrm>
          <a:off x="6909450" y="2632953"/>
          <a:ext cx="134487" cy="2789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945"/>
              </a:lnTo>
              <a:lnTo>
                <a:pt x="134487" y="278945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3B24BD-F380-BC4E-BC24-78689F27F493}">
      <dsp:nvSpPr>
        <dsp:cNvPr id="0" name=""/>
        <dsp:cNvSpPr/>
      </dsp:nvSpPr>
      <dsp:spPr>
        <a:xfrm>
          <a:off x="6455570" y="1807404"/>
          <a:ext cx="840828" cy="3337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406"/>
              </a:lnTo>
              <a:lnTo>
                <a:pt x="840828" y="264406"/>
              </a:lnTo>
              <a:lnTo>
                <a:pt x="840828" y="33378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04C16A-D873-8841-87B3-81F37D1C5058}">
      <dsp:nvSpPr>
        <dsp:cNvPr id="0" name=""/>
        <dsp:cNvSpPr/>
      </dsp:nvSpPr>
      <dsp:spPr>
        <a:xfrm>
          <a:off x="5815269" y="2633957"/>
          <a:ext cx="150908" cy="8551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5192"/>
              </a:lnTo>
              <a:lnTo>
                <a:pt x="150908" y="85519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A61CA3-598F-8E46-86AB-79E85253C621}">
      <dsp:nvSpPr>
        <dsp:cNvPr id="0" name=""/>
        <dsp:cNvSpPr/>
      </dsp:nvSpPr>
      <dsp:spPr>
        <a:xfrm>
          <a:off x="5815269" y="2633957"/>
          <a:ext cx="150908" cy="5580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053"/>
              </a:lnTo>
              <a:lnTo>
                <a:pt x="150908" y="55805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F2B852-B060-C744-84B3-F5C7376E105D}">
      <dsp:nvSpPr>
        <dsp:cNvPr id="0" name=""/>
        <dsp:cNvSpPr/>
      </dsp:nvSpPr>
      <dsp:spPr>
        <a:xfrm>
          <a:off x="5815269" y="2633957"/>
          <a:ext cx="152626" cy="267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634"/>
              </a:lnTo>
              <a:lnTo>
                <a:pt x="152626" y="267634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081CF1-A70D-5C45-86BB-54748FDA626E}">
      <dsp:nvSpPr>
        <dsp:cNvPr id="0" name=""/>
        <dsp:cNvSpPr/>
      </dsp:nvSpPr>
      <dsp:spPr>
        <a:xfrm>
          <a:off x="6201940" y="1807404"/>
          <a:ext cx="253630" cy="331443"/>
        </a:xfrm>
        <a:custGeom>
          <a:avLst/>
          <a:gdLst/>
          <a:ahLst/>
          <a:cxnLst/>
          <a:rect l="0" t="0" r="0" b="0"/>
          <a:pathLst>
            <a:path>
              <a:moveTo>
                <a:pt x="253630" y="0"/>
              </a:moveTo>
              <a:lnTo>
                <a:pt x="253630" y="262067"/>
              </a:lnTo>
              <a:lnTo>
                <a:pt x="0" y="262067"/>
              </a:lnTo>
              <a:lnTo>
                <a:pt x="0" y="33144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4AE1F7-F5FD-6E43-B73D-6FAE0FF7896F}">
      <dsp:nvSpPr>
        <dsp:cNvPr id="0" name=""/>
        <dsp:cNvSpPr/>
      </dsp:nvSpPr>
      <dsp:spPr>
        <a:xfrm>
          <a:off x="4725298" y="2629035"/>
          <a:ext cx="282937" cy="1118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8553"/>
              </a:lnTo>
              <a:lnTo>
                <a:pt x="282937" y="111855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5F7D8D-CE5C-E847-BFC9-F7565F1B72BD}">
      <dsp:nvSpPr>
        <dsp:cNvPr id="0" name=""/>
        <dsp:cNvSpPr/>
      </dsp:nvSpPr>
      <dsp:spPr>
        <a:xfrm>
          <a:off x="4725298" y="2629035"/>
          <a:ext cx="276171" cy="8296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9608"/>
              </a:lnTo>
              <a:lnTo>
                <a:pt x="276171" y="82960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D24F63-C5B0-1946-842F-B5E063CD27B6}">
      <dsp:nvSpPr>
        <dsp:cNvPr id="0" name=""/>
        <dsp:cNvSpPr/>
      </dsp:nvSpPr>
      <dsp:spPr>
        <a:xfrm>
          <a:off x="4725298" y="2629035"/>
          <a:ext cx="276171" cy="557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7914"/>
              </a:lnTo>
              <a:lnTo>
                <a:pt x="276171" y="557914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95C933-523C-D641-8D9C-723E4BD41AD5}">
      <dsp:nvSpPr>
        <dsp:cNvPr id="0" name=""/>
        <dsp:cNvSpPr/>
      </dsp:nvSpPr>
      <dsp:spPr>
        <a:xfrm>
          <a:off x="4725298" y="2629035"/>
          <a:ext cx="276171" cy="282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450"/>
              </a:lnTo>
              <a:lnTo>
                <a:pt x="276171" y="28245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2EDFE8-D5EE-AC4B-955A-63F6710CD68C}">
      <dsp:nvSpPr>
        <dsp:cNvPr id="0" name=""/>
        <dsp:cNvSpPr/>
      </dsp:nvSpPr>
      <dsp:spPr>
        <a:xfrm>
          <a:off x="5120838" y="1807404"/>
          <a:ext cx="1334731" cy="331186"/>
        </a:xfrm>
        <a:custGeom>
          <a:avLst/>
          <a:gdLst/>
          <a:ahLst/>
          <a:cxnLst/>
          <a:rect l="0" t="0" r="0" b="0"/>
          <a:pathLst>
            <a:path>
              <a:moveTo>
                <a:pt x="1334731" y="0"/>
              </a:moveTo>
              <a:lnTo>
                <a:pt x="1334731" y="261809"/>
              </a:lnTo>
              <a:lnTo>
                <a:pt x="0" y="261809"/>
              </a:lnTo>
              <a:lnTo>
                <a:pt x="0" y="33118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A2F6C4-AA51-8F44-B7BC-D54FA7715859}">
      <dsp:nvSpPr>
        <dsp:cNvPr id="0" name=""/>
        <dsp:cNvSpPr/>
      </dsp:nvSpPr>
      <dsp:spPr>
        <a:xfrm>
          <a:off x="1799340" y="1841418"/>
          <a:ext cx="529149" cy="298011"/>
        </a:xfrm>
        <a:custGeom>
          <a:avLst/>
          <a:gdLst/>
          <a:ahLst/>
          <a:cxnLst/>
          <a:rect l="0" t="0" r="0" b="0"/>
          <a:pathLst>
            <a:path>
              <a:moveTo>
                <a:pt x="529149" y="0"/>
              </a:moveTo>
              <a:lnTo>
                <a:pt x="529149" y="228634"/>
              </a:lnTo>
              <a:lnTo>
                <a:pt x="0" y="228634"/>
              </a:lnTo>
              <a:lnTo>
                <a:pt x="0" y="29801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8D0F0C-5427-C846-8B87-95533964B363}">
      <dsp:nvSpPr>
        <dsp:cNvPr id="0" name=""/>
        <dsp:cNvSpPr/>
      </dsp:nvSpPr>
      <dsp:spPr>
        <a:xfrm>
          <a:off x="2328490" y="1841418"/>
          <a:ext cx="1025983" cy="10250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5712"/>
              </a:lnTo>
              <a:lnTo>
                <a:pt x="1025983" y="955712"/>
              </a:lnTo>
              <a:lnTo>
                <a:pt x="1025983" y="1025088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939F8C-3A93-024C-A42B-9C93425C398F}">
      <dsp:nvSpPr>
        <dsp:cNvPr id="0" name=""/>
        <dsp:cNvSpPr/>
      </dsp:nvSpPr>
      <dsp:spPr>
        <a:xfrm>
          <a:off x="2328490" y="1841418"/>
          <a:ext cx="349901" cy="15745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5185"/>
              </a:lnTo>
              <a:lnTo>
                <a:pt x="349901" y="1505185"/>
              </a:lnTo>
              <a:lnTo>
                <a:pt x="349901" y="1574562"/>
              </a:lnTo>
            </a:path>
          </a:pathLst>
        </a:custGeom>
        <a:noFill/>
        <a:ln w="9525" cap="flat" cmpd="sng" algn="ctr">
          <a:solidFill>
            <a:schemeClr val="bg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E35481-5C6B-DD49-8E7E-1E0D4E241454}">
      <dsp:nvSpPr>
        <dsp:cNvPr id="0" name=""/>
        <dsp:cNvSpPr/>
      </dsp:nvSpPr>
      <dsp:spPr>
        <a:xfrm>
          <a:off x="940282" y="3306353"/>
          <a:ext cx="230910" cy="3380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024"/>
              </a:lnTo>
              <a:lnTo>
                <a:pt x="230910" y="338024"/>
              </a:lnTo>
            </a:path>
          </a:pathLst>
        </a:custGeom>
        <a:noFill/>
        <a:ln w="9525" cap="flat" cmpd="sng" algn="ctr">
          <a:solidFill>
            <a:schemeClr val="bg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A3F5F3-4B05-5F45-A1E0-9F0BFBB96CAE}">
      <dsp:nvSpPr>
        <dsp:cNvPr id="0" name=""/>
        <dsp:cNvSpPr/>
      </dsp:nvSpPr>
      <dsp:spPr>
        <a:xfrm>
          <a:off x="1292053" y="1841418"/>
          <a:ext cx="1036436" cy="1025220"/>
        </a:xfrm>
        <a:custGeom>
          <a:avLst/>
          <a:gdLst/>
          <a:ahLst/>
          <a:cxnLst/>
          <a:rect l="0" t="0" r="0" b="0"/>
          <a:pathLst>
            <a:path>
              <a:moveTo>
                <a:pt x="1036436" y="0"/>
              </a:moveTo>
              <a:lnTo>
                <a:pt x="1036436" y="955844"/>
              </a:lnTo>
              <a:lnTo>
                <a:pt x="0" y="955844"/>
              </a:lnTo>
              <a:lnTo>
                <a:pt x="0" y="102522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2444B8-C0F3-474F-8FC8-55AB9EB16C3C}">
      <dsp:nvSpPr>
        <dsp:cNvPr id="0" name=""/>
        <dsp:cNvSpPr/>
      </dsp:nvSpPr>
      <dsp:spPr>
        <a:xfrm>
          <a:off x="2282770" y="1841418"/>
          <a:ext cx="91440" cy="103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60802"/>
              </a:lnTo>
              <a:lnTo>
                <a:pt x="50133" y="960802"/>
              </a:lnTo>
              <a:lnTo>
                <a:pt x="50133" y="1030179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EF42E5-E549-014B-8915-67FECFDB6BBC}">
      <dsp:nvSpPr>
        <dsp:cNvPr id="0" name=""/>
        <dsp:cNvSpPr/>
      </dsp:nvSpPr>
      <dsp:spPr>
        <a:xfrm>
          <a:off x="1540292" y="1167146"/>
          <a:ext cx="1576395" cy="674272"/>
        </a:xfrm>
        <a:prstGeom prst="rect">
          <a:avLst/>
        </a:prstGeom>
        <a:solidFill>
          <a:srgbClr val="FF0000"/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rgbClr val="000000"/>
              </a:solidFill>
            </a:rPr>
            <a:t>COUNCIL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1540292" y="1167146"/>
        <a:ext cx="1576395" cy="674272"/>
      </dsp:txXfrm>
    </dsp:sp>
    <dsp:sp modelId="{58EAEEC5-12F4-2E45-B039-1C9C5FB1DCD6}">
      <dsp:nvSpPr>
        <dsp:cNvPr id="0" name=""/>
        <dsp:cNvSpPr/>
      </dsp:nvSpPr>
      <dsp:spPr>
        <a:xfrm>
          <a:off x="1893190" y="2871598"/>
          <a:ext cx="879427" cy="439713"/>
        </a:xfrm>
        <a:prstGeom prst="rect">
          <a:avLst/>
        </a:prstGeom>
        <a:solidFill>
          <a:srgbClr val="FF0000">
            <a:alpha val="6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rgbClr val="000000"/>
              </a:solidFill>
            </a:rPr>
            <a:t>Scientific Policy </a:t>
          </a:r>
          <a:r>
            <a:rPr lang="fr-FR" sz="900" kern="1200" dirty="0" err="1">
              <a:solidFill>
                <a:srgbClr val="000000"/>
              </a:solidFill>
            </a:rPr>
            <a:t>Committee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1893190" y="2871598"/>
        <a:ext cx="879427" cy="439713"/>
      </dsp:txXfrm>
    </dsp:sp>
    <dsp:sp modelId="{B241ECD2-F939-344B-AD57-FE1E67F22ADF}">
      <dsp:nvSpPr>
        <dsp:cNvPr id="0" name=""/>
        <dsp:cNvSpPr/>
      </dsp:nvSpPr>
      <dsp:spPr>
        <a:xfrm>
          <a:off x="852340" y="2866639"/>
          <a:ext cx="879427" cy="439713"/>
        </a:xfrm>
        <a:prstGeom prst="rect">
          <a:avLst/>
        </a:prstGeom>
        <a:solidFill>
          <a:srgbClr val="FF0000">
            <a:alpha val="6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rgbClr val="000000"/>
              </a:solidFill>
            </a:rPr>
            <a:t>Finance </a:t>
          </a:r>
          <a:r>
            <a:rPr lang="fr-FR" sz="900" kern="1200" dirty="0" err="1">
              <a:solidFill>
                <a:srgbClr val="000000"/>
              </a:solidFill>
            </a:rPr>
            <a:t>Committee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852340" y="2866639"/>
        <a:ext cx="879427" cy="439713"/>
      </dsp:txXfrm>
    </dsp:sp>
    <dsp:sp modelId="{E1C3D203-D324-4E49-8117-E853EB38B708}">
      <dsp:nvSpPr>
        <dsp:cNvPr id="0" name=""/>
        <dsp:cNvSpPr/>
      </dsp:nvSpPr>
      <dsp:spPr>
        <a:xfrm>
          <a:off x="1171193" y="3424521"/>
          <a:ext cx="879427" cy="439713"/>
        </a:xfrm>
        <a:prstGeom prst="rect">
          <a:avLst/>
        </a:prstGeom>
        <a:solidFill>
          <a:srgbClr val="FF0000">
            <a:alpha val="6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0000"/>
              </a:solidFill>
            </a:rPr>
            <a:t>PFGB</a:t>
          </a:r>
        </a:p>
      </dsp:txBody>
      <dsp:txXfrm>
        <a:off x="1171193" y="3424521"/>
        <a:ext cx="879427" cy="439713"/>
      </dsp:txXfrm>
    </dsp:sp>
    <dsp:sp modelId="{B4BF9330-B31A-5648-A3B8-AD8292F0998B}">
      <dsp:nvSpPr>
        <dsp:cNvPr id="0" name=""/>
        <dsp:cNvSpPr/>
      </dsp:nvSpPr>
      <dsp:spPr>
        <a:xfrm>
          <a:off x="2238677" y="3415981"/>
          <a:ext cx="879427" cy="440282"/>
        </a:xfrm>
        <a:prstGeom prst="rect">
          <a:avLst/>
        </a:prstGeom>
        <a:solidFill>
          <a:srgbClr val="FF0000">
            <a:alpha val="6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rgbClr val="000000"/>
              </a:solidFill>
            </a:rPr>
            <a:t>Audit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 err="1">
              <a:solidFill>
                <a:srgbClr val="000000"/>
              </a:solidFill>
            </a:rPr>
            <a:t>Committee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2238677" y="3415981"/>
        <a:ext cx="879427" cy="440282"/>
      </dsp:txXfrm>
    </dsp:sp>
    <dsp:sp modelId="{C3228266-E0BA-7E48-83B0-5547EF1FCD3F}">
      <dsp:nvSpPr>
        <dsp:cNvPr id="0" name=""/>
        <dsp:cNvSpPr/>
      </dsp:nvSpPr>
      <dsp:spPr>
        <a:xfrm>
          <a:off x="2914760" y="2866507"/>
          <a:ext cx="879427" cy="439713"/>
        </a:xfrm>
        <a:prstGeom prst="rect">
          <a:avLst/>
        </a:prstGeom>
        <a:solidFill>
          <a:srgbClr val="FF0000">
            <a:alpha val="6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>
              <a:solidFill>
                <a:srgbClr val="000000"/>
              </a:solidFill>
            </a:rPr>
            <a:t>TREF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2914760" y="2866507"/>
        <a:ext cx="879427" cy="439713"/>
      </dsp:txXfrm>
    </dsp:sp>
    <dsp:sp modelId="{196CB627-D303-2544-87AE-CBC341B95A70}">
      <dsp:nvSpPr>
        <dsp:cNvPr id="0" name=""/>
        <dsp:cNvSpPr/>
      </dsp:nvSpPr>
      <dsp:spPr>
        <a:xfrm>
          <a:off x="1499059" y="2139429"/>
          <a:ext cx="600561" cy="305173"/>
        </a:xfrm>
        <a:prstGeom prst="rect">
          <a:avLst/>
        </a:prstGeom>
        <a:solidFill>
          <a:srgbClr val="FF0000">
            <a:alpha val="6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noProof="0" dirty="0">
              <a:solidFill>
                <a:srgbClr val="000000"/>
              </a:solidFill>
            </a:rPr>
            <a:t>External</a:t>
          </a:r>
          <a:r>
            <a:rPr lang="en-GB" sz="900" kern="1200" dirty="0">
              <a:solidFill>
                <a:srgbClr val="000000"/>
              </a:solidFill>
            </a:rPr>
            <a:t> Auditors</a:t>
          </a:r>
        </a:p>
      </dsp:txBody>
      <dsp:txXfrm>
        <a:off x="1499059" y="2139429"/>
        <a:ext cx="600561" cy="305173"/>
      </dsp:txXfrm>
    </dsp:sp>
    <dsp:sp modelId="{FF396353-7164-5942-B73E-809747430D64}">
      <dsp:nvSpPr>
        <dsp:cNvPr id="0" name=""/>
        <dsp:cNvSpPr/>
      </dsp:nvSpPr>
      <dsp:spPr>
        <a:xfrm>
          <a:off x="5641326" y="1190850"/>
          <a:ext cx="1628487" cy="616554"/>
        </a:xfrm>
        <a:prstGeom prst="rect">
          <a:avLst/>
        </a:prstGeom>
        <a:solidFill>
          <a:srgbClr val="3366FF"/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noProof="0" dirty="0">
              <a:solidFill>
                <a:schemeClr val="accent1">
                  <a:lumMod val="10000"/>
                </a:schemeClr>
              </a:solidFill>
            </a:rPr>
            <a:t>Director-General</a:t>
          </a:r>
        </a:p>
      </dsp:txBody>
      <dsp:txXfrm>
        <a:off x="5641326" y="1190850"/>
        <a:ext cx="1628487" cy="616554"/>
      </dsp:txXfrm>
    </dsp:sp>
    <dsp:sp modelId="{6A2E65ED-CBBC-A643-8A7A-1BA37B6D2893}">
      <dsp:nvSpPr>
        <dsp:cNvPr id="0" name=""/>
        <dsp:cNvSpPr/>
      </dsp:nvSpPr>
      <dsp:spPr>
        <a:xfrm>
          <a:off x="4626413" y="2138590"/>
          <a:ext cx="988850" cy="490444"/>
        </a:xfrm>
        <a:prstGeom prst="rect">
          <a:avLst/>
        </a:prstGeom>
        <a:solidFill>
          <a:srgbClr val="3366FF">
            <a:alpha val="6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noProof="0" dirty="0">
              <a:solidFill>
                <a:srgbClr val="000000"/>
              </a:solidFill>
              <a:latin typeface="+mn-lt"/>
              <a:cs typeface="Optima"/>
            </a:rPr>
            <a:t>Finance and</a:t>
          </a:r>
          <a:r>
            <a:rPr lang="en-GB" sz="900" kern="1200" baseline="0" noProof="0" dirty="0">
              <a:solidFill>
                <a:srgbClr val="000000"/>
              </a:solidFill>
              <a:latin typeface="+mn-lt"/>
              <a:cs typeface="Optima"/>
            </a:rPr>
            <a:t> Human Resources</a:t>
          </a:r>
          <a:endParaRPr lang="en-GB" sz="900" kern="1200" noProof="0" dirty="0">
            <a:solidFill>
              <a:srgbClr val="000000"/>
            </a:solidFill>
            <a:latin typeface="+mn-lt"/>
            <a:cs typeface="Optima"/>
          </a:endParaRPr>
        </a:p>
      </dsp:txBody>
      <dsp:txXfrm>
        <a:off x="4626413" y="2138590"/>
        <a:ext cx="988850" cy="490444"/>
      </dsp:txXfrm>
    </dsp:sp>
    <dsp:sp modelId="{EC3B374D-1A50-6D41-A2B8-F29601ABCB9C}">
      <dsp:nvSpPr>
        <dsp:cNvPr id="0" name=""/>
        <dsp:cNvSpPr/>
      </dsp:nvSpPr>
      <dsp:spPr>
        <a:xfrm>
          <a:off x="5001470" y="2795822"/>
          <a:ext cx="370112" cy="231327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rgbClr val="000000"/>
              </a:solidFill>
            </a:rPr>
            <a:t>HR</a:t>
          </a:r>
        </a:p>
      </dsp:txBody>
      <dsp:txXfrm>
        <a:off x="5001470" y="2795822"/>
        <a:ext cx="370112" cy="231327"/>
      </dsp:txXfrm>
    </dsp:sp>
    <dsp:sp modelId="{8183C0EE-3480-5846-8847-A969C39F70E0}">
      <dsp:nvSpPr>
        <dsp:cNvPr id="0" name=""/>
        <dsp:cNvSpPr/>
      </dsp:nvSpPr>
      <dsp:spPr>
        <a:xfrm>
          <a:off x="5001470" y="3071286"/>
          <a:ext cx="370112" cy="231327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rgbClr val="000000"/>
              </a:solidFill>
            </a:rPr>
            <a:t>FAP</a:t>
          </a:r>
        </a:p>
      </dsp:txBody>
      <dsp:txXfrm>
        <a:off x="5001470" y="3071286"/>
        <a:ext cx="370112" cy="231327"/>
      </dsp:txXfrm>
    </dsp:sp>
    <dsp:sp modelId="{2D593DC2-DD67-5742-A0F7-1A50275F62C9}">
      <dsp:nvSpPr>
        <dsp:cNvPr id="0" name=""/>
        <dsp:cNvSpPr/>
      </dsp:nvSpPr>
      <dsp:spPr>
        <a:xfrm>
          <a:off x="5001470" y="3342980"/>
          <a:ext cx="370112" cy="231327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rgbClr val="000000"/>
              </a:solidFill>
            </a:rPr>
            <a:t>SMB</a:t>
          </a:r>
        </a:p>
      </dsp:txBody>
      <dsp:txXfrm>
        <a:off x="5001470" y="3342980"/>
        <a:ext cx="370112" cy="231327"/>
      </dsp:txXfrm>
    </dsp:sp>
    <dsp:sp modelId="{FE12DC42-FF40-7A48-8409-BBD8DEAB1176}">
      <dsp:nvSpPr>
        <dsp:cNvPr id="0" name=""/>
        <dsp:cNvSpPr/>
      </dsp:nvSpPr>
      <dsp:spPr>
        <a:xfrm>
          <a:off x="5008235" y="3630664"/>
          <a:ext cx="367846" cy="233847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0000"/>
              </a:solidFill>
            </a:rPr>
            <a:t>IPT</a:t>
          </a:r>
        </a:p>
      </dsp:txBody>
      <dsp:txXfrm>
        <a:off x="5008235" y="3630664"/>
        <a:ext cx="367846" cy="233847"/>
      </dsp:txXfrm>
    </dsp:sp>
    <dsp:sp modelId="{D2273441-6A98-8046-8B89-20D37462DD3E}">
      <dsp:nvSpPr>
        <dsp:cNvPr id="0" name=""/>
        <dsp:cNvSpPr/>
      </dsp:nvSpPr>
      <dsp:spPr>
        <a:xfrm>
          <a:off x="5718601" y="2138848"/>
          <a:ext cx="966676" cy="495109"/>
        </a:xfrm>
        <a:prstGeom prst="rect">
          <a:avLst/>
        </a:prstGeom>
        <a:solidFill>
          <a:srgbClr val="3366FF">
            <a:alpha val="6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spc="0" noProof="0" dirty="0">
              <a:solidFill>
                <a:srgbClr val="000000"/>
              </a:solidFill>
            </a:rPr>
            <a:t>Accelerators</a:t>
          </a:r>
          <a:r>
            <a:rPr lang="en-GB" sz="900" kern="1200" noProof="0" dirty="0">
              <a:solidFill>
                <a:srgbClr val="000000"/>
              </a:solidFill>
            </a:rPr>
            <a:t> and Technology</a:t>
          </a:r>
        </a:p>
      </dsp:txBody>
      <dsp:txXfrm>
        <a:off x="5718601" y="2138848"/>
        <a:ext cx="966676" cy="495109"/>
      </dsp:txXfrm>
    </dsp:sp>
    <dsp:sp modelId="{E6D2D579-52A4-5E43-AA3D-99405AA89AE1}">
      <dsp:nvSpPr>
        <dsp:cNvPr id="0" name=""/>
        <dsp:cNvSpPr/>
      </dsp:nvSpPr>
      <dsp:spPr>
        <a:xfrm>
          <a:off x="5967895" y="2785931"/>
          <a:ext cx="370112" cy="231320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rgbClr val="000000"/>
              </a:solidFill>
            </a:rPr>
            <a:t>TE</a:t>
          </a:r>
        </a:p>
      </dsp:txBody>
      <dsp:txXfrm>
        <a:off x="5967895" y="2785931"/>
        <a:ext cx="370112" cy="231320"/>
      </dsp:txXfrm>
    </dsp:sp>
    <dsp:sp modelId="{2EBB69E1-D5B9-4246-8085-19D4B34C726D}">
      <dsp:nvSpPr>
        <dsp:cNvPr id="0" name=""/>
        <dsp:cNvSpPr/>
      </dsp:nvSpPr>
      <dsp:spPr>
        <a:xfrm>
          <a:off x="5966177" y="3076350"/>
          <a:ext cx="370112" cy="231320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rgbClr val="000000"/>
              </a:solidFill>
            </a:rPr>
            <a:t>BE</a:t>
          </a:r>
        </a:p>
      </dsp:txBody>
      <dsp:txXfrm>
        <a:off x="5966177" y="3076350"/>
        <a:ext cx="370112" cy="231320"/>
      </dsp:txXfrm>
    </dsp:sp>
    <dsp:sp modelId="{3A1D94A2-E169-EC46-88B4-5CAD5EF0D98C}">
      <dsp:nvSpPr>
        <dsp:cNvPr id="0" name=""/>
        <dsp:cNvSpPr/>
      </dsp:nvSpPr>
      <dsp:spPr>
        <a:xfrm>
          <a:off x="5966177" y="3373489"/>
          <a:ext cx="370112" cy="231320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rgbClr val="000000"/>
              </a:solidFill>
            </a:rPr>
            <a:t>EN</a:t>
          </a:r>
        </a:p>
      </dsp:txBody>
      <dsp:txXfrm>
        <a:off x="5966177" y="3373489"/>
        <a:ext cx="370112" cy="231320"/>
      </dsp:txXfrm>
    </dsp:sp>
    <dsp:sp modelId="{D3706656-524F-F441-801C-3A6CB329799A}">
      <dsp:nvSpPr>
        <dsp:cNvPr id="0" name=""/>
        <dsp:cNvSpPr/>
      </dsp:nvSpPr>
      <dsp:spPr>
        <a:xfrm>
          <a:off x="6812713" y="2141187"/>
          <a:ext cx="967370" cy="491765"/>
        </a:xfrm>
        <a:prstGeom prst="rect">
          <a:avLst/>
        </a:prstGeom>
        <a:solidFill>
          <a:srgbClr val="3366FF">
            <a:alpha val="6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noProof="0" dirty="0">
              <a:solidFill>
                <a:srgbClr val="000000"/>
              </a:solidFill>
            </a:rPr>
            <a:t>Research and Computing </a:t>
          </a:r>
        </a:p>
      </dsp:txBody>
      <dsp:txXfrm>
        <a:off x="6812713" y="2141187"/>
        <a:ext cx="967370" cy="491765"/>
      </dsp:txXfrm>
    </dsp:sp>
    <dsp:sp modelId="{AA36DC95-80C3-7347-AF28-8CBCD80D50E4}">
      <dsp:nvSpPr>
        <dsp:cNvPr id="0" name=""/>
        <dsp:cNvSpPr/>
      </dsp:nvSpPr>
      <dsp:spPr>
        <a:xfrm>
          <a:off x="7043937" y="2796238"/>
          <a:ext cx="370112" cy="231320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rgbClr val="000000"/>
              </a:solidFill>
            </a:rPr>
            <a:t>TH</a:t>
          </a:r>
        </a:p>
      </dsp:txBody>
      <dsp:txXfrm>
        <a:off x="7043937" y="2796238"/>
        <a:ext cx="370112" cy="231320"/>
      </dsp:txXfrm>
    </dsp:sp>
    <dsp:sp modelId="{A2D47DE1-BAC3-2744-B80D-91A2B8B0E408}">
      <dsp:nvSpPr>
        <dsp:cNvPr id="0" name=""/>
        <dsp:cNvSpPr/>
      </dsp:nvSpPr>
      <dsp:spPr>
        <a:xfrm>
          <a:off x="7043937" y="3382739"/>
          <a:ext cx="370112" cy="231320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rgbClr val="000000"/>
              </a:solidFill>
            </a:rPr>
            <a:t>IT</a:t>
          </a:r>
        </a:p>
      </dsp:txBody>
      <dsp:txXfrm>
        <a:off x="7043937" y="3382739"/>
        <a:ext cx="370112" cy="231320"/>
      </dsp:txXfrm>
    </dsp:sp>
    <dsp:sp modelId="{CAFCA108-09E0-0A4C-B6A4-ABCD057E419A}">
      <dsp:nvSpPr>
        <dsp:cNvPr id="0" name=""/>
        <dsp:cNvSpPr/>
      </dsp:nvSpPr>
      <dsp:spPr>
        <a:xfrm>
          <a:off x="7037145" y="3087203"/>
          <a:ext cx="367846" cy="233847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0000"/>
              </a:solidFill>
            </a:rPr>
            <a:t>EP</a:t>
          </a:r>
        </a:p>
      </dsp:txBody>
      <dsp:txXfrm>
        <a:off x="7037145" y="3087203"/>
        <a:ext cx="367846" cy="233847"/>
      </dsp:txXfrm>
    </dsp:sp>
    <dsp:sp modelId="{CDD2FA0C-6E88-B346-BCDA-DC1C57BBB626}">
      <dsp:nvSpPr>
        <dsp:cNvPr id="0" name=""/>
        <dsp:cNvSpPr/>
      </dsp:nvSpPr>
      <dsp:spPr>
        <a:xfrm>
          <a:off x="7913121" y="2135207"/>
          <a:ext cx="967370" cy="483685"/>
        </a:xfrm>
        <a:prstGeom prst="rect">
          <a:avLst/>
        </a:prstGeom>
        <a:solidFill>
          <a:srgbClr val="3366FF">
            <a:alpha val="6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0000"/>
              </a:solidFill>
            </a:rPr>
            <a:t>International Relations</a:t>
          </a:r>
        </a:p>
      </dsp:txBody>
      <dsp:txXfrm>
        <a:off x="7913121" y="2135207"/>
        <a:ext cx="967370" cy="483685"/>
      </dsp:txXfrm>
    </dsp:sp>
    <dsp:sp modelId="{65E67F8B-70D3-FC47-ABC6-2784A83AE723}">
      <dsp:nvSpPr>
        <dsp:cNvPr id="0" name=""/>
        <dsp:cNvSpPr/>
      </dsp:nvSpPr>
      <dsp:spPr>
        <a:xfrm>
          <a:off x="8063624" y="3487481"/>
          <a:ext cx="971196" cy="592341"/>
        </a:xfrm>
        <a:prstGeom prst="rect">
          <a:avLst/>
        </a:prstGeom>
        <a:solidFill>
          <a:srgbClr val="3366FF">
            <a:alpha val="2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bg2">
                  <a:lumMod val="10000"/>
                </a:schemeClr>
              </a:solidFill>
            </a:rPr>
            <a:t>Communication, Education, Outreach</a:t>
          </a:r>
        </a:p>
      </dsp:txBody>
      <dsp:txXfrm>
        <a:off x="8063624" y="3487481"/>
        <a:ext cx="971196" cy="592341"/>
      </dsp:txXfrm>
    </dsp:sp>
    <dsp:sp modelId="{41E7E4C4-4060-BF41-9C0D-EA4EB41EAFA9}">
      <dsp:nvSpPr>
        <dsp:cNvPr id="0" name=""/>
        <dsp:cNvSpPr/>
      </dsp:nvSpPr>
      <dsp:spPr>
        <a:xfrm>
          <a:off x="8060962" y="2871399"/>
          <a:ext cx="933871" cy="481346"/>
        </a:xfrm>
        <a:prstGeom prst="rect">
          <a:avLst/>
        </a:prstGeom>
        <a:solidFill>
          <a:srgbClr val="3366FF">
            <a:alpha val="2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bg2">
                  <a:lumMod val="10000"/>
                </a:schemeClr>
              </a:solidFill>
            </a:rPr>
            <a:t>Relations</a:t>
          </a:r>
          <a:r>
            <a:rPr lang="en-US" sz="1000" kern="1200" baseline="0" dirty="0">
              <a:solidFill>
                <a:schemeClr val="bg2">
                  <a:lumMod val="10000"/>
                </a:schemeClr>
              </a:solidFill>
            </a:rPr>
            <a:t> with States and IGOs</a:t>
          </a:r>
          <a:endParaRPr lang="en-US" sz="10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8060962" y="2871399"/>
        <a:ext cx="933871" cy="4813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7654" y="6261499"/>
            <a:ext cx="811104" cy="51714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478758" y="6261499"/>
            <a:ext cx="5918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i="1" dirty="0">
                <a:solidFill>
                  <a:schemeClr val="bg1"/>
                </a:solidFill>
              </a:rPr>
              <a:t>RI Impact </a:t>
            </a:r>
            <a:r>
              <a:rPr lang="fr-CH" sz="900" i="1" dirty="0" err="1">
                <a:solidFill>
                  <a:schemeClr val="bg1"/>
                </a:solidFill>
              </a:rPr>
              <a:t>Pathways</a:t>
            </a:r>
            <a:r>
              <a:rPr lang="fr-CH" sz="900" i="1" dirty="0">
                <a:solidFill>
                  <a:schemeClr val="bg1"/>
                </a:solidFill>
              </a:rPr>
              <a:t>. This H2020 INFRASUPP Coordination and Support action has </a:t>
            </a:r>
            <a:r>
              <a:rPr lang="fr-CH" sz="900" i="1" dirty="0" err="1">
                <a:solidFill>
                  <a:schemeClr val="bg1"/>
                </a:solidFill>
              </a:rPr>
              <a:t>received</a:t>
            </a:r>
            <a:r>
              <a:rPr lang="fr-CH" sz="900" i="1" dirty="0">
                <a:solidFill>
                  <a:schemeClr val="bg1"/>
                </a:solidFill>
              </a:rPr>
              <a:t> </a:t>
            </a:r>
            <a:r>
              <a:rPr lang="fr-CH" sz="900" i="1" dirty="0" err="1">
                <a:solidFill>
                  <a:schemeClr val="bg1"/>
                </a:solidFill>
              </a:rPr>
              <a:t>funding</a:t>
            </a:r>
            <a:r>
              <a:rPr lang="fr-CH" sz="900" i="1" dirty="0">
                <a:solidFill>
                  <a:schemeClr val="bg1"/>
                </a:solidFill>
              </a:rPr>
              <a:t> </a:t>
            </a:r>
            <a:r>
              <a:rPr lang="fr-CH" sz="900" i="1" dirty="0" err="1">
                <a:solidFill>
                  <a:schemeClr val="bg1"/>
                </a:solidFill>
              </a:rPr>
              <a:t>from</a:t>
            </a:r>
            <a:r>
              <a:rPr lang="fr-CH" sz="900" i="1" dirty="0">
                <a:solidFill>
                  <a:schemeClr val="bg1"/>
                </a:solidFill>
              </a:rPr>
              <a:t> the </a:t>
            </a:r>
            <a:r>
              <a:rPr lang="fr-CH" sz="900" i="1" dirty="0" err="1">
                <a:solidFill>
                  <a:schemeClr val="bg1"/>
                </a:solidFill>
              </a:rPr>
              <a:t>European</a:t>
            </a:r>
            <a:r>
              <a:rPr lang="fr-CH" sz="900" i="1" dirty="0">
                <a:solidFill>
                  <a:schemeClr val="bg1"/>
                </a:solidFill>
              </a:rPr>
              <a:t> </a:t>
            </a:r>
            <a:r>
              <a:rPr lang="fr-CH" sz="900" i="1" dirty="0" err="1">
                <a:solidFill>
                  <a:schemeClr val="bg1"/>
                </a:solidFill>
              </a:rPr>
              <a:t>Union’s</a:t>
            </a:r>
            <a:r>
              <a:rPr lang="fr-CH" sz="900" i="1" dirty="0">
                <a:solidFill>
                  <a:schemeClr val="bg1"/>
                </a:solidFill>
              </a:rPr>
              <a:t> H2020 Framework Programme </a:t>
            </a:r>
            <a:r>
              <a:rPr lang="fr-CH" sz="900" i="1" dirty="0" err="1">
                <a:solidFill>
                  <a:schemeClr val="bg1"/>
                </a:solidFill>
              </a:rPr>
              <a:t>under</a:t>
            </a:r>
            <a:r>
              <a:rPr lang="fr-CH" sz="900" i="1" dirty="0">
                <a:solidFill>
                  <a:schemeClr val="bg1"/>
                </a:solidFill>
              </a:rPr>
              <a:t> Grant Agreement no. 777563</a:t>
            </a:r>
            <a:endParaRPr lang="en-GB" sz="9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667654" y="6261499"/>
            <a:ext cx="811104" cy="517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478758" y="6261499"/>
            <a:ext cx="5918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i="1" dirty="0">
                <a:solidFill>
                  <a:schemeClr val="bg1"/>
                </a:solidFill>
              </a:rPr>
              <a:t>RI Impact </a:t>
            </a:r>
            <a:r>
              <a:rPr lang="fr-CH" sz="900" i="1" dirty="0" err="1">
                <a:solidFill>
                  <a:schemeClr val="bg1"/>
                </a:solidFill>
              </a:rPr>
              <a:t>Pathways</a:t>
            </a:r>
            <a:r>
              <a:rPr lang="fr-CH" sz="900" i="1" dirty="0">
                <a:solidFill>
                  <a:schemeClr val="bg1"/>
                </a:solidFill>
              </a:rPr>
              <a:t>. This H2020 INFRASUPP Coordination and Support action has </a:t>
            </a:r>
            <a:r>
              <a:rPr lang="fr-CH" sz="900" i="1" dirty="0" err="1">
                <a:solidFill>
                  <a:schemeClr val="bg1"/>
                </a:solidFill>
              </a:rPr>
              <a:t>received</a:t>
            </a:r>
            <a:r>
              <a:rPr lang="fr-CH" sz="900" i="1" dirty="0">
                <a:solidFill>
                  <a:schemeClr val="bg1"/>
                </a:solidFill>
              </a:rPr>
              <a:t> </a:t>
            </a:r>
            <a:r>
              <a:rPr lang="fr-CH" sz="900" i="1" dirty="0" err="1">
                <a:solidFill>
                  <a:schemeClr val="bg1"/>
                </a:solidFill>
              </a:rPr>
              <a:t>funding</a:t>
            </a:r>
            <a:r>
              <a:rPr lang="fr-CH" sz="900" i="1" dirty="0">
                <a:solidFill>
                  <a:schemeClr val="bg1"/>
                </a:solidFill>
              </a:rPr>
              <a:t> </a:t>
            </a:r>
            <a:r>
              <a:rPr lang="fr-CH" sz="900" i="1" dirty="0" err="1">
                <a:solidFill>
                  <a:schemeClr val="bg1"/>
                </a:solidFill>
              </a:rPr>
              <a:t>from</a:t>
            </a:r>
            <a:r>
              <a:rPr lang="fr-CH" sz="900" i="1" dirty="0">
                <a:solidFill>
                  <a:schemeClr val="bg1"/>
                </a:solidFill>
              </a:rPr>
              <a:t> the </a:t>
            </a:r>
            <a:r>
              <a:rPr lang="fr-CH" sz="900" i="1" dirty="0" err="1">
                <a:solidFill>
                  <a:schemeClr val="bg1"/>
                </a:solidFill>
              </a:rPr>
              <a:t>European</a:t>
            </a:r>
            <a:r>
              <a:rPr lang="fr-CH" sz="900" i="1" dirty="0">
                <a:solidFill>
                  <a:schemeClr val="bg1"/>
                </a:solidFill>
              </a:rPr>
              <a:t> </a:t>
            </a:r>
            <a:r>
              <a:rPr lang="fr-CH" sz="900" i="1" dirty="0" err="1">
                <a:solidFill>
                  <a:schemeClr val="bg1"/>
                </a:solidFill>
              </a:rPr>
              <a:t>Union’s</a:t>
            </a:r>
            <a:r>
              <a:rPr lang="fr-CH" sz="900" i="1" dirty="0">
                <a:solidFill>
                  <a:schemeClr val="bg1"/>
                </a:solidFill>
              </a:rPr>
              <a:t> H2020 Framework Programme </a:t>
            </a:r>
            <a:r>
              <a:rPr lang="fr-CH" sz="900" i="1" dirty="0" err="1">
                <a:solidFill>
                  <a:schemeClr val="bg1"/>
                </a:solidFill>
              </a:rPr>
              <a:t>under</a:t>
            </a:r>
            <a:r>
              <a:rPr lang="fr-CH" sz="900" i="1" dirty="0">
                <a:solidFill>
                  <a:schemeClr val="bg1"/>
                </a:solidFill>
              </a:rPr>
              <a:t> Grant Agreement no. 777563</a:t>
            </a:r>
            <a:endParaRPr lang="en-GB" sz="900" i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D2D5017-719C-5043-8C76-888DB506AD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8977">
            <a:off x="4808146" y="1365956"/>
            <a:ext cx="3533577" cy="49856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93A74C-2C18-4B4B-8CFB-35A98F835E39}"/>
              </a:ext>
            </a:extLst>
          </p:cNvPr>
          <p:cNvSpPr txBox="1"/>
          <p:nvPr/>
        </p:nvSpPr>
        <p:spPr>
          <a:xfrm>
            <a:off x="5085396" y="5684520"/>
            <a:ext cx="3736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cds.cern.ch</a:t>
            </a:r>
            <a:r>
              <a:rPr lang="en-US" dirty="0"/>
              <a:t>/record/2319300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71AC85-B8FB-F849-8DDB-82A519CE9A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12644">
            <a:off x="1475419" y="1030962"/>
            <a:ext cx="3545757" cy="49301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4A113F6-F5AC-394C-BD57-BF2BA67D1D28}"/>
              </a:ext>
            </a:extLst>
          </p:cNvPr>
          <p:cNvSpPr txBox="1"/>
          <p:nvPr/>
        </p:nvSpPr>
        <p:spPr>
          <a:xfrm>
            <a:off x="1086039" y="3958881"/>
            <a:ext cx="3736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cds.cern.ch</a:t>
            </a:r>
            <a:r>
              <a:rPr lang="en-US" dirty="0"/>
              <a:t>/record/2319300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772" y="257732"/>
            <a:ext cx="7656611" cy="940443"/>
          </a:xfrm>
        </p:spPr>
        <p:txBody>
          <a:bodyPr>
            <a:normAutofit/>
          </a:bodyPr>
          <a:lstStyle/>
          <a:p>
            <a:r>
              <a:rPr lang="en-US" dirty="0"/>
              <a:t>RI-Paths Workshop at CERN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133845" y="4747989"/>
            <a:ext cx="3203715" cy="136040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Johannes Gutleber</a:t>
            </a:r>
          </a:p>
          <a:p>
            <a:r>
              <a:rPr lang="en-US" dirty="0"/>
              <a:t>Accelerator and Technology Sector Directorate Office</a:t>
            </a:r>
          </a:p>
          <a:p>
            <a:r>
              <a:rPr lang="en-US" dirty="0"/>
              <a:t>CERN</a:t>
            </a:r>
          </a:p>
          <a:p>
            <a:r>
              <a:rPr lang="en-US" dirty="0"/>
              <a:t>Switzerland</a:t>
            </a:r>
          </a:p>
          <a:p>
            <a:r>
              <a:rPr lang="en-US" dirty="0"/>
              <a:t>November 13, 2018</a:t>
            </a:r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587459B-88D9-4C49-AF6C-6983096DFD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8" t="6267" r="7593" b="29642"/>
          <a:stretch/>
        </p:blipFill>
        <p:spPr>
          <a:xfrm>
            <a:off x="1449977" y="858766"/>
            <a:ext cx="6244046" cy="37045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C55F2B-C8B9-9240-A5F7-B1E48A3C1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CERN – An “</a:t>
            </a:r>
            <a:r>
              <a:rPr lang="en-US" sz="3200" b="1" dirty="0"/>
              <a:t>RI</a:t>
            </a:r>
            <a:r>
              <a:rPr lang="en-US" sz="3200" dirty="0"/>
              <a:t>” with </a:t>
            </a:r>
            <a:r>
              <a:rPr lang="en-US" sz="3200" b="1" dirty="0"/>
              <a:t>Many Installations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9BCFED-C3C6-6A45-B3E8-D363D0466E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203F59-5222-6244-A7D5-1074F7735BA6}"/>
              </a:ext>
            </a:extLst>
          </p:cNvPr>
          <p:cNvSpPr txBox="1"/>
          <p:nvPr/>
        </p:nvSpPr>
        <p:spPr>
          <a:xfrm>
            <a:off x="252549" y="4563291"/>
            <a:ext cx="85605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Large Hadron </a:t>
            </a:r>
            <a:r>
              <a:rPr lang="en-US" b="1" dirty="0"/>
              <a:t>Collider</a:t>
            </a:r>
            <a:r>
              <a:rPr lang="en-US" dirty="0"/>
              <a:t>: Highest energy hadron collider with experiments ATLAS, CMS, </a:t>
            </a:r>
            <a:r>
              <a:rPr lang="en-US" dirty="0" err="1"/>
              <a:t>LHCb</a:t>
            </a:r>
            <a:r>
              <a:rPr lang="en-US" dirty="0"/>
              <a:t>, ALICE, TOTEM, </a:t>
            </a:r>
            <a:r>
              <a:rPr lang="en-US" dirty="0" err="1"/>
              <a:t>LHCf</a:t>
            </a:r>
            <a:r>
              <a:rPr lang="en-US" dirty="0"/>
              <a:t> and </a:t>
            </a:r>
            <a:r>
              <a:rPr lang="en-US" dirty="0" err="1"/>
              <a:t>MoEDAL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Fixed target </a:t>
            </a:r>
            <a:r>
              <a:rPr lang="en-US" dirty="0"/>
              <a:t>experiments at beamlines: SPS, 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Antimatter</a:t>
            </a:r>
            <a:r>
              <a:rPr lang="en-US" dirty="0"/>
              <a:t> factory at AD, ELENA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Research facilities for </a:t>
            </a:r>
            <a:r>
              <a:rPr lang="en-US" b="1" dirty="0"/>
              <a:t>new acceleration technologies</a:t>
            </a:r>
            <a:r>
              <a:rPr lang="en-US" dirty="0"/>
              <a:t>: AWAKE, CLEAR</a:t>
            </a:r>
          </a:p>
        </p:txBody>
      </p:sp>
    </p:spTree>
    <p:extLst>
      <p:ext uri="{BB962C8B-B14F-4D97-AF65-F5344CB8AC3E}">
        <p14:creationId xmlns:p14="http://schemas.microsoft.com/office/powerpoint/2010/main" val="1551181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0FD53-F0FF-5949-86A6-B85B68261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Irradiation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908ADB-DD86-6740-ADF2-2AED7E4881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1CDF11-1663-1E4C-B760-AEF6C92B81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789" y="1016971"/>
            <a:ext cx="6547639" cy="51269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ED16BF-D46B-6541-9E3A-F48471422F27}"/>
              </a:ext>
            </a:extLst>
          </p:cNvPr>
          <p:cNvSpPr txBox="1"/>
          <p:nvPr/>
        </p:nvSpPr>
        <p:spPr>
          <a:xfrm>
            <a:off x="77974" y="5774564"/>
            <a:ext cx="398057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http://irradiation-</a:t>
            </a:r>
            <a:r>
              <a:rPr lang="en-US" dirty="0" err="1"/>
              <a:t>facilities.web.cern.ch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332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57272-43B4-5841-BE8A-800085D3C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Engineering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607516-27FF-984C-97D3-3A96E8C636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E6CF1C-D3AF-624C-AED7-3AEDB7689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637" y="3814354"/>
            <a:ext cx="3047151" cy="21832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EE762E-A067-434C-BAB2-D673E2C2CD55}"/>
              </a:ext>
            </a:extLst>
          </p:cNvPr>
          <p:cNvSpPr txBox="1"/>
          <p:nvPr/>
        </p:nvSpPr>
        <p:spPr>
          <a:xfrm>
            <a:off x="374469" y="1173935"/>
            <a:ext cx="781090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 magnet and cryostat manufacturing </a:t>
            </a:r>
            <a:r>
              <a:rPr lang="en-US" dirty="0" err="1"/>
              <a:t>faciliy</a:t>
            </a:r>
            <a:endParaRPr lang="en-US" dirty="0"/>
          </a:p>
          <a:p>
            <a:r>
              <a:rPr lang="en-US" dirty="0"/>
              <a:t>Magnetic measurement facility</a:t>
            </a:r>
          </a:p>
          <a:p>
            <a:r>
              <a:rPr lang="en-US" dirty="0"/>
              <a:t>Coating facilities</a:t>
            </a:r>
          </a:p>
          <a:p>
            <a:r>
              <a:rPr lang="en-US" dirty="0"/>
              <a:t>Cryogenic laboratory and tensile facility</a:t>
            </a:r>
          </a:p>
          <a:p>
            <a:r>
              <a:rPr lang="en-US" dirty="0"/>
              <a:t>Chemistry laboratory</a:t>
            </a:r>
          </a:p>
          <a:p>
            <a:r>
              <a:rPr lang="en-US" dirty="0"/>
              <a:t>Nano </a:t>
            </a:r>
            <a:r>
              <a:rPr lang="en-US" dirty="0" err="1"/>
              <a:t>stabilisation</a:t>
            </a:r>
            <a:r>
              <a:rPr lang="en-US" dirty="0"/>
              <a:t> and positioning infrastructure</a:t>
            </a:r>
          </a:p>
          <a:p>
            <a:r>
              <a:rPr lang="en-US" dirty="0"/>
              <a:t>Electrical standards laboratory</a:t>
            </a:r>
          </a:p>
          <a:p>
            <a:r>
              <a:rPr lang="en-US" dirty="0"/>
              <a:t>High-precision coordinate measuring (metrology)</a:t>
            </a:r>
          </a:p>
          <a:p>
            <a:r>
              <a:rPr lang="en-US" dirty="0"/>
              <a:t>Horizontal vacuum brazing facility</a:t>
            </a:r>
          </a:p>
          <a:p>
            <a:r>
              <a:rPr lang="en-US" dirty="0"/>
              <a:t>Large-scale heat reaction and treatment facility</a:t>
            </a:r>
          </a:p>
          <a:p>
            <a:r>
              <a:rPr lang="en-US" dirty="0"/>
              <a:t>High-voltage dielectric insulation laboratory</a:t>
            </a:r>
          </a:p>
          <a:p>
            <a:r>
              <a:rPr lang="en-US" dirty="0"/>
              <a:t>Vacuum material characterization laboratory</a:t>
            </a:r>
          </a:p>
          <a:p>
            <a:r>
              <a:rPr lang="en-US" dirty="0"/>
              <a:t>Laser resonance ionization spectroscopy laboratory</a:t>
            </a:r>
          </a:p>
          <a:p>
            <a:r>
              <a:rPr lang="en-US" dirty="0"/>
              <a:t>Polymer laboratory</a:t>
            </a:r>
          </a:p>
          <a:p>
            <a:r>
              <a:rPr lang="en-US" dirty="0"/>
              <a:t>Superconductor and cabling facility</a:t>
            </a:r>
          </a:p>
          <a:p>
            <a:r>
              <a:rPr lang="en-US" dirty="0"/>
              <a:t>Surface analysis and treatment laboratory</a:t>
            </a:r>
          </a:p>
          <a:p>
            <a:r>
              <a:rPr lang="en-US" dirty="0"/>
              <a:t>Radioactive waste treatment and management facility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D5A427-D469-A94E-948F-59830FED8C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719"/>
          <a:stretch/>
        </p:blipFill>
        <p:spPr>
          <a:xfrm>
            <a:off x="5983637" y="1151622"/>
            <a:ext cx="3047151" cy="253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3192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11ACC-0FE6-2149-837E-4EF1743FE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Examples for “special”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2EF08D-9F02-614A-8A30-E2624AFF8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8C5931-E9C8-0A48-A17E-ACB8E84160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"/>
          <a:stretch/>
        </p:blipFill>
        <p:spPr>
          <a:xfrm>
            <a:off x="152968" y="1219299"/>
            <a:ext cx="4218735" cy="18112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5BE75B-770A-A644-B2A5-4F0342C186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64"/>
          <a:stretch/>
        </p:blipFill>
        <p:spPr>
          <a:xfrm>
            <a:off x="4839630" y="1219299"/>
            <a:ext cx="3844424" cy="20578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A5620F-4F81-7049-98DB-AB4491C8FC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40264"/>
            <a:ext cx="3289512" cy="26776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2B0427-19A3-C447-A2A9-11393CE9E0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630" y="3504719"/>
            <a:ext cx="3844424" cy="25131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0851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00635-6DAA-1743-94CA-198C3F6ED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321040" cy="1020521"/>
          </a:xfrm>
        </p:spPr>
        <p:txBody>
          <a:bodyPr>
            <a:normAutofit fontScale="90000"/>
          </a:bodyPr>
          <a:lstStyle/>
          <a:p>
            <a:r>
              <a:rPr lang="en-US" dirty="0"/>
              <a:t>CERN Computing Facilities (Examples)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EAC72D-D6FA-9448-BF53-1FF9D36F5A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564571-2B79-8A42-BDD5-AE758018CE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"/>
          <a:stretch/>
        </p:blipFill>
        <p:spPr>
          <a:xfrm>
            <a:off x="111838" y="1235440"/>
            <a:ext cx="4458789" cy="22630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18EF60-31E1-D244-8E41-D87E04F0B4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568" y="1162005"/>
            <a:ext cx="4167431" cy="20441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3AD84D-2A72-C543-AF2A-364377ECD9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78" y="3753405"/>
            <a:ext cx="4362453" cy="22407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0647BC7-A489-5345-9C99-7BC1C45672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568" y="3356344"/>
            <a:ext cx="4333511" cy="26690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0949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27E72BA-D691-3746-B4CD-4E0F816CF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from project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D6D05B-D961-504B-9E6B-90E68055A1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85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1B08F-E7B1-F242-BF9D-7EB8B1A03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564880" cy="940443"/>
          </a:xfrm>
        </p:spPr>
        <p:txBody>
          <a:bodyPr>
            <a:noAutofit/>
          </a:bodyPr>
          <a:lstStyle/>
          <a:p>
            <a:r>
              <a:rPr lang="en-US" sz="3200" dirty="0"/>
              <a:t>External Expectations on Impact Assessments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C251C-1943-B54C-9EA2-8F6C132EB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By whom (</a:t>
            </a:r>
            <a:r>
              <a:rPr lang="en-US" u="sng" dirty="0"/>
              <a:t>today</a:t>
            </a:r>
            <a:r>
              <a:rPr lang="en-US" dirty="0"/>
              <a:t>) ?</a:t>
            </a:r>
          </a:p>
          <a:p>
            <a:pPr lvl="1"/>
            <a:r>
              <a:rPr lang="en-US" dirty="0"/>
              <a:t>Host states (FR, CH) and some member states (Sweden, Czech republic)</a:t>
            </a:r>
          </a:p>
          <a:p>
            <a:r>
              <a:rPr lang="en-US" dirty="0"/>
              <a:t>What are they (</a:t>
            </a:r>
            <a:r>
              <a:rPr lang="en-US" u="sng" dirty="0"/>
              <a:t>today</a:t>
            </a:r>
            <a:r>
              <a:rPr lang="en-US" dirty="0"/>
              <a:t>)?</a:t>
            </a:r>
          </a:p>
          <a:p>
            <a:pPr lvl="1"/>
            <a:r>
              <a:rPr lang="en-US" dirty="0"/>
              <a:t>No formal requests so far for quantitative impact</a:t>
            </a:r>
          </a:p>
          <a:p>
            <a:pPr lvl="1"/>
            <a:r>
              <a:rPr lang="en-US" dirty="0"/>
              <a:t>Mainly </a:t>
            </a:r>
            <a:r>
              <a:rPr lang="en-US" dirty="0" err="1"/>
              <a:t>stistics</a:t>
            </a:r>
            <a:r>
              <a:rPr lang="en-US" dirty="0"/>
              <a:t> that permits member states to quantify the the return of investment</a:t>
            </a:r>
          </a:p>
          <a:p>
            <a:pPr lvl="3"/>
            <a:r>
              <a:rPr lang="en-US" dirty="0"/>
              <a:t>Number of students, post-docs, staff from the country per year at CERN</a:t>
            </a:r>
          </a:p>
          <a:p>
            <a:pPr lvl="3"/>
            <a:r>
              <a:rPr lang="en-US" dirty="0"/>
              <a:t>Number of visitors including teachers and pupils/students</a:t>
            </a:r>
          </a:p>
          <a:p>
            <a:pPr lvl="3"/>
            <a:r>
              <a:rPr lang="en-US" dirty="0"/>
              <a:t>Value of procurement actions with member state</a:t>
            </a:r>
          </a:p>
          <a:p>
            <a:pPr lvl="3"/>
            <a:r>
              <a:rPr lang="en-US" dirty="0"/>
              <a:t>Number of patents filed, list of technologies developed</a:t>
            </a:r>
          </a:p>
          <a:p>
            <a:pPr lvl="3"/>
            <a:r>
              <a:rPr lang="en-US" dirty="0"/>
              <a:t>Number of publications with authors of host state</a:t>
            </a:r>
          </a:p>
          <a:p>
            <a:r>
              <a:rPr lang="en-US" dirty="0"/>
              <a:t>How has it changed in recent years?</a:t>
            </a:r>
          </a:p>
          <a:p>
            <a:pPr lvl="1"/>
            <a:r>
              <a:rPr lang="en-US" u="sng" dirty="0"/>
              <a:t>Tomorrow:</a:t>
            </a:r>
            <a:r>
              <a:rPr lang="en-US" dirty="0"/>
              <a:t> See next </a:t>
            </a:r>
            <a:r>
              <a:rPr lang="en-US" dirty="0" err="1"/>
              <a:t>stide</a:t>
            </a:r>
            <a:r>
              <a:rPr lang="en-US" dirty="0"/>
              <a:t>…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B55C26-B493-3D47-B1BC-460A54265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7218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90C18-7BF6-0C48-82F7-CB0FDC07F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For a future infrastructure </a:t>
            </a:r>
            <a:r>
              <a:rPr lang="fr-CH" dirty="0" err="1"/>
              <a:t>project</a:t>
            </a:r>
            <a:r>
              <a:rPr lang="fr-CH" dirty="0"/>
              <a:t>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170115-F727-BA44-BC80-197CA639BC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6B05DD-7988-A348-9A9F-CA878FC5C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539412">
            <a:off x="479754" y="1252694"/>
            <a:ext cx="1484114" cy="20975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3B6070-0A62-EE42-8A9B-440E5E3CC8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16758">
            <a:off x="444907" y="3641812"/>
            <a:ext cx="1670368" cy="1869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AEAE0-DF92-AA42-835B-8A2209391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500" y="1232488"/>
            <a:ext cx="6867666" cy="4667421"/>
          </a:xfrm>
        </p:spPr>
        <p:txBody>
          <a:bodyPr/>
          <a:lstStyle/>
          <a:p>
            <a:pPr marL="36576" indent="0">
              <a:buNone/>
            </a:pPr>
            <a:r>
              <a:rPr lang="fr-CH" u="sng" dirty="0" err="1"/>
              <a:t>Required</a:t>
            </a:r>
            <a:r>
              <a:rPr lang="fr-CH" u="sng" dirty="0"/>
              <a:t> by EC</a:t>
            </a:r>
            <a:r>
              <a:rPr lang="fr-CH" dirty="0"/>
              <a:t> for </a:t>
            </a:r>
            <a:r>
              <a:rPr lang="fr-CH" dirty="0" err="1"/>
              <a:t>obtaining</a:t>
            </a:r>
            <a:r>
              <a:rPr lang="fr-CH" dirty="0"/>
              <a:t> EU structural, </a:t>
            </a:r>
            <a:r>
              <a:rPr lang="fr-CH" dirty="0" err="1"/>
              <a:t>cohesion</a:t>
            </a:r>
            <a:r>
              <a:rPr lang="fr-CH" dirty="0"/>
              <a:t> and ERDF </a:t>
            </a:r>
            <a:r>
              <a:rPr lang="fr-CH" dirty="0" err="1"/>
              <a:t>funding</a:t>
            </a:r>
            <a:endParaRPr lang="fr-CH" dirty="0"/>
          </a:p>
          <a:p>
            <a:pPr marL="36576" indent="0">
              <a:buNone/>
            </a:pPr>
            <a:endParaRPr lang="fr-CH" dirty="0"/>
          </a:p>
          <a:p>
            <a:pPr marL="36576" indent="0">
              <a:buNone/>
            </a:pPr>
            <a:endParaRPr lang="fr-CH" dirty="0"/>
          </a:p>
          <a:p>
            <a:pPr marL="36576" indent="0">
              <a:buNone/>
            </a:pPr>
            <a:r>
              <a:rPr lang="fr-CH" u="sng" dirty="0" err="1"/>
              <a:t>Asked</a:t>
            </a:r>
            <a:r>
              <a:rPr lang="fr-CH" u="sng" dirty="0"/>
              <a:t> by EIB</a:t>
            </a:r>
            <a:r>
              <a:rPr lang="fr-CH" dirty="0"/>
              <a:t> to </a:t>
            </a:r>
            <a:r>
              <a:rPr lang="fr-CH" dirty="0" err="1"/>
              <a:t>obtain</a:t>
            </a:r>
            <a:r>
              <a:rPr lang="fr-CH" dirty="0"/>
              <a:t> </a:t>
            </a:r>
            <a:r>
              <a:rPr lang="fr-CH" dirty="0" err="1"/>
              <a:t>loans</a:t>
            </a:r>
            <a:endParaRPr lang="fr-CH" dirty="0"/>
          </a:p>
          <a:p>
            <a:pPr marL="448056" lvl="1" indent="0">
              <a:buNone/>
            </a:pPr>
            <a:r>
              <a:rPr lang="fr-CH" sz="2000" i="1" dirty="0"/>
              <a:t>«.. The </a:t>
            </a:r>
            <a:r>
              <a:rPr lang="fr-CH" sz="2000" i="1" u="sng" dirty="0" err="1"/>
              <a:t>economic</a:t>
            </a:r>
            <a:r>
              <a:rPr lang="fr-CH" sz="2000" i="1" u="sng" dirty="0"/>
              <a:t> </a:t>
            </a:r>
            <a:r>
              <a:rPr lang="fr-CH" sz="2000" i="1" u="sng" dirty="0" err="1"/>
              <a:t>decision-criterion</a:t>
            </a:r>
            <a:r>
              <a:rPr lang="fr-CH" sz="2000" i="1" u="sng" dirty="0"/>
              <a:t> </a:t>
            </a:r>
            <a:r>
              <a:rPr lang="fr-CH" sz="2000" i="1" dirty="0" err="1"/>
              <a:t>is</a:t>
            </a:r>
            <a:r>
              <a:rPr lang="fr-CH" sz="2000" i="1" dirty="0"/>
              <a:t> </a:t>
            </a:r>
            <a:r>
              <a:rPr lang="fr-CH" sz="2000" i="1" dirty="0" err="1"/>
              <a:t>based</a:t>
            </a:r>
            <a:r>
              <a:rPr lang="fr-CH" sz="2000" i="1" dirty="0"/>
              <a:t> on the </a:t>
            </a:r>
            <a:r>
              <a:rPr lang="fr-CH" sz="2000" i="1" dirty="0" err="1"/>
              <a:t>incremental</a:t>
            </a:r>
            <a:r>
              <a:rPr lang="fr-CH" sz="2000" i="1" dirty="0"/>
              <a:t> </a:t>
            </a:r>
            <a:r>
              <a:rPr lang="fr-CH" sz="2000" i="1" dirty="0" err="1"/>
              <a:t>cost</a:t>
            </a:r>
            <a:r>
              <a:rPr lang="fr-CH" sz="2000" i="1" dirty="0"/>
              <a:t> </a:t>
            </a:r>
            <a:r>
              <a:rPr lang="fr-CH" sz="2000" i="1" dirty="0" err="1"/>
              <a:t>benefit</a:t>
            </a:r>
            <a:r>
              <a:rPr lang="fr-CH" sz="2000" i="1" dirty="0"/>
              <a:t>/</a:t>
            </a:r>
            <a:r>
              <a:rPr lang="fr-CH" sz="2000" i="1" dirty="0" err="1"/>
              <a:t>effectiveness</a:t>
            </a:r>
            <a:r>
              <a:rPr lang="fr-CH" sz="2000" i="1" dirty="0"/>
              <a:t> of the </a:t>
            </a:r>
            <a:r>
              <a:rPr lang="fr-CH" sz="2000" i="1" dirty="0" err="1"/>
              <a:t>project</a:t>
            </a:r>
            <a:r>
              <a:rPr lang="fr-CH" sz="2000" i="1" dirty="0"/>
              <a:t> […] as </a:t>
            </a:r>
            <a:r>
              <a:rPr lang="fr-CH" sz="2000" i="1" dirty="0" err="1"/>
              <a:t>represented</a:t>
            </a:r>
            <a:r>
              <a:rPr lang="fr-CH" sz="2000" i="1" dirty="0"/>
              <a:t> by the </a:t>
            </a:r>
            <a:r>
              <a:rPr lang="fr-CH" sz="2000" i="1" dirty="0" err="1"/>
              <a:t>incremental</a:t>
            </a:r>
            <a:r>
              <a:rPr lang="fr-CH" sz="2000" i="1" dirty="0"/>
              <a:t> </a:t>
            </a:r>
            <a:r>
              <a:rPr lang="fr-CH" sz="2000" i="1" dirty="0" err="1"/>
              <a:t>discounted</a:t>
            </a:r>
            <a:r>
              <a:rPr lang="fr-CH" sz="2000" i="1" dirty="0"/>
              <a:t>-</a:t>
            </a:r>
            <a:r>
              <a:rPr lang="fr-CH" sz="2000" i="1" dirty="0" err="1"/>
              <a:t>cost</a:t>
            </a:r>
            <a:r>
              <a:rPr lang="fr-CH" sz="2000" i="1" dirty="0"/>
              <a:t>-per-</a:t>
            </a:r>
            <a:r>
              <a:rPr lang="fr-CH" sz="2000" i="1" dirty="0" err="1"/>
              <a:t>benefit</a:t>
            </a:r>
            <a:r>
              <a:rPr lang="fr-CH" sz="2000" i="1" dirty="0"/>
              <a:t>-point»</a:t>
            </a:r>
          </a:p>
          <a:p>
            <a:pPr marL="448056" lvl="1" indent="0">
              <a:buNone/>
            </a:pPr>
            <a:endParaRPr lang="fr-CH" sz="2000" i="1" dirty="0"/>
          </a:p>
        </p:txBody>
      </p:sp>
    </p:spTree>
    <p:extLst>
      <p:ext uri="{BB962C8B-B14F-4D97-AF65-F5344CB8AC3E}">
        <p14:creationId xmlns:p14="http://schemas.microsoft.com/office/powerpoint/2010/main" val="2177197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48FBEC0-1CF5-624D-9D67-E8D862AB1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" y="1461363"/>
            <a:ext cx="3909060" cy="29152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D90C18-7BF6-0C48-82F7-CB0FDC07F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Why</a:t>
            </a:r>
            <a:r>
              <a:rPr lang="fr-CH" dirty="0"/>
              <a:t> </a:t>
            </a:r>
            <a:r>
              <a:rPr lang="fr-CH" dirty="0" err="1"/>
              <a:t>this</a:t>
            </a:r>
            <a:r>
              <a:rPr lang="fr-CH" dirty="0"/>
              <a:t> Activity </a:t>
            </a:r>
            <a:r>
              <a:rPr lang="fr-CH" dirty="0" err="1"/>
              <a:t>now</a:t>
            </a:r>
            <a:r>
              <a:rPr lang="fr-CH" dirty="0"/>
              <a:t>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170115-F727-BA44-BC80-197CA639BC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79667F-72A6-BF42-8B1F-CA6BAD994FAA}"/>
              </a:ext>
            </a:extLst>
          </p:cNvPr>
          <p:cNvSpPr txBox="1"/>
          <p:nvPr/>
        </p:nvSpPr>
        <p:spPr>
          <a:xfrm>
            <a:off x="-129540" y="24688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AEAE0-DF92-AA42-835B-8A2209391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394" y="4713146"/>
            <a:ext cx="8696466" cy="1306653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fr-CH" i="1" dirty="0"/>
              <a:t>Section 7, </a:t>
            </a:r>
            <a:r>
              <a:rPr lang="fr-CH" i="1" dirty="0" err="1"/>
              <a:t>paragraph</a:t>
            </a:r>
            <a:r>
              <a:rPr lang="fr-CH" i="1" dirty="0"/>
              <a:t> 7.1: «7.6 </a:t>
            </a:r>
            <a:r>
              <a:rPr lang="fr-CH" i="1" u="sng" dirty="0" err="1"/>
              <a:t>Elaborate</a:t>
            </a:r>
            <a:r>
              <a:rPr lang="fr-CH" i="1" u="sng" dirty="0"/>
              <a:t> on the business case of </a:t>
            </a:r>
            <a:r>
              <a:rPr lang="fr-CH" i="1" u="sng" dirty="0" err="1"/>
              <a:t>your</a:t>
            </a:r>
            <a:r>
              <a:rPr lang="fr-CH" i="1" u="sng" dirty="0"/>
              <a:t> RI </a:t>
            </a:r>
            <a:r>
              <a:rPr lang="fr-CH" i="1" dirty="0" err="1"/>
              <a:t>effectively</a:t>
            </a:r>
            <a:r>
              <a:rPr lang="fr-CH" i="1" dirty="0"/>
              <a:t> </a:t>
            </a:r>
            <a:r>
              <a:rPr lang="fr-CH" i="1" dirty="0" err="1"/>
              <a:t>linking</a:t>
            </a:r>
            <a:r>
              <a:rPr lang="fr-CH" i="1" dirty="0"/>
              <a:t> the </a:t>
            </a:r>
            <a:r>
              <a:rPr lang="fr-CH" i="1" dirty="0" err="1"/>
              <a:t>described</a:t>
            </a:r>
            <a:r>
              <a:rPr lang="fr-CH" i="1" dirty="0"/>
              <a:t> </a:t>
            </a:r>
            <a:r>
              <a:rPr lang="fr-CH" i="1" dirty="0" err="1"/>
              <a:t>scientific</a:t>
            </a:r>
            <a:r>
              <a:rPr lang="fr-CH" i="1" dirty="0"/>
              <a:t> case, </a:t>
            </a:r>
            <a:r>
              <a:rPr lang="fr-CH" i="1" dirty="0" err="1"/>
              <a:t>funding</a:t>
            </a:r>
            <a:r>
              <a:rPr lang="fr-CH" i="1" dirty="0"/>
              <a:t> </a:t>
            </a:r>
            <a:r>
              <a:rPr lang="fr-CH" i="1" dirty="0" err="1"/>
              <a:t>commitments</a:t>
            </a:r>
            <a:r>
              <a:rPr lang="fr-CH" i="1" dirty="0"/>
              <a:t>, user </a:t>
            </a:r>
            <a:r>
              <a:rPr lang="fr-CH" i="1" dirty="0" err="1"/>
              <a:t>strategy</a:t>
            </a:r>
            <a:r>
              <a:rPr lang="fr-CH" i="1" dirty="0"/>
              <a:t>, </a:t>
            </a:r>
            <a:r>
              <a:rPr lang="fr-CH" i="1" dirty="0" err="1"/>
              <a:t>access</a:t>
            </a:r>
            <a:r>
              <a:rPr lang="fr-CH" i="1" dirty="0"/>
              <a:t> </a:t>
            </a:r>
            <a:r>
              <a:rPr lang="fr-CH" i="1" dirty="0" err="1"/>
              <a:t>policy</a:t>
            </a:r>
            <a:r>
              <a:rPr lang="fr-CH" i="1" dirty="0"/>
              <a:t> and </a:t>
            </a:r>
            <a:r>
              <a:rPr lang="fr-CH" i="1" u="sng" dirty="0" err="1"/>
              <a:t>Cost-Benefit</a:t>
            </a:r>
            <a:r>
              <a:rPr lang="fr-CH" i="1" u="sng" dirty="0"/>
              <a:t> </a:t>
            </a:r>
            <a:r>
              <a:rPr lang="fr-CH" i="1" u="sng" dirty="0" err="1"/>
              <a:t>Analysis</a:t>
            </a:r>
            <a:r>
              <a:rPr lang="fr-CH" i="1" u="sng" dirty="0"/>
              <a:t> (CBA)</a:t>
            </a:r>
            <a:r>
              <a:rPr lang="fr-CH" i="1" dirty="0"/>
              <a:t> </a:t>
            </a:r>
            <a:r>
              <a:rPr lang="fr-CH" i="1" u="sng" dirty="0" err="1"/>
              <a:t>demonstrating</a:t>
            </a:r>
            <a:r>
              <a:rPr lang="fr-CH" i="1" u="sng" dirty="0"/>
              <a:t> the long </a:t>
            </a:r>
            <a:r>
              <a:rPr lang="fr-CH" i="1" u="sng" dirty="0" err="1"/>
              <a:t>term</a:t>
            </a:r>
            <a:r>
              <a:rPr lang="fr-CH" i="1" u="sng" dirty="0"/>
              <a:t> </a:t>
            </a:r>
            <a:r>
              <a:rPr lang="fr-CH" i="1" u="sng" dirty="0" err="1"/>
              <a:t>sustainability</a:t>
            </a:r>
            <a:r>
              <a:rPr lang="fr-CH" i="1" dirty="0"/>
              <a:t> of the </a:t>
            </a:r>
            <a:r>
              <a:rPr lang="fr-CH" i="1" dirty="0" err="1"/>
              <a:t>operations</a:t>
            </a:r>
            <a:r>
              <a:rPr lang="fr-CH" i="1" dirty="0"/>
              <a:t> of </a:t>
            </a:r>
            <a:r>
              <a:rPr lang="fr-CH" i="1" dirty="0" err="1"/>
              <a:t>your</a:t>
            </a:r>
            <a:r>
              <a:rPr lang="fr-CH" i="1" dirty="0"/>
              <a:t> RI and </a:t>
            </a:r>
            <a:r>
              <a:rPr lang="fr-CH" i="1" dirty="0" err="1"/>
              <a:t>explain</a:t>
            </a:r>
            <a:r>
              <a:rPr lang="fr-CH" i="1" dirty="0"/>
              <a:t> </a:t>
            </a:r>
            <a:r>
              <a:rPr lang="fr-CH" i="1" dirty="0" err="1"/>
              <a:t>whether</a:t>
            </a:r>
            <a:r>
              <a:rPr lang="fr-CH" i="1" dirty="0"/>
              <a:t> and how </a:t>
            </a:r>
            <a:r>
              <a:rPr lang="fr-CH" i="1" dirty="0" err="1"/>
              <a:t>this</a:t>
            </a:r>
            <a:r>
              <a:rPr lang="fr-CH" i="1" dirty="0"/>
              <a:t> business case has </a:t>
            </a:r>
            <a:r>
              <a:rPr lang="fr-CH" i="1" dirty="0" err="1"/>
              <a:t>already</a:t>
            </a:r>
            <a:r>
              <a:rPr lang="fr-CH" i="1" dirty="0"/>
              <a:t> been </a:t>
            </a:r>
            <a:r>
              <a:rPr lang="fr-CH" i="1" dirty="0" err="1"/>
              <a:t>reviewed</a:t>
            </a:r>
            <a:r>
              <a:rPr lang="fr-CH" i="1" dirty="0"/>
              <a:t>».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DF0072-0130-D749-8ED0-7D1B59A54FDE}"/>
              </a:ext>
            </a:extLst>
          </p:cNvPr>
          <p:cNvSpPr txBox="1"/>
          <p:nvPr/>
        </p:nvSpPr>
        <p:spPr>
          <a:xfrm>
            <a:off x="4745923" y="1247478"/>
            <a:ext cx="41729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u="sng" dirty="0" err="1"/>
              <a:t>Pre-condition</a:t>
            </a:r>
            <a:r>
              <a:rPr lang="fr-CH" sz="2400" dirty="0"/>
              <a:t> to enter the</a:t>
            </a:r>
          </a:p>
          <a:p>
            <a:r>
              <a:rPr lang="fr-CH" sz="2400" dirty="0" err="1"/>
              <a:t>European</a:t>
            </a:r>
            <a:r>
              <a:rPr lang="fr-CH" sz="2400" dirty="0"/>
              <a:t> </a:t>
            </a:r>
            <a:r>
              <a:rPr lang="fr-CH" sz="2400" dirty="0" err="1"/>
              <a:t>Strategy</a:t>
            </a:r>
            <a:r>
              <a:rPr lang="fr-CH" sz="2400" dirty="0"/>
              <a:t> for</a:t>
            </a:r>
          </a:p>
          <a:p>
            <a:r>
              <a:rPr lang="fr-CH" sz="2400" dirty="0" err="1"/>
              <a:t>Research</a:t>
            </a:r>
            <a:r>
              <a:rPr lang="fr-CH" sz="2400" dirty="0"/>
              <a:t> Infrastructures</a:t>
            </a:r>
          </a:p>
          <a:p>
            <a:r>
              <a:rPr lang="fr-CH" sz="2400" dirty="0"/>
              <a:t>(ESFRI) roadmap </a:t>
            </a:r>
            <a:r>
              <a:rPr lang="fr-CH" sz="2400" dirty="0" err="1"/>
              <a:t>since</a:t>
            </a:r>
            <a:r>
              <a:rPr lang="fr-CH" sz="2400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2211317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0087B86-14BC-6942-8744-D5ED2C5CD7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98" y="1247478"/>
            <a:ext cx="2772786" cy="3273543"/>
          </a:xfrm>
          <a:prstGeom prst="rect">
            <a:avLst/>
          </a:prstGeom>
          <a:solidFill>
            <a:srgbClr val="FFFFFF">
              <a:shade val="85000"/>
            </a:srgbClr>
          </a:solidFill>
          <a:ln w="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D90C18-7BF6-0C48-82F7-CB0FDC07F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Why</a:t>
            </a:r>
            <a:r>
              <a:rPr lang="fr-CH" dirty="0"/>
              <a:t> </a:t>
            </a:r>
            <a:r>
              <a:rPr lang="fr-CH" dirty="0" err="1"/>
              <a:t>this</a:t>
            </a:r>
            <a:r>
              <a:rPr lang="fr-CH" dirty="0"/>
              <a:t> Activity at CERN </a:t>
            </a:r>
            <a:r>
              <a:rPr lang="fr-CH" dirty="0" err="1"/>
              <a:t>now</a:t>
            </a:r>
            <a:r>
              <a:rPr lang="fr-CH" dirty="0"/>
              <a:t>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170115-F727-BA44-BC80-197CA639BC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79667F-72A6-BF42-8B1F-CA6BAD994FAA}"/>
              </a:ext>
            </a:extLst>
          </p:cNvPr>
          <p:cNvSpPr txBox="1"/>
          <p:nvPr/>
        </p:nvSpPr>
        <p:spPr>
          <a:xfrm>
            <a:off x="-129540" y="24688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DF0072-0130-D749-8ED0-7D1B59A54FDE}"/>
              </a:ext>
            </a:extLst>
          </p:cNvPr>
          <p:cNvSpPr txBox="1"/>
          <p:nvPr/>
        </p:nvSpPr>
        <p:spPr>
          <a:xfrm>
            <a:off x="4053841" y="1247478"/>
            <a:ext cx="517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u="sng" dirty="0" err="1"/>
              <a:t>Recommended</a:t>
            </a:r>
            <a:r>
              <a:rPr lang="fr-CH" sz="2400" dirty="0"/>
              <a:t> for </a:t>
            </a:r>
            <a:r>
              <a:rPr lang="fr-CH" sz="2400" dirty="0" err="1"/>
              <a:t>research</a:t>
            </a:r>
            <a:endParaRPr lang="fr-CH" sz="2400" dirty="0"/>
          </a:p>
          <a:p>
            <a:r>
              <a:rPr lang="fr-CH" sz="2400" dirty="0"/>
              <a:t>Infrastructures </a:t>
            </a:r>
            <a:r>
              <a:rPr lang="fr-CH" sz="2400" dirty="0" err="1"/>
              <a:t>who</a:t>
            </a:r>
            <a:r>
              <a:rPr lang="fr-CH" sz="2400" dirty="0"/>
              <a:t> </a:t>
            </a:r>
            <a:r>
              <a:rPr lang="fr-CH" sz="2400" dirty="0" err="1"/>
              <a:t>receive</a:t>
            </a:r>
            <a:endParaRPr lang="fr-CH" sz="2400" dirty="0"/>
          </a:p>
          <a:p>
            <a:r>
              <a:rPr lang="fr-CH" sz="2400" dirty="0" err="1"/>
              <a:t>co-funding</a:t>
            </a:r>
            <a:r>
              <a:rPr lang="fr-CH" sz="2400" dirty="0"/>
              <a:t> </a:t>
            </a:r>
            <a:r>
              <a:rPr lang="fr-CH" sz="2400" dirty="0" err="1"/>
              <a:t>from</a:t>
            </a:r>
            <a:r>
              <a:rPr lang="fr-CH" sz="2400" dirty="0"/>
              <a:t> the EC and</a:t>
            </a:r>
          </a:p>
          <a:p>
            <a:r>
              <a:rPr lang="fr-CH" sz="2400" dirty="0" err="1"/>
              <a:t>which</a:t>
            </a:r>
            <a:r>
              <a:rPr lang="fr-CH" sz="2400" dirty="0"/>
              <a:t> are </a:t>
            </a:r>
            <a:r>
              <a:rPr lang="fr-CH" sz="2400" dirty="0" err="1"/>
              <a:t>included</a:t>
            </a:r>
            <a:r>
              <a:rPr lang="fr-CH" sz="2400" dirty="0"/>
              <a:t> in the</a:t>
            </a:r>
          </a:p>
          <a:p>
            <a:r>
              <a:rPr lang="fr-CH" sz="2400" dirty="0"/>
              <a:t>ESFRI roadmap </a:t>
            </a:r>
            <a:r>
              <a:rPr lang="fr-CH" sz="2400" dirty="0" err="1"/>
              <a:t>already</a:t>
            </a:r>
            <a:r>
              <a:rPr lang="fr-CH" sz="2400" dirty="0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C831A55-1D32-8B43-AD03-9D211583F2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7"/>
          <a:stretch/>
        </p:blipFill>
        <p:spPr>
          <a:xfrm>
            <a:off x="3708805" y="3314700"/>
            <a:ext cx="5259936" cy="265044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F537ABC-4B29-3F44-BD03-33EC3CBF8EEE}"/>
              </a:ext>
            </a:extLst>
          </p:cNvPr>
          <p:cNvGrpSpPr/>
          <p:nvPr/>
        </p:nvGrpSpPr>
        <p:grpSpPr>
          <a:xfrm>
            <a:off x="547398" y="4521021"/>
            <a:ext cx="5007634" cy="1289504"/>
            <a:chOff x="3733920" y="2887331"/>
            <a:chExt cx="5007634" cy="128950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51A403A-72E3-5141-91C5-6AAAFBEF3FAE}"/>
                </a:ext>
              </a:extLst>
            </p:cNvPr>
            <p:cNvSpPr/>
            <p:nvPr/>
          </p:nvSpPr>
          <p:spPr>
            <a:xfrm>
              <a:off x="3733920" y="2887331"/>
              <a:ext cx="5007634" cy="128906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168AFE0-B292-F541-9FAB-4F7CF32473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4957" y="2918979"/>
              <a:ext cx="4899660" cy="1175918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5B17494-8C56-A148-893A-446B8DB8FADB}"/>
                </a:ext>
              </a:extLst>
            </p:cNvPr>
            <p:cNvSpPr txBox="1"/>
            <p:nvPr/>
          </p:nvSpPr>
          <p:spPr>
            <a:xfrm>
              <a:off x="4757730" y="3899836"/>
              <a:ext cx="28741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>
                  <a:solidFill>
                    <a:schemeClr val="accent6">
                      <a:lumMod val="50000"/>
                    </a:schemeClr>
                  </a:solidFill>
                </a:rPr>
                <a:t>http://</a:t>
              </a:r>
              <a:r>
                <a:rPr lang="fr-CH" sz="1200" dirty="0" err="1">
                  <a:solidFill>
                    <a:schemeClr val="accent6">
                      <a:lumMod val="50000"/>
                    </a:schemeClr>
                  </a:solidFill>
                </a:rPr>
                <a:t>cds.cern.ch</a:t>
              </a:r>
              <a:r>
                <a:rPr lang="fr-CH" sz="1200" dirty="0">
                  <a:solidFill>
                    <a:schemeClr val="accent6">
                      <a:lumMod val="50000"/>
                    </a:schemeClr>
                  </a:solidFill>
                </a:rPr>
                <a:t>/record/2319300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133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813C409-1B3F-CB41-A475-00DBDEBF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</a:t>
            </a:r>
            <a:r>
              <a:rPr lang="en-US" dirty="0"/>
              <a:t> is CERN?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EA1813D-AC33-A843-A5DA-B82D7D878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u="sng" dirty="0"/>
              <a:t>International organization </a:t>
            </a:r>
            <a:r>
              <a:rPr lang="en-US" sz="2000" dirty="0"/>
              <a:t>established by convention of</a:t>
            </a:r>
            <a:br>
              <a:rPr lang="en-US" sz="2000" dirty="0"/>
            </a:br>
            <a:r>
              <a:rPr lang="en-US" sz="2000" dirty="0"/>
              <a:t>1 July 1953, in force in 1954 and revised in 1971</a:t>
            </a:r>
          </a:p>
          <a:p>
            <a:r>
              <a:rPr lang="en-US" sz="2000" dirty="0"/>
              <a:t>Full name: European Organization for Nuclear Research; acronym CERN referring to the body in charge of the drafting of the Convention: </a:t>
            </a:r>
            <a:r>
              <a:rPr lang="en-US" sz="2000" u="sng" dirty="0"/>
              <a:t>Conseil</a:t>
            </a:r>
            <a:r>
              <a:rPr lang="en-US" sz="2000" dirty="0"/>
              <a:t> </a:t>
            </a:r>
            <a:r>
              <a:rPr lang="en-US" sz="2000" dirty="0" err="1"/>
              <a:t>européen</a:t>
            </a:r>
            <a:r>
              <a:rPr lang="en-US" sz="2000" dirty="0"/>
              <a:t> pour la Recherche </a:t>
            </a:r>
            <a:r>
              <a:rPr lang="en-US" sz="2000" dirty="0" err="1"/>
              <a:t>nucléaire</a:t>
            </a:r>
            <a:endParaRPr lang="en-US" sz="2000" dirty="0"/>
          </a:p>
          <a:p>
            <a:r>
              <a:rPr lang="en-US" sz="2000" dirty="0"/>
              <a:t>First established in Switzerland (Headquarters Agreement in 1955) and then extended into France (Status Agreement in 1965, revised in 1972)</a:t>
            </a:r>
          </a:p>
          <a:p>
            <a:pPr lvl="1"/>
            <a:r>
              <a:rPr lang="en-US" sz="1600" dirty="0"/>
              <a:t>Unique location of the </a:t>
            </a:r>
            <a:r>
              <a:rPr lang="en-US" sz="1600" u="sng" dirty="0"/>
              <a:t>physical assets in two states</a:t>
            </a:r>
          </a:p>
          <a:p>
            <a:pPr lvl="1"/>
            <a:r>
              <a:rPr lang="en-US" sz="1600" dirty="0"/>
              <a:t>Develops own rules necessary for proper functioning in agreement with host states (safety, financial, procurement)</a:t>
            </a:r>
          </a:p>
          <a:p>
            <a:pPr lvl="1"/>
            <a:r>
              <a:rPr lang="en-US" sz="1600" dirty="0"/>
              <a:t>Has its own social security system (health insurance + pension scheme)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B15364-F795-D24F-BD98-A4B1496807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E51D71-3623-FC41-BACF-0A106F847718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  <a:prstGeom prst="rect">
            <a:avLst/>
          </a:prstGeom>
        </p:spPr>
        <p:txBody>
          <a:bodyPr/>
          <a:lstStyle/>
          <a:p>
            <a:fld id="{B4BFD808-6B56-4447-9401-2398D08EE3C0}" type="datetime1">
              <a:rPr lang="en-US" smtClean="0"/>
              <a:pPr/>
              <a:t>11/12/18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11D731-23BD-E74C-ACD3-82F11FACABBD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247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90C18-7BF6-0C48-82F7-CB0FDC07F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Requested</a:t>
            </a:r>
            <a:r>
              <a:rPr lang="fr-CH" dirty="0"/>
              <a:t> by FR and 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170115-F727-BA44-BC80-197CA639BC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79667F-72A6-BF42-8B1F-CA6BAD994FAA}"/>
              </a:ext>
            </a:extLst>
          </p:cNvPr>
          <p:cNvSpPr txBox="1"/>
          <p:nvPr/>
        </p:nvSpPr>
        <p:spPr>
          <a:xfrm>
            <a:off x="-129540" y="24688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DF0072-0130-D749-8ED0-7D1B59A54FDE}"/>
              </a:ext>
            </a:extLst>
          </p:cNvPr>
          <p:cNvSpPr txBox="1"/>
          <p:nvPr/>
        </p:nvSpPr>
        <p:spPr>
          <a:xfrm>
            <a:off x="3001496" y="1130052"/>
            <a:ext cx="608456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u="sng" dirty="0" err="1"/>
              <a:t>Requested</a:t>
            </a:r>
            <a:r>
              <a:rPr lang="fr-CH" sz="2400" u="sng" dirty="0"/>
              <a:t> by France and </a:t>
            </a:r>
            <a:r>
              <a:rPr lang="fr-CH" sz="2400" u="sng" dirty="0" err="1"/>
              <a:t>Switzerland</a:t>
            </a:r>
            <a:r>
              <a:rPr lang="fr-CH" sz="2400" u="sng" dirty="0"/>
              <a:t> </a:t>
            </a:r>
            <a:r>
              <a:rPr lang="fr-CH" sz="2400" dirty="0"/>
              <a:t>as host states for the </a:t>
            </a:r>
            <a:r>
              <a:rPr lang="fr-CH" sz="2400" dirty="0" err="1"/>
              <a:t>pre</a:t>
            </a:r>
            <a:r>
              <a:rPr lang="fr-CH" sz="2400" dirty="0"/>
              <a:t>-validation of a scenario for a </a:t>
            </a:r>
            <a:r>
              <a:rPr lang="fr-CH" sz="2400" dirty="0" err="1"/>
              <a:t>significant</a:t>
            </a:r>
            <a:r>
              <a:rPr lang="fr-CH" sz="2400" dirty="0"/>
              <a:t> extension of </a:t>
            </a:r>
            <a:r>
              <a:rPr lang="fr-CH" sz="2400" dirty="0" err="1"/>
              <a:t>CERN’s</a:t>
            </a:r>
            <a:r>
              <a:rPr lang="fr-CH" sz="2400" dirty="0"/>
              <a:t> </a:t>
            </a:r>
            <a:r>
              <a:rPr lang="fr-CH" sz="2400" dirty="0" err="1"/>
              <a:t>activities</a:t>
            </a:r>
            <a:r>
              <a:rPr lang="fr-CH" sz="2400" dirty="0"/>
              <a:t> </a:t>
            </a:r>
            <a:r>
              <a:rPr lang="fr-CH" sz="2400" dirty="0" err="1"/>
              <a:t>with</a:t>
            </a:r>
            <a:r>
              <a:rPr lang="fr-CH" sz="2400" dirty="0"/>
              <a:t> host-state contributions.</a:t>
            </a:r>
          </a:p>
          <a:p>
            <a:endParaRPr lang="fr-CH" sz="2400" dirty="0"/>
          </a:p>
          <a:p>
            <a:r>
              <a:rPr lang="fr-CH" sz="2400" dirty="0" err="1"/>
              <a:t>Particularly</a:t>
            </a:r>
            <a:r>
              <a:rPr lang="fr-CH" sz="2400" dirty="0"/>
              <a:t> </a:t>
            </a:r>
            <a:r>
              <a:rPr lang="fr-CH" sz="2400" dirty="0" err="1"/>
              <a:t>asked</a:t>
            </a:r>
            <a:r>
              <a:rPr lang="fr-CH" sz="2400" dirty="0"/>
              <a:t> by </a:t>
            </a:r>
            <a:r>
              <a:rPr lang="fr-CH" sz="2400" dirty="0" err="1"/>
              <a:t>Switzerland</a:t>
            </a:r>
            <a:r>
              <a:rPr lang="fr-CH" sz="2400" dirty="0"/>
              <a:t> to analyse the </a:t>
            </a:r>
            <a:r>
              <a:rPr lang="fr-CH" sz="2400" dirty="0" err="1"/>
              <a:t>evolution</a:t>
            </a:r>
            <a:r>
              <a:rPr lang="fr-CH" sz="2400" dirty="0"/>
              <a:t> of the impact of CERN </a:t>
            </a:r>
            <a:r>
              <a:rPr lang="fr-CH" sz="2400" dirty="0" err="1"/>
              <a:t>without</a:t>
            </a:r>
            <a:r>
              <a:rPr lang="fr-CH" sz="2400" dirty="0"/>
              <a:t> a new </a:t>
            </a:r>
            <a:r>
              <a:rPr lang="fr-CH" sz="2400" dirty="0" err="1"/>
              <a:t>project</a:t>
            </a:r>
            <a:r>
              <a:rPr lang="fr-CH" sz="2400" dirty="0"/>
              <a:t> </a:t>
            </a:r>
            <a:r>
              <a:rPr lang="fr-CH" sz="2400" dirty="0" err="1"/>
              <a:t>after</a:t>
            </a:r>
            <a:r>
              <a:rPr lang="fr-CH" sz="2400" dirty="0"/>
              <a:t> the end of the (HL-)LHC programme.</a:t>
            </a:r>
          </a:p>
          <a:p>
            <a:endParaRPr lang="fr-CH" sz="2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573A7E2-3624-5845-B43D-9FE418A963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"/>
          <a:stretch/>
        </p:blipFill>
        <p:spPr>
          <a:xfrm rot="20891243">
            <a:off x="716825" y="1470435"/>
            <a:ext cx="1924160" cy="273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2299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17435-718A-6646-8ABA-03EE37482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Rational To Undertake IA Exercises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0C24E-8703-A145-9A38-B34E40B79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1238"/>
            <a:ext cx="8226854" cy="4931789"/>
          </a:xfrm>
        </p:spPr>
        <p:txBody>
          <a:bodyPr>
            <a:normAutofit/>
          </a:bodyPr>
          <a:lstStyle/>
          <a:p>
            <a:r>
              <a:rPr lang="en-US" sz="2000" dirty="0"/>
              <a:t>Reactive or proactive?</a:t>
            </a:r>
          </a:p>
          <a:p>
            <a:pPr lvl="1"/>
            <a:r>
              <a:rPr lang="en-US" sz="1800" dirty="0"/>
              <a:t>Reactive for member state requests</a:t>
            </a:r>
          </a:p>
          <a:p>
            <a:pPr lvl="1"/>
            <a:r>
              <a:rPr lang="en-US" sz="1800" dirty="0"/>
              <a:t>Proactive for impact through procurement</a:t>
            </a:r>
            <a:br>
              <a:rPr lang="en-US" sz="1800" dirty="0"/>
            </a:br>
            <a:r>
              <a:rPr lang="en-US" sz="1800" dirty="0"/>
              <a:t>(see </a:t>
            </a:r>
            <a:r>
              <a:rPr lang="en-US" sz="1800" b="1" dirty="0"/>
              <a:t>http://</a:t>
            </a:r>
            <a:r>
              <a:rPr lang="en-US" sz="1800" b="1" dirty="0" err="1"/>
              <a:t>procurement.web.cern.ch</a:t>
            </a:r>
            <a:r>
              <a:rPr lang="en-US" sz="1800" dirty="0"/>
              <a:t>)</a:t>
            </a:r>
          </a:p>
          <a:p>
            <a:pPr lvl="1"/>
            <a:r>
              <a:rPr lang="en-US" sz="1800" dirty="0"/>
              <a:t>Proactive for developing an integrated framework for CBA</a:t>
            </a:r>
            <a:br>
              <a:rPr lang="en-US" sz="1800" dirty="0"/>
            </a:br>
            <a:r>
              <a:rPr lang="en-US" sz="1800" dirty="0"/>
              <a:t>for a future project via the LHC/HL-LHC case as a basis</a:t>
            </a:r>
          </a:p>
          <a:p>
            <a:r>
              <a:rPr lang="en-US" sz="2000" dirty="0"/>
              <a:t>In what areas do you seek to trace impact?</a:t>
            </a:r>
          </a:p>
          <a:p>
            <a:pPr lvl="1"/>
            <a:r>
              <a:rPr lang="en-US" sz="1600" dirty="0"/>
              <a:t>See model next page</a:t>
            </a:r>
          </a:p>
          <a:p>
            <a:r>
              <a:rPr lang="en-US" sz="2000" dirty="0"/>
              <a:t>Do you differentiate between long-term effects of science and immediate ones?</a:t>
            </a:r>
          </a:p>
          <a:p>
            <a:pPr lvl="1"/>
            <a:r>
              <a:rPr lang="en-US" sz="1600" dirty="0"/>
              <a:t>Scientific impact not assessed (cannot quantify or predict)</a:t>
            </a:r>
          </a:p>
          <a:p>
            <a:pPr lvl="1"/>
            <a:r>
              <a:rPr lang="en-US" sz="1600" dirty="0"/>
              <a:t>Socio-economic impact from ”start of project” to “end of operation period” applying social discount rate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5C1D9-0281-CE4F-B582-DA3D37F06E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5084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CB9454A-F81E-1844-A325-7D775A65D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6701" l="1302" r="98047">
                        <a14:foregroundMark x1="5859" y1="42062" x2="5859" y2="42062"/>
                        <a14:foregroundMark x1="95313" y1="42268" x2="95313" y2="42268"/>
                        <a14:foregroundMark x1="52474" y1="93608" x2="52474" y2="93608"/>
                        <a14:foregroundMark x1="48698" y1="94021" x2="48698" y2="94021"/>
                        <a14:foregroundMark x1="48958" y1="93608" x2="48958" y2="9360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67757" y="1347363"/>
            <a:ext cx="6619484" cy="41802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A0D5F8-E348-CD44-9679-99FD2531E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076" y="198475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/>
              <a:t>Impact Assessment Architecture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3157A6-EDEC-7D40-A2D2-11C4F65B9F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3F6407-DD8D-1D4E-8F04-B4AF55FD2B87}"/>
              </a:ext>
            </a:extLst>
          </p:cNvPr>
          <p:cNvSpPr txBox="1"/>
          <p:nvPr/>
        </p:nvSpPr>
        <p:spPr>
          <a:xfrm>
            <a:off x="1431324" y="5268565"/>
            <a:ext cx="10572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24DEBA-90D1-6846-9E8C-1D7C3E152B03}"/>
              </a:ext>
            </a:extLst>
          </p:cNvPr>
          <p:cNvSpPr txBox="1"/>
          <p:nvPr/>
        </p:nvSpPr>
        <p:spPr>
          <a:xfrm>
            <a:off x="2652166" y="5268565"/>
            <a:ext cx="11224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Spillover</a:t>
            </a:r>
          </a:p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(industry +</a:t>
            </a:r>
          </a:p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ICT)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AEE4D6-791D-744B-A857-BAD477857214}"/>
              </a:ext>
            </a:extLst>
          </p:cNvPr>
          <p:cNvSpPr txBox="1"/>
          <p:nvPr/>
        </p:nvSpPr>
        <p:spPr>
          <a:xfrm>
            <a:off x="4005761" y="5268565"/>
            <a:ext cx="10807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</a:p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7BD096-6AF6-3240-9F82-C402D7942118}"/>
              </a:ext>
            </a:extLst>
          </p:cNvPr>
          <p:cNvSpPr txBox="1"/>
          <p:nvPr/>
        </p:nvSpPr>
        <p:spPr>
          <a:xfrm>
            <a:off x="5417864" y="5268565"/>
            <a:ext cx="10230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Cultural</a:t>
            </a:r>
          </a:p>
          <a:p>
            <a:pPr algn="ctr"/>
            <a:r>
              <a:rPr lang="en-US" sz="200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C2B96E-72A7-1C4D-94FC-ED650579654A}"/>
              </a:ext>
            </a:extLst>
          </p:cNvPr>
          <p:cNvSpPr txBox="1"/>
          <p:nvPr/>
        </p:nvSpPr>
        <p:spPr>
          <a:xfrm>
            <a:off x="6502183" y="5268565"/>
            <a:ext cx="139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</a:t>
            </a:r>
          </a:p>
          <a:p>
            <a:pPr algn="ctr"/>
            <a:r>
              <a:rPr lang="en-US" sz="200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Value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D5BB768-48DB-BC4A-8F9D-94C4518995F7}"/>
              </a:ext>
            </a:extLst>
          </p:cNvPr>
          <p:cNvSpPr txBox="1"/>
          <p:nvPr/>
        </p:nvSpPr>
        <p:spPr>
          <a:xfrm rot="20498536">
            <a:off x="1611083" y="1437274"/>
            <a:ext cx="2770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Capital Expenditures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31FDEA-6F20-B04B-A886-005F090A975C}"/>
              </a:ext>
            </a:extLst>
          </p:cNvPr>
          <p:cNvSpPr txBox="1"/>
          <p:nvPr/>
        </p:nvSpPr>
        <p:spPr>
          <a:xfrm>
            <a:off x="-1268254" y="-2153315"/>
            <a:ext cx="2770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Capital Expenditures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785E11-AE56-B046-9594-4100A7B3FE1D}"/>
              </a:ext>
            </a:extLst>
          </p:cNvPr>
          <p:cNvSpPr txBox="1"/>
          <p:nvPr/>
        </p:nvSpPr>
        <p:spPr>
          <a:xfrm rot="1095965">
            <a:off x="4718629" y="1437274"/>
            <a:ext cx="3113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 Expenditures</a:t>
            </a:r>
          </a:p>
        </p:txBody>
      </p:sp>
    </p:spTree>
    <p:extLst>
      <p:ext uri="{BB962C8B-B14F-4D97-AF65-F5344CB8AC3E}">
        <p14:creationId xmlns:p14="http://schemas.microsoft.com/office/powerpoint/2010/main" val="37745414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79004-B439-9C46-A723-67EDD3C7C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 we seek to trace?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2DFBB-30C1-7944-8449-3622E5C61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11910"/>
            <a:ext cx="8226854" cy="4881117"/>
          </a:xfrm>
        </p:spPr>
        <p:txBody>
          <a:bodyPr>
            <a:normAutofit fontScale="62500" lnSpcReduction="20000"/>
          </a:bodyPr>
          <a:lstStyle/>
          <a:p>
            <a:r>
              <a:rPr lang="en-US" sz="2400" b="1" dirty="0"/>
              <a:t>Training</a:t>
            </a:r>
          </a:p>
          <a:p>
            <a:pPr lvl="1"/>
            <a:r>
              <a:rPr lang="en-US" sz="2000" dirty="0"/>
              <a:t>Number and duration of apprentices, MSc./</a:t>
            </a:r>
            <a:r>
              <a:rPr lang="en-US" sz="2000" dirty="0" err="1"/>
              <a:t>Phd</a:t>
            </a:r>
            <a:r>
              <a:rPr lang="en-US" sz="2000" dirty="0"/>
              <a:t> students, post-docs/ESRs</a:t>
            </a:r>
          </a:p>
          <a:p>
            <a:pPr lvl="1"/>
            <a:r>
              <a:rPr lang="en-US" sz="2000" dirty="0"/>
              <a:t>Salary and hiring location survey after leave</a:t>
            </a:r>
          </a:p>
          <a:p>
            <a:pPr lvl="1"/>
            <a:r>
              <a:rPr lang="en-US" sz="2000" dirty="0"/>
              <a:t>Professional training impact (qualitative)</a:t>
            </a:r>
          </a:p>
          <a:p>
            <a:r>
              <a:rPr lang="en-US" sz="2400" b="1" dirty="0"/>
              <a:t>Spillover</a:t>
            </a:r>
          </a:p>
          <a:p>
            <a:pPr lvl="1"/>
            <a:r>
              <a:rPr lang="en-US" sz="2000" dirty="0"/>
              <a:t>Utility/sales ratio (sales utility impact)</a:t>
            </a:r>
          </a:p>
          <a:p>
            <a:pPr lvl="1"/>
            <a:r>
              <a:rPr lang="en-US" sz="2000" dirty="0"/>
              <a:t>Industrial sales impact cause-effect network (causality, impact factor in % of contract volume, technology level impact, market expansion factor)</a:t>
            </a:r>
          </a:p>
          <a:p>
            <a:pPr lvl="1"/>
            <a:r>
              <a:rPr lang="en-US" sz="2000" dirty="0"/>
              <a:t>Tracking of software tools above a relevant impact threshold</a:t>
            </a:r>
          </a:p>
          <a:p>
            <a:pPr lvl="1"/>
            <a:r>
              <a:rPr lang="en-US" sz="2000" dirty="0"/>
              <a:t>Use of software tools in outside CERN including user profile academia, research, industry, private</a:t>
            </a:r>
          </a:p>
          <a:p>
            <a:pPr lvl="1"/>
            <a:r>
              <a:rPr lang="en-US" sz="2000" dirty="0"/>
              <a:t>Establishment of a value model for software</a:t>
            </a:r>
          </a:p>
          <a:p>
            <a:r>
              <a:rPr lang="en-US" sz="2400" b="1" dirty="0"/>
              <a:t>Scientific products</a:t>
            </a:r>
          </a:p>
          <a:p>
            <a:pPr lvl="1"/>
            <a:r>
              <a:rPr lang="en-US" sz="2000" dirty="0"/>
              <a:t>Tracking of publication baskets and first and second level citations for a project</a:t>
            </a:r>
          </a:p>
          <a:p>
            <a:pPr lvl="1"/>
            <a:r>
              <a:rPr lang="en-US" sz="2000" dirty="0"/>
              <a:t>Tracking of accessible data sets and usage count of data sets (difficult for non experiment data such as materials databases)</a:t>
            </a:r>
          </a:p>
          <a:p>
            <a:pPr lvl="1"/>
            <a:r>
              <a:rPr lang="en-US" sz="2000" dirty="0"/>
              <a:t>Inclusion of topics in schools (e.g. Geneva International School) and academic curricula</a:t>
            </a:r>
          </a:p>
          <a:p>
            <a:r>
              <a:rPr lang="en-US" sz="2400" b="1" dirty="0"/>
              <a:t>Cultural effects</a:t>
            </a:r>
          </a:p>
          <a:p>
            <a:pPr lvl="1"/>
            <a:r>
              <a:rPr lang="en-US" sz="2000" dirty="0"/>
              <a:t>Tracking of visitors at CERN and their spending (TCM), exhibitions, travelling exhibitions, events such as science fairs, TEDs, lectures, workshops engaging the public</a:t>
            </a:r>
          </a:p>
          <a:p>
            <a:pPr lvl="1"/>
            <a:r>
              <a:rPr lang="en-US" sz="2000" dirty="0"/>
              <a:t>Tracking of videos, Web sites, social media, books, press cuttings</a:t>
            </a:r>
          </a:p>
          <a:p>
            <a:r>
              <a:rPr lang="en-US" sz="2400" b="1" dirty="0"/>
              <a:t>Public good value</a:t>
            </a:r>
          </a:p>
          <a:p>
            <a:pPr lvl="1"/>
            <a:r>
              <a:rPr lang="en-US" sz="2000" dirty="0"/>
              <a:t>Surveys in member states via market-research companies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0E8E70-6EFC-894D-BC23-A4A6451D9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2342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760F4-D7C0-2040-B28A-FECD0720D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87493-D1A2-6F4D-AAEF-6537C514F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823734"/>
          </a:xfrm>
        </p:spPr>
        <p:txBody>
          <a:bodyPr>
            <a:normAutofit fontScale="92500" lnSpcReduction="20000"/>
          </a:bodyPr>
          <a:lstStyle/>
          <a:p>
            <a:r>
              <a:rPr lang="en-US" sz="2000" b="1" dirty="0"/>
              <a:t>Accountability</a:t>
            </a:r>
          </a:p>
          <a:p>
            <a:pPr lvl="1"/>
            <a:r>
              <a:rPr lang="en-US" sz="1800" dirty="0"/>
              <a:t>CERN is a multi installation/facility RI. It is </a:t>
            </a:r>
            <a:r>
              <a:rPr lang="en-US" sz="1800" b="1" dirty="0"/>
              <a:t>difficult to account the overall tracked impacts to individual installations</a:t>
            </a:r>
          </a:p>
          <a:p>
            <a:r>
              <a:rPr lang="en-US" sz="2000" b="1" dirty="0"/>
              <a:t>Causality</a:t>
            </a:r>
          </a:p>
          <a:p>
            <a:pPr lvl="1"/>
            <a:r>
              <a:rPr lang="en-US" sz="1800" dirty="0"/>
              <a:t>It is difficult to decide on inclusion/exclusion of impact elements since the </a:t>
            </a:r>
            <a:r>
              <a:rPr lang="en-US" sz="1800" b="1" dirty="0"/>
              <a:t>causality between the impact and the specific CERN installation</a:t>
            </a:r>
            <a:r>
              <a:rPr lang="en-US" sz="1800" dirty="0"/>
              <a:t>/facility </a:t>
            </a:r>
            <a:r>
              <a:rPr lang="en-US" sz="1800" b="1" dirty="0"/>
              <a:t>needs to be demonstrated</a:t>
            </a:r>
            <a:r>
              <a:rPr lang="en-US" sz="1800" dirty="0"/>
              <a:t> (e.g. Angels &amp; Daemons book and movie can or cannot be attributed to the LHC cultural goods?)</a:t>
            </a:r>
          </a:p>
          <a:p>
            <a:r>
              <a:rPr lang="en-US" sz="2000" b="1" dirty="0"/>
              <a:t>Resources</a:t>
            </a:r>
          </a:p>
          <a:p>
            <a:pPr lvl="1"/>
            <a:r>
              <a:rPr lang="en-US" sz="1800" dirty="0"/>
              <a:t>Comprehensive, regular and credible impact assessment </a:t>
            </a:r>
            <a:r>
              <a:rPr lang="en-US" sz="1800" b="1" dirty="0"/>
              <a:t>requires a quality managed process</a:t>
            </a:r>
            <a:r>
              <a:rPr lang="en-US" sz="1800" dirty="0"/>
              <a:t> with an </a:t>
            </a:r>
            <a:r>
              <a:rPr lang="en-US" sz="1800" b="1" dirty="0"/>
              <a:t>adequately staffed team </a:t>
            </a:r>
            <a:r>
              <a:rPr lang="en-US" sz="1800" dirty="0"/>
              <a:t>and </a:t>
            </a:r>
            <a:r>
              <a:rPr lang="en-US" sz="1800" b="1" dirty="0"/>
              <a:t>committed support from all departments and groups</a:t>
            </a:r>
            <a:r>
              <a:rPr lang="en-US" sz="1800" dirty="0"/>
              <a:t>. Today, only support on a best-effort basis exists and no dedicated CBA team at CERN exists. For an FCC CBA study, a dedicated working group can be created with contracts in place, but only for a limited period of time and for a specific purpose (e.g. study of a future project).</a:t>
            </a:r>
          </a:p>
          <a:p>
            <a:r>
              <a:rPr lang="en-US" sz="2000" b="1" dirty="0"/>
              <a:t>Cost</a:t>
            </a:r>
          </a:p>
          <a:p>
            <a:pPr lvl="1"/>
            <a:r>
              <a:rPr lang="en-US" sz="1800" dirty="0"/>
              <a:t>Comprehensive, regular and credible impact assessment requires substantial amounts of </a:t>
            </a:r>
            <a:r>
              <a:rPr lang="en-US" sz="1800" b="1" dirty="0"/>
              <a:t>financial engagements</a:t>
            </a:r>
            <a:r>
              <a:rPr lang="en-US" sz="1800" dirty="0"/>
              <a:t>. CBA for benefit if impact assessment?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8C315-D2E7-EC44-BADD-203C06A5F1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334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59F0F-C282-8744-B317-C5B2DBAF1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Would You Need for the Future?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450417-E941-AB41-BB8D-2125408D2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Underexplored areas</a:t>
            </a:r>
          </a:p>
          <a:p>
            <a:pPr lvl="1"/>
            <a:r>
              <a:rPr lang="en-US" dirty="0"/>
              <a:t>Value of training</a:t>
            </a:r>
          </a:p>
          <a:p>
            <a:pPr lvl="3"/>
            <a:r>
              <a:rPr lang="en-US" dirty="0"/>
              <a:t>Long-lasting salary and job profile/hiring surveys are urgently needed, but are difficult to implement in-house due to data protection fears, limited resources and knowledge ”how to”.</a:t>
            </a:r>
          </a:p>
          <a:p>
            <a:pPr lvl="1"/>
            <a:r>
              <a:rPr lang="en-US" dirty="0"/>
              <a:t>Value of professional training not explored</a:t>
            </a:r>
          </a:p>
          <a:p>
            <a:pPr lvl="3"/>
            <a:r>
              <a:rPr lang="en-US" dirty="0"/>
              <a:t>No method known on how to measure the training effect of company employees coming to work at CERN in the frame of projects (see impact via procurement below)</a:t>
            </a:r>
          </a:p>
          <a:p>
            <a:r>
              <a:rPr lang="en-US" dirty="0"/>
              <a:t>Measured, but </a:t>
            </a:r>
            <a:r>
              <a:rPr lang="en-US" b="1" dirty="0"/>
              <a:t>method not satisfactory</a:t>
            </a:r>
          </a:p>
          <a:p>
            <a:pPr lvl="1"/>
            <a:r>
              <a:rPr lang="en-US" dirty="0"/>
              <a:t>Value of software products and services</a:t>
            </a:r>
          </a:p>
          <a:p>
            <a:pPr lvl="3"/>
            <a:r>
              <a:rPr lang="en-US" dirty="0"/>
              <a:t>Approach to assume the “purchase value of a commercial software” for using an open source tool is not appropriate since a long term (different business models and Web-based services are used today)</a:t>
            </a:r>
          </a:p>
          <a:p>
            <a:pPr lvl="1"/>
            <a:r>
              <a:rPr lang="en-US" dirty="0"/>
              <a:t>Financial impact of procurement regularly reviewed</a:t>
            </a:r>
          </a:p>
          <a:p>
            <a:pPr lvl="3"/>
            <a:r>
              <a:rPr lang="en-US" dirty="0"/>
              <a:t>Utility/sales ratio of industrial procurement is only reviewed at rather long time scales. A more regular approach with more rigorous cause/effect matrix would be beneficial also for industry to know how to improve the industrial impacts of large-scale research infrastructure projects. This requires a substantial effort (thousands of companies need to be interviewed an causal networks need to be </a:t>
            </a:r>
            <a:r>
              <a:rPr lang="en-US" dirty="0" err="1"/>
              <a:t>analysed</a:t>
            </a:r>
            <a:r>
              <a:rPr lang="en-US" dirty="0"/>
              <a:t>)</a:t>
            </a:r>
          </a:p>
          <a:p>
            <a:pPr lvl="3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71923A-90F7-C14A-BA0B-5160F7E801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0164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1CD1F-80A8-B641-8F0C-FD21060C5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Yourself or Outsource?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2E15A-A1A6-9046-B875-8EDEA757EA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/>
              <a:t>Inhouse</a:t>
            </a:r>
          </a:p>
          <a:p>
            <a:pPr lvl="1"/>
            <a:r>
              <a:rPr lang="en-US" dirty="0"/>
              <a:t>Establish data gathering catalogue</a:t>
            </a:r>
          </a:p>
          <a:p>
            <a:pPr lvl="2"/>
            <a:r>
              <a:rPr lang="en-US" dirty="0"/>
              <a:t>what, who, how, when</a:t>
            </a:r>
          </a:p>
          <a:p>
            <a:pPr lvl="1"/>
            <a:r>
              <a:rPr lang="en-US" dirty="0"/>
              <a:t>Instrument tools (e.g. counters on Web sites, cookies, provide organization only tailor questionnaires developed by experienced professionals)</a:t>
            </a:r>
          </a:p>
          <a:p>
            <a:pPr lvl="1"/>
            <a:r>
              <a:rPr lang="en-US" dirty="0"/>
              <a:t>Develop background materials for surveys</a:t>
            </a:r>
          </a:p>
          <a:p>
            <a:pPr lvl="1"/>
            <a:r>
              <a:rPr lang="en-US" dirty="0"/>
              <a:t>Work with consultants to develop the process for data gathering commonly to ensure that appropriate data is collected effectively (had good experience already with external partners)</a:t>
            </a:r>
          </a:p>
          <a:p>
            <a:pPr lvl="1"/>
            <a:r>
              <a:rPr lang="en-US" dirty="0"/>
              <a:t>Instruct departments and groups for</a:t>
            </a:r>
          </a:p>
          <a:p>
            <a:pPr lvl="1"/>
            <a:r>
              <a:rPr lang="en-US" dirty="0" err="1"/>
              <a:t>Analyse</a:t>
            </a:r>
            <a:r>
              <a:rPr lang="en-US" dirty="0"/>
              <a:t> and integrate the results to the overall impact report</a:t>
            </a:r>
          </a:p>
          <a:p>
            <a:r>
              <a:rPr lang="en-US" b="1" dirty="0"/>
              <a:t>Outsource</a:t>
            </a:r>
          </a:p>
          <a:p>
            <a:pPr lvl="1"/>
            <a:r>
              <a:rPr lang="en-US" dirty="0"/>
              <a:t>Contract as much of the data gathering and analysis work to companies, cooperation partners, universities, consultants</a:t>
            </a:r>
          </a:p>
          <a:p>
            <a:pPr lvl="1"/>
            <a:r>
              <a:rPr lang="en-US" dirty="0"/>
              <a:t>Use outside platforms for surveys as much as possible</a:t>
            </a:r>
          </a:p>
          <a:p>
            <a:pPr lvl="3"/>
            <a:r>
              <a:rPr lang="en-US" dirty="0"/>
              <a:t>Compliant with data protection regulations, assure confidentiality and independence as well as compliance with ethics committee guidelines</a:t>
            </a:r>
          </a:p>
          <a:p>
            <a:pPr lvl="1"/>
            <a:r>
              <a:rPr lang="en-US" dirty="0"/>
              <a:t>Training of in-house personnel about need and value of the activity (usually better perceived if it comes from an independent organization or trainer)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778749-EB4D-8E49-A7DF-DE36F0D02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131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D691F-69D1-7E46-9E66-E267A4C78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Who</a:t>
            </a:r>
            <a:r>
              <a:rPr lang="en-US" dirty="0"/>
              <a:t> is CERN?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3C351-9F7D-8B45-8DA4-E1F8BC7C8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Currently 22 Member States</a:t>
            </a:r>
          </a:p>
          <a:p>
            <a:r>
              <a:rPr lang="en-US" dirty="0"/>
              <a:t>Open to non-European states since 2010</a:t>
            </a:r>
          </a:p>
          <a:p>
            <a:pPr lvl="1"/>
            <a:r>
              <a:rPr lang="en-US" dirty="0"/>
              <a:t>4 Associate Member States</a:t>
            </a:r>
            <a:br>
              <a:rPr lang="en-US" dirty="0"/>
            </a:br>
            <a:r>
              <a:rPr lang="en-US" dirty="0"/>
              <a:t>(India, Pakistan, Turkey, Ukraine)</a:t>
            </a:r>
          </a:p>
          <a:p>
            <a:pPr lvl="1"/>
            <a:r>
              <a:rPr lang="en-US" dirty="0"/>
              <a:t>3 Associate Member States in pre-stage for full membership</a:t>
            </a:r>
            <a:br>
              <a:rPr lang="en-US" dirty="0"/>
            </a:br>
            <a:r>
              <a:rPr lang="en-US" dirty="0"/>
              <a:t>(Cyprus, Serbia, Slovenia)</a:t>
            </a:r>
          </a:p>
          <a:p>
            <a:pPr lvl="1"/>
            <a:r>
              <a:rPr lang="en-US" dirty="0"/>
              <a:t>6 Observers to Council</a:t>
            </a:r>
            <a:br>
              <a:rPr lang="en-US" dirty="0"/>
            </a:br>
            <a:r>
              <a:rPr lang="en-US" dirty="0"/>
              <a:t>(Japan, Russia, USA, EU, JINR, UNESCO)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2A97D3-669A-0A41-81D4-7516AF333F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244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9778A-7806-654C-A606-FC9379E7F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</a:t>
            </a:r>
            <a:r>
              <a:rPr lang="en-US" dirty="0"/>
              <a:t> does it Work?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3FF2C-D69F-5241-9C01-BFAD46390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CERN represents the co-operation of the member states</a:t>
            </a:r>
          </a:p>
          <a:p>
            <a:r>
              <a:rPr lang="en-US" dirty="0"/>
              <a:t>Its assets are owned and administered by the co-operative of the member states</a:t>
            </a:r>
          </a:p>
          <a:p>
            <a:r>
              <a:rPr lang="en-US" dirty="0"/>
              <a:t>Host states have a double role</a:t>
            </a:r>
          </a:p>
          <a:p>
            <a:pPr lvl="1"/>
            <a:r>
              <a:rPr lang="en-US" dirty="0"/>
              <a:t>They co-own assets and contribute to implement its program</a:t>
            </a:r>
          </a:p>
          <a:p>
            <a:pPr lvl="1"/>
            <a:r>
              <a:rPr lang="en-US" dirty="0"/>
              <a:t>CERN and the host states work together to ensure that the member states can achieve the mission within the host-states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DA8F18-E6DF-4B46-97E3-D8026EC8B5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697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2FC00E-C4EF-C54C-A83B-1347F10D5E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5349C2D-03F6-0A4E-8D29-6885E262CC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2716492"/>
              </p:ext>
            </p:extLst>
          </p:nvPr>
        </p:nvGraphicFramePr>
        <p:xfrm>
          <a:off x="234176" y="1506081"/>
          <a:ext cx="8541834" cy="363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680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BD0CB-F866-6B49-8743-5CDF6A4B4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Governance of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55C19B-4325-3F40-97CA-19B9A9C13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A5ED9FF-1AC6-3143-84DE-D9993BDEBC82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6045987" y="2838666"/>
            <a:ext cx="1" cy="5660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BF03A6E-3916-3547-BC7C-B978D40ACB82}"/>
              </a:ext>
            </a:extLst>
          </p:cNvPr>
          <p:cNvSpPr txBox="1"/>
          <p:nvPr/>
        </p:nvSpPr>
        <p:spPr>
          <a:xfrm>
            <a:off x="3686028" y="1484449"/>
            <a:ext cx="4719917" cy="1354217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Council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Supreme decision-making body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Decides on major aspects of CERN activities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Composed of Member States’ representatives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Headed by a president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D05226-3890-2248-BFEE-628C0CEFCEBA}"/>
              </a:ext>
            </a:extLst>
          </p:cNvPr>
          <p:cNvSpPr txBox="1"/>
          <p:nvPr/>
        </p:nvSpPr>
        <p:spPr>
          <a:xfrm>
            <a:off x="3686029" y="3404689"/>
            <a:ext cx="4719917" cy="1461939"/>
          </a:xfrm>
          <a:prstGeom prst="rect">
            <a:avLst/>
          </a:prstGeom>
          <a:solidFill>
            <a:srgbClr val="3366FF"/>
          </a:solidFill>
          <a:ln>
            <a:solidFill>
              <a:srgbClr val="0B387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Directorate</a:t>
            </a:r>
          </a:p>
          <a:p>
            <a:endParaRPr lang="en-US" sz="7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Director General appointed by the Council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Acting as a “Chief Executive Officer”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Mandated to manage CERN under the Council’s governance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8F2DA0E-6D28-514D-A282-40AB546277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36" r="32826" b="29951"/>
          <a:stretch/>
        </p:blipFill>
        <p:spPr>
          <a:xfrm>
            <a:off x="2157675" y="3404688"/>
            <a:ext cx="1280160" cy="14619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B905BBC-8889-D744-9B94-F9F61C364564}"/>
              </a:ext>
            </a:extLst>
          </p:cNvPr>
          <p:cNvSpPr txBox="1"/>
          <p:nvPr/>
        </p:nvSpPr>
        <p:spPr>
          <a:xfrm>
            <a:off x="559097" y="4220296"/>
            <a:ext cx="1598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CH" sz="1200" dirty="0" err="1"/>
              <a:t>Fabbiola</a:t>
            </a:r>
            <a:r>
              <a:rPr lang="fr-CH" sz="1200" dirty="0"/>
              <a:t> </a:t>
            </a:r>
            <a:r>
              <a:rPr lang="fr-CH" sz="1200" dirty="0" err="1"/>
              <a:t>Gianotti</a:t>
            </a:r>
            <a:endParaRPr lang="fr-CH" sz="1200" dirty="0"/>
          </a:p>
          <a:p>
            <a:pPr algn="r"/>
            <a:r>
              <a:rPr lang="fr-CH" sz="1200" dirty="0"/>
              <a:t>5 </a:t>
            </a:r>
            <a:r>
              <a:rPr lang="fr-CH" sz="1200" dirty="0" err="1"/>
              <a:t>years</a:t>
            </a:r>
            <a:r>
              <a:rPr lang="fr-CH" sz="1200" dirty="0"/>
              <a:t>,</a:t>
            </a:r>
          </a:p>
          <a:p>
            <a:pPr algn="r"/>
            <a:r>
              <a:rPr lang="fr-CH" sz="1200" dirty="0"/>
              <a:t>1.1.2016-31.12.2020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BA578E-A968-7843-9453-416CABE87B0C}"/>
              </a:ext>
            </a:extLst>
          </p:cNvPr>
          <p:cNvSpPr txBox="1"/>
          <p:nvPr/>
        </p:nvSpPr>
        <p:spPr>
          <a:xfrm>
            <a:off x="566840" y="2377001"/>
            <a:ext cx="1599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CH" sz="1200" dirty="0"/>
              <a:t>Ursula </a:t>
            </a:r>
            <a:r>
              <a:rPr lang="fr-CH" sz="1200" dirty="0" err="1"/>
              <a:t>Bassler</a:t>
            </a:r>
            <a:endParaRPr lang="fr-CH" sz="1200" dirty="0"/>
          </a:p>
          <a:p>
            <a:pPr algn="r"/>
            <a:r>
              <a:rPr lang="fr-CH" sz="1200" dirty="0"/>
              <a:t>1 </a:t>
            </a:r>
            <a:r>
              <a:rPr lang="fr-CH" sz="1200" dirty="0" err="1"/>
              <a:t>year</a:t>
            </a:r>
            <a:r>
              <a:rPr lang="fr-CH" sz="1200" dirty="0"/>
              <a:t>, </a:t>
            </a:r>
            <a:r>
              <a:rPr lang="fr-CH" sz="1200" dirty="0" err="1"/>
              <a:t>renewable</a:t>
            </a:r>
            <a:r>
              <a:rPr lang="fr-CH" sz="1200" dirty="0"/>
              <a:t> 2x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814D461-1738-AB4E-9460-2AF3722B70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812" t="2926" r="36964" b="31631"/>
          <a:stretch/>
        </p:blipFill>
        <p:spPr>
          <a:xfrm>
            <a:off x="2157675" y="1488020"/>
            <a:ext cx="1268980" cy="1372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26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me 3">
            <a:extLst>
              <a:ext uri="{FF2B5EF4-FFF2-40B4-BE49-F238E27FC236}">
                <a16:creationId xmlns:a16="http://schemas.microsoft.com/office/drawing/2014/main" id="{62B06FB0-D442-7748-8C92-457D7EA7F1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4839848"/>
              </p:ext>
            </p:extLst>
          </p:nvPr>
        </p:nvGraphicFramePr>
        <p:xfrm>
          <a:off x="-306977" y="1349376"/>
          <a:ext cx="9372600" cy="5372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EEF14DA-3E2A-CD4C-8D04-DAF6DB6C6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/>
              <a:t>Organigram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F451EF-CC13-A14A-AF27-2243FBC264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12" name="Connecteur droit 5">
            <a:extLst>
              <a:ext uri="{FF2B5EF4-FFF2-40B4-BE49-F238E27FC236}">
                <a16:creationId xmlns:a16="http://schemas.microsoft.com/office/drawing/2014/main" id="{10A5D0D8-D8DF-0049-BDB8-D5C55763B0E5}"/>
              </a:ext>
            </a:extLst>
          </p:cNvPr>
          <p:cNvCxnSpPr>
            <a:cxnSpLocks/>
          </p:cNvCxnSpPr>
          <p:nvPr/>
        </p:nvCxnSpPr>
        <p:spPr>
          <a:xfrm>
            <a:off x="6959600" y="2868024"/>
            <a:ext cx="554022" cy="0"/>
          </a:xfrm>
          <a:prstGeom prst="line">
            <a:avLst/>
          </a:prstGeom>
          <a:ln w="12700" cmpd="sng">
            <a:solidFill>
              <a:schemeClr val="accent1">
                <a:lumMod val="9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5">
            <a:extLst>
              <a:ext uri="{FF2B5EF4-FFF2-40B4-BE49-F238E27FC236}">
                <a16:creationId xmlns:a16="http://schemas.microsoft.com/office/drawing/2014/main" id="{6E75A318-ABD2-C74D-90B1-EF3E4862F452}"/>
              </a:ext>
            </a:extLst>
          </p:cNvPr>
          <p:cNvCxnSpPr>
            <a:cxnSpLocks/>
          </p:cNvCxnSpPr>
          <p:nvPr/>
        </p:nvCxnSpPr>
        <p:spPr>
          <a:xfrm>
            <a:off x="2804160" y="2868024"/>
            <a:ext cx="2540726" cy="0"/>
          </a:xfrm>
          <a:prstGeom prst="line">
            <a:avLst/>
          </a:prstGeom>
          <a:ln w="12700" cmpd="sng">
            <a:solidFill>
              <a:schemeClr val="accent1">
                <a:lumMod val="9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">
            <a:extLst>
              <a:ext uri="{FF2B5EF4-FFF2-40B4-BE49-F238E27FC236}">
                <a16:creationId xmlns:a16="http://schemas.microsoft.com/office/drawing/2014/main" id="{BF11D62B-3FD4-1344-A963-665A735FE557}"/>
              </a:ext>
            </a:extLst>
          </p:cNvPr>
          <p:cNvSpPr txBox="1"/>
          <p:nvPr/>
        </p:nvSpPr>
        <p:spPr>
          <a:xfrm>
            <a:off x="619035" y="1935202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Supreme Decision-Making Authority</a:t>
            </a:r>
          </a:p>
        </p:txBody>
      </p:sp>
      <p:sp>
        <p:nvSpPr>
          <p:cNvPr id="16" name="ZoneTexte 2">
            <a:extLst>
              <a:ext uri="{FF2B5EF4-FFF2-40B4-BE49-F238E27FC236}">
                <a16:creationId xmlns:a16="http://schemas.microsoft.com/office/drawing/2014/main" id="{01F412F4-0367-3A4A-A904-A5B62773A01C}"/>
              </a:ext>
            </a:extLst>
          </p:cNvPr>
          <p:cNvSpPr txBox="1"/>
          <p:nvPr/>
        </p:nvSpPr>
        <p:spPr>
          <a:xfrm>
            <a:off x="4821646" y="1935202"/>
            <a:ext cx="2994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Management of the Organisation</a:t>
            </a:r>
          </a:p>
        </p:txBody>
      </p:sp>
      <p:sp>
        <p:nvSpPr>
          <p:cNvPr id="17" name="ZoneTexte 7">
            <a:extLst>
              <a:ext uri="{FF2B5EF4-FFF2-40B4-BE49-F238E27FC236}">
                <a16:creationId xmlns:a16="http://schemas.microsoft.com/office/drawing/2014/main" id="{7C7A6DC3-BC78-0346-9A82-37055B26D446}"/>
              </a:ext>
            </a:extLst>
          </p:cNvPr>
          <p:cNvSpPr txBox="1"/>
          <p:nvPr/>
        </p:nvSpPr>
        <p:spPr>
          <a:xfrm>
            <a:off x="896465" y="3851544"/>
            <a:ext cx="23642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Council assisting bodies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EC4A9D9-1BB4-F444-9AC6-E782E3FCE42A}"/>
              </a:ext>
            </a:extLst>
          </p:cNvPr>
          <p:cNvSpPr/>
          <p:nvPr/>
        </p:nvSpPr>
        <p:spPr>
          <a:xfrm>
            <a:off x="5423988" y="3474598"/>
            <a:ext cx="973183" cy="50945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7670CC-484A-A541-BFC1-6F055B304548}"/>
              </a:ext>
            </a:extLst>
          </p:cNvPr>
          <p:cNvSpPr/>
          <p:nvPr/>
        </p:nvSpPr>
        <p:spPr>
          <a:xfrm>
            <a:off x="7513622" y="2409860"/>
            <a:ext cx="1170432" cy="808825"/>
          </a:xfrm>
          <a:prstGeom prst="rect">
            <a:avLst/>
          </a:prstGeom>
          <a:solidFill>
            <a:srgbClr val="3366FF">
              <a:alpha val="40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charset="0"/>
              <a:buChar char="•"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</a:rPr>
              <a:t>Health Safety Environment</a:t>
            </a:r>
          </a:p>
          <a:p>
            <a:pPr marL="171450" indent="-171450">
              <a:buFont typeface="Arial" charset="0"/>
              <a:buChar char="•"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</a:rPr>
              <a:t>Legal Service</a:t>
            </a:r>
          </a:p>
          <a:p>
            <a:pPr marL="171450" indent="-171450">
              <a:buFont typeface="Arial" charset="0"/>
              <a:buChar char="•"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</a:rPr>
              <a:t>Internal Audit</a:t>
            </a:r>
          </a:p>
          <a:p>
            <a:pPr marL="171450" indent="-171450">
              <a:buFont typeface="Arial" charset="0"/>
              <a:buChar char="•"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</a:rPr>
              <a:t>Council Support</a:t>
            </a:r>
          </a:p>
        </p:txBody>
      </p:sp>
    </p:spTree>
    <p:extLst>
      <p:ext uri="{BB962C8B-B14F-4D97-AF65-F5344CB8AC3E}">
        <p14:creationId xmlns:p14="http://schemas.microsoft.com/office/powerpoint/2010/main" val="3761553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E4E814A-8A89-E94B-97D1-A61913642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a Research Infrastructure?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6547E0D-FDE3-4644-8E5C-62285C69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Definition from </a:t>
            </a:r>
            <a:r>
              <a:rPr lang="en-US" i="1" dirty="0"/>
              <a:t>Council Regulation (EC) No 723/2009</a:t>
            </a:r>
          </a:p>
          <a:p>
            <a:r>
              <a:rPr lang="en-US" i="1" dirty="0"/>
              <a:t>of 25 June 2009 on the Community legal framework for a European Research Infrastructure Consortium (ERIC)</a:t>
            </a:r>
          </a:p>
          <a:p>
            <a:r>
              <a:rPr lang="en-US" u="sng" dirty="0"/>
              <a:t>Facilities, resources and related services </a:t>
            </a:r>
            <a:r>
              <a:rPr lang="en-US" dirty="0"/>
              <a:t>that are </a:t>
            </a:r>
            <a:r>
              <a:rPr lang="en-US" u="sng" dirty="0"/>
              <a:t>used by the scientific community</a:t>
            </a:r>
            <a:r>
              <a:rPr lang="en-US" dirty="0"/>
              <a:t> </a:t>
            </a:r>
            <a:r>
              <a:rPr lang="en-US" u="sng" dirty="0"/>
              <a:t>to conduct top-level research </a:t>
            </a:r>
            <a:r>
              <a:rPr lang="en-US" dirty="0"/>
              <a:t>in their respective fields </a:t>
            </a:r>
            <a:r>
              <a:rPr lang="en-US" u="sng" dirty="0"/>
              <a:t>and</a:t>
            </a:r>
            <a:r>
              <a:rPr lang="en-US" dirty="0"/>
              <a:t> covers </a:t>
            </a:r>
            <a:r>
              <a:rPr lang="en-US" u="sng" dirty="0"/>
              <a:t>major scientific equipment or sets of instruments</a:t>
            </a:r>
            <a:r>
              <a:rPr lang="en-US" dirty="0"/>
              <a:t>; knowledge-based resources such as </a:t>
            </a:r>
            <a:r>
              <a:rPr lang="en-US" u="sng" dirty="0"/>
              <a:t>collections, archives </a:t>
            </a:r>
            <a:r>
              <a:rPr lang="en-US" dirty="0"/>
              <a:t>or </a:t>
            </a:r>
            <a:r>
              <a:rPr lang="en-US" u="sng" dirty="0"/>
              <a:t>structures for scientific information</a:t>
            </a:r>
            <a:r>
              <a:rPr lang="en-US" dirty="0"/>
              <a:t>; enabling </a:t>
            </a:r>
            <a:r>
              <a:rPr lang="en-US" u="sng" dirty="0"/>
              <a:t>Information and Communications Technology-based infrastructures</a:t>
            </a:r>
            <a:r>
              <a:rPr lang="en-US" dirty="0"/>
              <a:t> such as Grid, computing, software and communication, or any other entity of a unique nature essential to achieve excellence in research. Such infrastructures may be ‘</a:t>
            </a:r>
            <a:r>
              <a:rPr lang="en-US" u="sng" dirty="0"/>
              <a:t>single-sited’ or ‘distributed</a:t>
            </a:r>
            <a:r>
              <a:rPr lang="en-US" dirty="0"/>
              <a:t>’ (an </a:t>
            </a:r>
            <a:r>
              <a:rPr lang="en-US" dirty="0" err="1"/>
              <a:t>organised</a:t>
            </a:r>
            <a:r>
              <a:rPr lang="en-US" dirty="0"/>
              <a:t> network of resources);</a:t>
            </a:r>
          </a:p>
          <a:p>
            <a:r>
              <a:rPr lang="en-US" dirty="0"/>
              <a:t>From the H2020 glossary: An </a:t>
            </a:r>
            <a:r>
              <a:rPr lang="en-US" b="1" u="sng" dirty="0"/>
              <a:t>Installation is a part of a research infrastructure</a:t>
            </a:r>
            <a:r>
              <a:rPr lang="en-US" dirty="0"/>
              <a:t> that could be </a:t>
            </a:r>
            <a:r>
              <a:rPr lang="en-US" u="sng" dirty="0"/>
              <a:t>used independently from the rest</a:t>
            </a:r>
            <a:r>
              <a:rPr lang="en-US" dirty="0"/>
              <a:t>. RIs are made up of one or more installations.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D36217-015F-2449-B770-DF7D6907E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BDA33F-481B-B543-9367-14E8E84FBC3B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  <a:prstGeom prst="rect">
            <a:avLst/>
          </a:prstGeom>
        </p:spPr>
        <p:txBody>
          <a:bodyPr/>
          <a:lstStyle/>
          <a:p>
            <a:fld id="{B4BFD808-6B56-4447-9401-2398D08EE3C0}" type="datetime1">
              <a:rPr lang="en-US" smtClean="0"/>
              <a:pPr/>
              <a:t>11/12/18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0B2F25-1F6F-6849-88D3-B60DA8761C2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076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3C1A38-3445-0049-B4B2-5A63ED6ABA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1" r="9189"/>
          <a:stretch/>
        </p:blipFill>
        <p:spPr>
          <a:xfrm rot="811353">
            <a:off x="5802654" y="1881347"/>
            <a:ext cx="3382502" cy="45071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39C2D3-B248-EC4C-B456-95EBC2429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for RI Installations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A614C1-D965-7247-8EC5-F54189690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29" y="1173935"/>
            <a:ext cx="8554798" cy="4519197"/>
          </a:xfrm>
        </p:spPr>
        <p:txBody>
          <a:bodyPr>
            <a:normAutofit fontScale="92500" lnSpcReduction="10000"/>
          </a:bodyPr>
          <a:lstStyle/>
          <a:p>
            <a:pPr marL="182563" indent="-182563"/>
            <a:r>
              <a:rPr lang="en-US" sz="2400" b="1" dirty="0" err="1"/>
              <a:t>Programmes</a:t>
            </a:r>
            <a:r>
              <a:rPr lang="en-US" sz="2400" dirty="0"/>
              <a:t> (examples)</a:t>
            </a:r>
          </a:p>
          <a:p>
            <a:pPr marL="712788" lvl="1" indent="-265113"/>
            <a:r>
              <a:rPr lang="en-US" sz="2000" dirty="0"/>
              <a:t>LHC/HL-LHC consisting of collider + fractional use of injectors + experiments + fractional use of computing infrastructures</a:t>
            </a:r>
          </a:p>
          <a:p>
            <a:pPr marL="712788" lvl="1" indent="-265113"/>
            <a:r>
              <a:rPr lang="en-US" sz="2000" dirty="0"/>
              <a:t>	- Antimatter factory + fractional use of injectors + experiments + fractional use of computing infrastructures</a:t>
            </a:r>
          </a:p>
          <a:p>
            <a:pPr marL="182563" indent="-146050"/>
            <a:r>
              <a:rPr lang="en-US" sz="2400" b="1" dirty="0"/>
              <a:t>Facilities</a:t>
            </a:r>
            <a:r>
              <a:rPr lang="en-US" sz="2400" dirty="0"/>
              <a:t> (examples)</a:t>
            </a:r>
          </a:p>
          <a:p>
            <a:pPr marL="712788" lvl="1" indent="-265113"/>
            <a:r>
              <a:rPr lang="en-US" sz="2000" dirty="0"/>
              <a:t>Magnet testing facility</a:t>
            </a:r>
          </a:p>
          <a:p>
            <a:pPr marL="712788" lvl="1" indent="-265113"/>
            <a:r>
              <a:rPr lang="en-US" sz="2000" dirty="0"/>
              <a:t>Isotope production</a:t>
            </a:r>
          </a:p>
          <a:p>
            <a:pPr marL="712788" lvl="1" indent="-265113"/>
            <a:r>
              <a:rPr lang="en-US" sz="2000" dirty="0"/>
              <a:t>Co-development with NGOs, SMEs, students</a:t>
            </a:r>
          </a:p>
          <a:p>
            <a:pPr marL="182563" indent="-146050"/>
            <a:r>
              <a:rPr lang="en-US" sz="2400" b="1" dirty="0"/>
              <a:t>Services</a:t>
            </a:r>
            <a:r>
              <a:rPr lang="en-US" sz="2400" dirty="0"/>
              <a:t> (examples)</a:t>
            </a:r>
          </a:p>
          <a:p>
            <a:pPr marL="712788" lvl="1" indent="-265113"/>
            <a:r>
              <a:rPr lang="en-US" sz="2000" dirty="0"/>
              <a:t>World-wide computing grid</a:t>
            </a:r>
          </a:p>
          <a:p>
            <a:pPr marL="712788" lvl="1" indent="-265113"/>
            <a:r>
              <a:rPr lang="en-US" sz="2000" dirty="0"/>
              <a:t>Carrier-neutral Internet Exchange point</a:t>
            </a:r>
          </a:p>
          <a:p>
            <a:pPr marL="712788" lvl="1" indent="-265113"/>
            <a:r>
              <a:rPr lang="en-US" sz="2000" dirty="0"/>
              <a:t>Library services</a:t>
            </a:r>
          </a:p>
          <a:p>
            <a:pPr marL="712788" lvl="1" indent="-265113"/>
            <a:r>
              <a:rPr lang="en-US" sz="2000" dirty="0"/>
              <a:t>Data curation and long-term data preservation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A7711D-1801-DE46-8190-1FFDC7CE30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0618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939</TotalTime>
  <Words>1859</Words>
  <Application>Microsoft Macintosh PowerPoint</Application>
  <PresentationFormat>On-screen Show (4:3)</PresentationFormat>
  <Paragraphs>279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Optima</vt:lpstr>
      <vt:lpstr>Times New Roman</vt:lpstr>
      <vt:lpstr>CERNCorporate4-3</vt:lpstr>
      <vt:lpstr>RI-Paths Workshop at CERN</vt:lpstr>
      <vt:lpstr>What is CERN?</vt:lpstr>
      <vt:lpstr>Who is CERN?</vt:lpstr>
      <vt:lpstr>How does it Work?</vt:lpstr>
      <vt:lpstr>PowerPoint Presentation</vt:lpstr>
      <vt:lpstr>The Governance of CERN</vt:lpstr>
      <vt:lpstr>Organigram</vt:lpstr>
      <vt:lpstr>What is a Research Infrastructure?</vt:lpstr>
      <vt:lpstr>Examples for RI Installations</vt:lpstr>
      <vt:lpstr>CERN – An “RI” with Many Installations</vt:lpstr>
      <vt:lpstr>CERN Irradiation Facilities</vt:lpstr>
      <vt:lpstr>CERN Engineering Facilities</vt:lpstr>
      <vt:lpstr>Examples for “special” facilities</vt:lpstr>
      <vt:lpstr>CERN Computing Facilities (Examples)</vt:lpstr>
      <vt:lpstr>Questions from project</vt:lpstr>
      <vt:lpstr>External Expectations on Impact Assessments</vt:lpstr>
      <vt:lpstr>For a future infrastructure project…</vt:lpstr>
      <vt:lpstr>Why this Activity now?</vt:lpstr>
      <vt:lpstr>Why this Activity at CERN now?</vt:lpstr>
      <vt:lpstr>Requested by FR and CH</vt:lpstr>
      <vt:lpstr>Rational To Undertake IA Exercises</vt:lpstr>
      <vt:lpstr>Impact Assessment Architecture</vt:lpstr>
      <vt:lpstr>Where do we seek to trace?</vt:lpstr>
      <vt:lpstr>Challenges</vt:lpstr>
      <vt:lpstr>What Would You Need for the Future?</vt:lpstr>
      <vt:lpstr>Do Yourself or Outsource?</vt:lpstr>
    </vt:vector>
  </TitlesOfParts>
  <Manager/>
  <Company>cern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CERN User</dc:creator>
  <cp:keywords/>
  <dc:description/>
  <cp:lastModifiedBy>Johannes Gutleber</cp:lastModifiedBy>
  <cp:revision>216</cp:revision>
  <cp:lastPrinted>2018-11-12T14:25:48Z</cp:lastPrinted>
  <dcterms:created xsi:type="dcterms:W3CDTF">2012-11-30T11:04:26Z</dcterms:created>
  <dcterms:modified xsi:type="dcterms:W3CDTF">2018-11-12T15:47:33Z</dcterms:modified>
  <cp:category/>
</cp:coreProperties>
</file>