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2"/>
  </p:notesMasterIdLst>
  <p:sldIdLst>
    <p:sldId id="256" r:id="rId2"/>
    <p:sldId id="286" r:id="rId3"/>
    <p:sldId id="287" r:id="rId4"/>
    <p:sldId id="288" r:id="rId5"/>
    <p:sldId id="289" r:id="rId6"/>
    <p:sldId id="290" r:id="rId7"/>
    <p:sldId id="293" r:id="rId8"/>
    <p:sldId id="291" r:id="rId9"/>
    <p:sldId id="292" r:id="rId10"/>
    <p:sldId id="29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FA81514-00D6-4AAE-B8CC-97ACB86DED54}">
          <p14:sldIdLst>
            <p14:sldId id="256"/>
            <p14:sldId id="286"/>
            <p14:sldId id="287"/>
            <p14:sldId id="288"/>
            <p14:sldId id="289"/>
            <p14:sldId id="290"/>
            <p14:sldId id="293"/>
            <p14:sldId id="291"/>
            <p14:sldId id="292"/>
            <p14:sldId id="29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81" d="100"/>
          <a:sy n="81" d="100"/>
        </p:scale>
        <p:origin x="1483" y="62"/>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3134"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_rels/data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ata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diagrams/_rels/data4.xml.rels><?xml version="1.0" encoding="UTF-8" standalone="yes"?>
<Relationships xmlns="http://schemas.openxmlformats.org/package/2006/relationships"><Relationship Id="rId3" Type="http://schemas.openxmlformats.org/officeDocument/2006/relationships/image" Target="../media/image58.png"/><Relationship Id="rId2" Type="http://schemas.microsoft.com/office/2007/relationships/hdphoto" Target="../media/hdphoto1.wdp"/><Relationship Id="rId1" Type="http://schemas.openxmlformats.org/officeDocument/2006/relationships/image" Target="../media/image57.png"/><Relationship Id="rId5" Type="http://schemas.openxmlformats.org/officeDocument/2006/relationships/image" Target="../media/image60.png"/><Relationship Id="rId4" Type="http://schemas.openxmlformats.org/officeDocument/2006/relationships/image" Target="../media/image59.jpeg"/></Relationships>
</file>

<file path=ppt/diagrams/_rels/data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png"/><Relationship Id="rId4" Type="http://schemas.openxmlformats.org/officeDocument/2006/relationships/image" Target="../media/image7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_rels/drawing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diagrams/_rels/drawing4.xml.rels><?xml version="1.0" encoding="UTF-8" standalone="yes"?>
<Relationships xmlns="http://schemas.openxmlformats.org/package/2006/relationships"><Relationship Id="rId3" Type="http://schemas.openxmlformats.org/officeDocument/2006/relationships/image" Target="../media/image58.png"/><Relationship Id="rId2" Type="http://schemas.microsoft.com/office/2007/relationships/hdphoto" Target="../media/hdphoto1.wdp"/><Relationship Id="rId1" Type="http://schemas.openxmlformats.org/officeDocument/2006/relationships/image" Target="../media/image57.png"/><Relationship Id="rId5" Type="http://schemas.openxmlformats.org/officeDocument/2006/relationships/image" Target="../media/image59.jpeg"/><Relationship Id="rId4" Type="http://schemas.openxmlformats.org/officeDocument/2006/relationships/image" Target="../media/image60.png"/></Relationships>
</file>

<file path=ppt/diagrams/_rels/drawing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png"/><Relationship Id="rId4" Type="http://schemas.openxmlformats.org/officeDocument/2006/relationships/image" Target="../media/image70.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83CECE-4210-44DB-96BA-648C8AC73E84}" type="doc">
      <dgm:prSet loTypeId="urn:microsoft.com/office/officeart/2018/2/layout/IconVerticalSolidList" loCatId="icon" qsTypeId="urn:microsoft.com/office/officeart/2005/8/quickstyle/simple4" qsCatId="simple" csTypeId="urn:microsoft.com/office/officeart/2018/5/colors/Iconchunking_neutralbg_colorful1" csCatId="colorful" phldr="1"/>
      <dgm:spPr/>
      <dgm:t>
        <a:bodyPr/>
        <a:lstStyle/>
        <a:p>
          <a:endParaRPr lang="en-US"/>
        </a:p>
      </dgm:t>
    </dgm:pt>
    <dgm:pt modelId="{2EAB0FB9-E2D9-416F-8E90-7883FC685DC4}">
      <dgm:prSet/>
      <dgm:spPr/>
      <dgm:t>
        <a:bodyPr/>
        <a:lstStyle/>
        <a:p>
          <a:r>
            <a:rPr lang="en-US" dirty="0"/>
            <a:t>Problem</a:t>
          </a:r>
        </a:p>
      </dgm:t>
    </dgm:pt>
    <dgm:pt modelId="{F99960FE-D6EC-4D10-91E3-1D135AF6B77E}" type="parTrans" cxnId="{982B934A-BDCE-4622-B2D4-99449B2D0832}">
      <dgm:prSet/>
      <dgm:spPr/>
      <dgm:t>
        <a:bodyPr/>
        <a:lstStyle/>
        <a:p>
          <a:endParaRPr lang="en-US"/>
        </a:p>
      </dgm:t>
    </dgm:pt>
    <dgm:pt modelId="{06C31696-B608-436F-9A15-50E1812F0938}" type="sibTrans" cxnId="{982B934A-BDCE-4622-B2D4-99449B2D0832}">
      <dgm:prSet/>
      <dgm:spPr/>
      <dgm:t>
        <a:bodyPr/>
        <a:lstStyle/>
        <a:p>
          <a:endParaRPr lang="en-US"/>
        </a:p>
      </dgm:t>
    </dgm:pt>
    <dgm:pt modelId="{55750157-C204-4D40-9E69-09093B439329}">
      <dgm:prSet/>
      <dgm:spPr/>
      <dgm:t>
        <a:bodyPr/>
        <a:lstStyle/>
        <a:p>
          <a:r>
            <a:rPr lang="en-US" dirty="0"/>
            <a:t>An example</a:t>
          </a:r>
        </a:p>
      </dgm:t>
    </dgm:pt>
    <dgm:pt modelId="{5B62247C-78CB-43F1-A0AF-CD35B70F3338}" type="parTrans" cxnId="{DDC57A59-8793-486B-96FA-1139D97C3E6C}">
      <dgm:prSet/>
      <dgm:spPr/>
      <dgm:t>
        <a:bodyPr/>
        <a:lstStyle/>
        <a:p>
          <a:endParaRPr lang="en-US"/>
        </a:p>
      </dgm:t>
    </dgm:pt>
    <dgm:pt modelId="{C40F479C-451F-40B6-B467-8A60AA2D4096}" type="sibTrans" cxnId="{DDC57A59-8793-486B-96FA-1139D97C3E6C}">
      <dgm:prSet/>
      <dgm:spPr/>
      <dgm:t>
        <a:bodyPr/>
        <a:lstStyle/>
        <a:p>
          <a:endParaRPr lang="en-US"/>
        </a:p>
      </dgm:t>
    </dgm:pt>
    <dgm:pt modelId="{C0F240EF-AA7F-4538-9405-4B8F652C109E}">
      <dgm:prSet/>
      <dgm:spPr/>
      <dgm:t>
        <a:bodyPr/>
        <a:lstStyle/>
        <a:p>
          <a:r>
            <a:rPr lang="en-US" dirty="0"/>
            <a:t>Optimization VS Simulation</a:t>
          </a:r>
        </a:p>
      </dgm:t>
    </dgm:pt>
    <dgm:pt modelId="{0338C857-1723-4F06-8FA2-861A5735D87D}" type="parTrans" cxnId="{7A8E6BC2-E616-41C3-AD3D-9BBABB92B8BA}">
      <dgm:prSet/>
      <dgm:spPr/>
      <dgm:t>
        <a:bodyPr/>
        <a:lstStyle/>
        <a:p>
          <a:endParaRPr lang="en-US"/>
        </a:p>
      </dgm:t>
    </dgm:pt>
    <dgm:pt modelId="{F537052D-9056-44E9-8273-47F9B43F8550}" type="sibTrans" cxnId="{7A8E6BC2-E616-41C3-AD3D-9BBABB92B8BA}">
      <dgm:prSet/>
      <dgm:spPr/>
      <dgm:t>
        <a:bodyPr/>
        <a:lstStyle/>
        <a:p>
          <a:endParaRPr lang="en-US"/>
        </a:p>
      </dgm:t>
    </dgm:pt>
    <dgm:pt modelId="{F857B165-7EEE-4C31-9E53-C05F9AFF0527}">
      <dgm:prSet/>
      <dgm:spPr/>
      <dgm:t>
        <a:bodyPr/>
        <a:lstStyle/>
        <a:p>
          <a:r>
            <a:rPr lang="en-US" dirty="0"/>
            <a:t>Interface</a:t>
          </a:r>
        </a:p>
      </dgm:t>
    </dgm:pt>
    <dgm:pt modelId="{5A0C915B-78DD-4925-91F2-E45B2B08915C}" type="parTrans" cxnId="{9C2DE094-3163-46EC-8DA7-F8A7CA87EB6D}">
      <dgm:prSet/>
      <dgm:spPr/>
      <dgm:t>
        <a:bodyPr/>
        <a:lstStyle/>
        <a:p>
          <a:endParaRPr lang="en-US"/>
        </a:p>
      </dgm:t>
    </dgm:pt>
    <dgm:pt modelId="{BB50EE59-A026-48FD-AB0C-DD19AD6FED74}" type="sibTrans" cxnId="{9C2DE094-3163-46EC-8DA7-F8A7CA87EB6D}">
      <dgm:prSet/>
      <dgm:spPr/>
      <dgm:t>
        <a:bodyPr/>
        <a:lstStyle/>
        <a:p>
          <a:endParaRPr lang="en-US"/>
        </a:p>
      </dgm:t>
    </dgm:pt>
    <dgm:pt modelId="{9B40635F-591E-45AD-B6AE-72A3686EF6AC}">
      <dgm:prSet/>
      <dgm:spPr/>
      <dgm:t>
        <a:bodyPr/>
        <a:lstStyle/>
        <a:p>
          <a:r>
            <a:rPr lang="en-US" dirty="0"/>
            <a:t>Conclusion</a:t>
          </a:r>
        </a:p>
      </dgm:t>
    </dgm:pt>
    <dgm:pt modelId="{0F7C7926-A613-49D8-827D-400FA6616C77}" type="parTrans" cxnId="{91D735B4-D28A-45D1-91CE-CE746BDC0626}">
      <dgm:prSet/>
      <dgm:spPr/>
      <dgm:t>
        <a:bodyPr/>
        <a:lstStyle/>
        <a:p>
          <a:endParaRPr lang="en-US"/>
        </a:p>
      </dgm:t>
    </dgm:pt>
    <dgm:pt modelId="{32C42D67-AA3F-4D48-A165-AE37E8AB67C7}" type="sibTrans" cxnId="{91D735B4-D28A-45D1-91CE-CE746BDC0626}">
      <dgm:prSet/>
      <dgm:spPr/>
      <dgm:t>
        <a:bodyPr/>
        <a:lstStyle/>
        <a:p>
          <a:endParaRPr lang="en-US"/>
        </a:p>
      </dgm:t>
    </dgm:pt>
    <dgm:pt modelId="{4C2B5250-7194-47F1-925B-B2CB4835DE90}" type="pres">
      <dgm:prSet presAssocID="{6C83CECE-4210-44DB-96BA-648C8AC73E84}" presName="root" presStyleCnt="0">
        <dgm:presLayoutVars>
          <dgm:dir/>
          <dgm:resizeHandles val="exact"/>
        </dgm:presLayoutVars>
      </dgm:prSet>
      <dgm:spPr/>
    </dgm:pt>
    <dgm:pt modelId="{12456C0A-9DCF-4ADC-9EE9-C259423B852E}" type="pres">
      <dgm:prSet presAssocID="{2EAB0FB9-E2D9-416F-8E90-7883FC685DC4}" presName="compNode" presStyleCnt="0"/>
      <dgm:spPr/>
    </dgm:pt>
    <dgm:pt modelId="{D2E47612-7B7F-4C4C-8CCA-6F3AF6DA6E6E}" type="pres">
      <dgm:prSet presAssocID="{2EAB0FB9-E2D9-416F-8E90-7883FC685DC4}" presName="bgRect" presStyleLbl="bgShp" presStyleIdx="0" presStyleCnt="5"/>
      <dgm:spPr/>
    </dgm:pt>
    <dgm:pt modelId="{8D28D414-8D2D-4FE0-8BB9-32C7D9D7E060}" type="pres">
      <dgm:prSet presAssocID="{2EAB0FB9-E2D9-416F-8E90-7883FC685DC4}"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arning"/>
        </a:ext>
      </dgm:extLst>
    </dgm:pt>
    <dgm:pt modelId="{FF508EEF-F913-4041-A9C9-3A4C76DFC964}" type="pres">
      <dgm:prSet presAssocID="{2EAB0FB9-E2D9-416F-8E90-7883FC685DC4}" presName="spaceRect" presStyleCnt="0"/>
      <dgm:spPr/>
    </dgm:pt>
    <dgm:pt modelId="{D3D4DB39-F27C-4E22-B65C-9A277B36CFE4}" type="pres">
      <dgm:prSet presAssocID="{2EAB0FB9-E2D9-416F-8E90-7883FC685DC4}" presName="parTx" presStyleLbl="revTx" presStyleIdx="0" presStyleCnt="5">
        <dgm:presLayoutVars>
          <dgm:chMax val="0"/>
          <dgm:chPref val="0"/>
        </dgm:presLayoutVars>
      </dgm:prSet>
      <dgm:spPr/>
    </dgm:pt>
    <dgm:pt modelId="{24A02115-27FE-41D1-9CC7-47BFAFCCDBC9}" type="pres">
      <dgm:prSet presAssocID="{06C31696-B608-436F-9A15-50E1812F0938}" presName="sibTrans" presStyleCnt="0"/>
      <dgm:spPr/>
    </dgm:pt>
    <dgm:pt modelId="{FB7F6441-D9B2-4AA9-82BA-3700611E1CF6}" type="pres">
      <dgm:prSet presAssocID="{55750157-C204-4D40-9E69-09093B439329}" presName="compNode" presStyleCnt="0"/>
      <dgm:spPr/>
    </dgm:pt>
    <dgm:pt modelId="{3065EEB1-1466-4FB2-A560-01CC2C6785CE}" type="pres">
      <dgm:prSet presAssocID="{55750157-C204-4D40-9E69-09093B439329}" presName="bgRect" presStyleLbl="bgShp" presStyleIdx="1" presStyleCnt="5"/>
      <dgm:spPr/>
    </dgm:pt>
    <dgm:pt modelId="{85B6CDC4-170C-4DAC-90FC-AFD285DD34CB}" type="pres">
      <dgm:prSet presAssocID="{55750157-C204-4D40-9E69-09093B43932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ument"/>
        </a:ext>
      </dgm:extLst>
    </dgm:pt>
    <dgm:pt modelId="{9DE4F5AF-3970-4D4A-A6AC-E57E2B7D833B}" type="pres">
      <dgm:prSet presAssocID="{55750157-C204-4D40-9E69-09093B439329}" presName="spaceRect" presStyleCnt="0"/>
      <dgm:spPr/>
    </dgm:pt>
    <dgm:pt modelId="{3B62A93C-4EF7-4B28-84BA-15774B3E0281}" type="pres">
      <dgm:prSet presAssocID="{55750157-C204-4D40-9E69-09093B439329}" presName="parTx" presStyleLbl="revTx" presStyleIdx="1" presStyleCnt="5">
        <dgm:presLayoutVars>
          <dgm:chMax val="0"/>
          <dgm:chPref val="0"/>
        </dgm:presLayoutVars>
      </dgm:prSet>
      <dgm:spPr/>
    </dgm:pt>
    <dgm:pt modelId="{99033AD7-391C-4DB8-80AA-564C2577F158}" type="pres">
      <dgm:prSet presAssocID="{C40F479C-451F-40B6-B467-8A60AA2D4096}" presName="sibTrans" presStyleCnt="0"/>
      <dgm:spPr/>
    </dgm:pt>
    <dgm:pt modelId="{BA27D93A-5AF3-4159-B3A5-F64A72EB507C}" type="pres">
      <dgm:prSet presAssocID="{C0F240EF-AA7F-4538-9405-4B8F652C109E}" presName="compNode" presStyleCnt="0"/>
      <dgm:spPr/>
    </dgm:pt>
    <dgm:pt modelId="{BFC3D0CA-28E8-4ED2-85B0-B077E9769AD4}" type="pres">
      <dgm:prSet presAssocID="{C0F240EF-AA7F-4538-9405-4B8F652C109E}" presName="bgRect" presStyleLbl="bgShp" presStyleIdx="2" presStyleCnt="5"/>
      <dgm:spPr/>
    </dgm:pt>
    <dgm:pt modelId="{9EFD8FCA-C233-4457-9D12-C9F46142EC6C}" type="pres">
      <dgm:prSet presAssocID="{C0F240EF-AA7F-4538-9405-4B8F652C109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Single gear"/>
        </a:ext>
      </dgm:extLst>
    </dgm:pt>
    <dgm:pt modelId="{5134989A-5D72-400D-8327-F9EF6981C305}" type="pres">
      <dgm:prSet presAssocID="{C0F240EF-AA7F-4538-9405-4B8F652C109E}" presName="spaceRect" presStyleCnt="0"/>
      <dgm:spPr/>
    </dgm:pt>
    <dgm:pt modelId="{502B86F0-E4BC-4BB5-872F-FD133B371F9E}" type="pres">
      <dgm:prSet presAssocID="{C0F240EF-AA7F-4538-9405-4B8F652C109E}" presName="parTx" presStyleLbl="revTx" presStyleIdx="2" presStyleCnt="5">
        <dgm:presLayoutVars>
          <dgm:chMax val="0"/>
          <dgm:chPref val="0"/>
        </dgm:presLayoutVars>
      </dgm:prSet>
      <dgm:spPr/>
    </dgm:pt>
    <dgm:pt modelId="{1B2277DF-5B28-4D2A-AC69-F44CFD1F56A9}" type="pres">
      <dgm:prSet presAssocID="{F537052D-9056-44E9-8273-47F9B43F8550}" presName="sibTrans" presStyleCnt="0"/>
      <dgm:spPr/>
    </dgm:pt>
    <dgm:pt modelId="{9D75468A-07F7-4B13-9A53-57B9B872C5BB}" type="pres">
      <dgm:prSet presAssocID="{F857B165-7EEE-4C31-9E53-C05F9AFF0527}" presName="compNode" presStyleCnt="0"/>
      <dgm:spPr/>
    </dgm:pt>
    <dgm:pt modelId="{42679AB7-AEEE-4616-8B49-7E4C606C4D0C}" type="pres">
      <dgm:prSet presAssocID="{F857B165-7EEE-4C31-9E53-C05F9AFF0527}" presName="bgRect" presStyleLbl="bgShp" presStyleIdx="3" presStyleCnt="5"/>
      <dgm:spPr/>
    </dgm:pt>
    <dgm:pt modelId="{51B0F31E-4B87-4E38-8055-C57BFABD873E}" type="pres">
      <dgm:prSet presAssocID="{F857B165-7EEE-4C31-9E53-C05F9AFF0527}"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Laptop"/>
        </a:ext>
      </dgm:extLst>
    </dgm:pt>
    <dgm:pt modelId="{C1B49376-9F52-4591-958E-35EE20DF6841}" type="pres">
      <dgm:prSet presAssocID="{F857B165-7EEE-4C31-9E53-C05F9AFF0527}" presName="spaceRect" presStyleCnt="0"/>
      <dgm:spPr/>
    </dgm:pt>
    <dgm:pt modelId="{E0A31419-05BD-4ADB-A25B-31D6B6371D44}" type="pres">
      <dgm:prSet presAssocID="{F857B165-7EEE-4C31-9E53-C05F9AFF0527}" presName="parTx" presStyleLbl="revTx" presStyleIdx="3" presStyleCnt="5">
        <dgm:presLayoutVars>
          <dgm:chMax val="0"/>
          <dgm:chPref val="0"/>
        </dgm:presLayoutVars>
      </dgm:prSet>
      <dgm:spPr/>
    </dgm:pt>
    <dgm:pt modelId="{47D6F0D7-6B60-4598-B2EC-704D4EDACCB1}" type="pres">
      <dgm:prSet presAssocID="{BB50EE59-A026-48FD-AB0C-DD19AD6FED74}" presName="sibTrans" presStyleCnt="0"/>
      <dgm:spPr/>
    </dgm:pt>
    <dgm:pt modelId="{B831C599-F7FD-42C9-8033-4D78783E01D3}" type="pres">
      <dgm:prSet presAssocID="{9B40635F-591E-45AD-B6AE-72A3686EF6AC}" presName="compNode" presStyleCnt="0"/>
      <dgm:spPr/>
    </dgm:pt>
    <dgm:pt modelId="{326E3E86-6D9C-43B9-A471-2B3669F6CEA1}" type="pres">
      <dgm:prSet presAssocID="{9B40635F-591E-45AD-B6AE-72A3686EF6AC}" presName="bgRect" presStyleLbl="bgShp" presStyleIdx="4" presStyleCnt="5"/>
      <dgm:spPr/>
    </dgm:pt>
    <dgm:pt modelId="{1A1DB4C7-78C0-4CC1-AC20-F325CA8A9890}" type="pres">
      <dgm:prSet presAssocID="{9B40635F-591E-45AD-B6AE-72A3686EF6AC}"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avel"/>
        </a:ext>
      </dgm:extLst>
    </dgm:pt>
    <dgm:pt modelId="{D14CA1A4-399D-4E03-A259-7CF2253F15F3}" type="pres">
      <dgm:prSet presAssocID="{9B40635F-591E-45AD-B6AE-72A3686EF6AC}" presName="spaceRect" presStyleCnt="0"/>
      <dgm:spPr/>
    </dgm:pt>
    <dgm:pt modelId="{B158E50F-2E5E-4A8A-9E6B-322CC6E470AF}" type="pres">
      <dgm:prSet presAssocID="{9B40635F-591E-45AD-B6AE-72A3686EF6AC}" presName="parTx" presStyleLbl="revTx" presStyleIdx="4" presStyleCnt="5">
        <dgm:presLayoutVars>
          <dgm:chMax val="0"/>
          <dgm:chPref val="0"/>
        </dgm:presLayoutVars>
      </dgm:prSet>
      <dgm:spPr/>
    </dgm:pt>
  </dgm:ptLst>
  <dgm:cxnLst>
    <dgm:cxn modelId="{FB449133-C4EE-4A0E-9073-A59216F45C77}" type="presOf" srcId="{F857B165-7EEE-4C31-9E53-C05F9AFF0527}" destId="{E0A31419-05BD-4ADB-A25B-31D6B6371D44}" srcOrd="0" destOrd="0" presId="urn:microsoft.com/office/officeart/2018/2/layout/IconVerticalSolidList"/>
    <dgm:cxn modelId="{5FFD4738-F143-4C4A-AB5B-676E5A3EBD84}" type="presOf" srcId="{C0F240EF-AA7F-4538-9405-4B8F652C109E}" destId="{502B86F0-E4BC-4BB5-872F-FD133B371F9E}" srcOrd="0" destOrd="0" presId="urn:microsoft.com/office/officeart/2018/2/layout/IconVerticalSolidList"/>
    <dgm:cxn modelId="{982B934A-BDCE-4622-B2D4-99449B2D0832}" srcId="{6C83CECE-4210-44DB-96BA-648C8AC73E84}" destId="{2EAB0FB9-E2D9-416F-8E90-7883FC685DC4}" srcOrd="0" destOrd="0" parTransId="{F99960FE-D6EC-4D10-91E3-1D135AF6B77E}" sibTransId="{06C31696-B608-436F-9A15-50E1812F0938}"/>
    <dgm:cxn modelId="{0FC8BE4F-84A6-4012-A422-8989A6486495}" type="presOf" srcId="{2EAB0FB9-E2D9-416F-8E90-7883FC685DC4}" destId="{D3D4DB39-F27C-4E22-B65C-9A277B36CFE4}" srcOrd="0" destOrd="0" presId="urn:microsoft.com/office/officeart/2018/2/layout/IconVerticalSolidList"/>
    <dgm:cxn modelId="{63E1C757-5AD5-459E-B051-C0ADCD012879}" type="presOf" srcId="{6C83CECE-4210-44DB-96BA-648C8AC73E84}" destId="{4C2B5250-7194-47F1-925B-B2CB4835DE90}" srcOrd="0" destOrd="0" presId="urn:microsoft.com/office/officeart/2018/2/layout/IconVerticalSolidList"/>
    <dgm:cxn modelId="{4FD05558-7D9F-4DC3-835D-7E2097479574}" type="presOf" srcId="{9B40635F-591E-45AD-B6AE-72A3686EF6AC}" destId="{B158E50F-2E5E-4A8A-9E6B-322CC6E470AF}" srcOrd="0" destOrd="0" presId="urn:microsoft.com/office/officeart/2018/2/layout/IconVerticalSolidList"/>
    <dgm:cxn modelId="{DDC57A59-8793-486B-96FA-1139D97C3E6C}" srcId="{6C83CECE-4210-44DB-96BA-648C8AC73E84}" destId="{55750157-C204-4D40-9E69-09093B439329}" srcOrd="1" destOrd="0" parTransId="{5B62247C-78CB-43F1-A0AF-CD35B70F3338}" sibTransId="{C40F479C-451F-40B6-B467-8A60AA2D4096}"/>
    <dgm:cxn modelId="{7F266C8B-A49F-4C89-9097-BAA4539A612A}" type="presOf" srcId="{55750157-C204-4D40-9E69-09093B439329}" destId="{3B62A93C-4EF7-4B28-84BA-15774B3E0281}" srcOrd="0" destOrd="0" presId="urn:microsoft.com/office/officeart/2018/2/layout/IconVerticalSolidList"/>
    <dgm:cxn modelId="{9C2DE094-3163-46EC-8DA7-F8A7CA87EB6D}" srcId="{6C83CECE-4210-44DB-96BA-648C8AC73E84}" destId="{F857B165-7EEE-4C31-9E53-C05F9AFF0527}" srcOrd="3" destOrd="0" parTransId="{5A0C915B-78DD-4925-91F2-E45B2B08915C}" sibTransId="{BB50EE59-A026-48FD-AB0C-DD19AD6FED74}"/>
    <dgm:cxn modelId="{91D735B4-D28A-45D1-91CE-CE746BDC0626}" srcId="{6C83CECE-4210-44DB-96BA-648C8AC73E84}" destId="{9B40635F-591E-45AD-B6AE-72A3686EF6AC}" srcOrd="4" destOrd="0" parTransId="{0F7C7926-A613-49D8-827D-400FA6616C77}" sibTransId="{32C42D67-AA3F-4D48-A165-AE37E8AB67C7}"/>
    <dgm:cxn modelId="{7A8E6BC2-E616-41C3-AD3D-9BBABB92B8BA}" srcId="{6C83CECE-4210-44DB-96BA-648C8AC73E84}" destId="{C0F240EF-AA7F-4538-9405-4B8F652C109E}" srcOrd="2" destOrd="0" parTransId="{0338C857-1723-4F06-8FA2-861A5735D87D}" sibTransId="{F537052D-9056-44E9-8273-47F9B43F8550}"/>
    <dgm:cxn modelId="{FD2AD10B-7BD1-49E7-8CC9-48E60657FE14}" type="presParOf" srcId="{4C2B5250-7194-47F1-925B-B2CB4835DE90}" destId="{12456C0A-9DCF-4ADC-9EE9-C259423B852E}" srcOrd="0" destOrd="0" presId="urn:microsoft.com/office/officeart/2018/2/layout/IconVerticalSolidList"/>
    <dgm:cxn modelId="{5660810C-B5FC-419A-83A0-5557AB86AC57}" type="presParOf" srcId="{12456C0A-9DCF-4ADC-9EE9-C259423B852E}" destId="{D2E47612-7B7F-4C4C-8CCA-6F3AF6DA6E6E}" srcOrd="0" destOrd="0" presId="urn:microsoft.com/office/officeart/2018/2/layout/IconVerticalSolidList"/>
    <dgm:cxn modelId="{3308BC53-F38A-43C2-B330-DE09E8F03E5D}" type="presParOf" srcId="{12456C0A-9DCF-4ADC-9EE9-C259423B852E}" destId="{8D28D414-8D2D-4FE0-8BB9-32C7D9D7E060}" srcOrd="1" destOrd="0" presId="urn:microsoft.com/office/officeart/2018/2/layout/IconVerticalSolidList"/>
    <dgm:cxn modelId="{73DA4D62-5BC9-4C77-9C46-9F6B7A91F50D}" type="presParOf" srcId="{12456C0A-9DCF-4ADC-9EE9-C259423B852E}" destId="{FF508EEF-F913-4041-A9C9-3A4C76DFC964}" srcOrd="2" destOrd="0" presId="urn:microsoft.com/office/officeart/2018/2/layout/IconVerticalSolidList"/>
    <dgm:cxn modelId="{C5D89B64-4B7D-431A-963A-C98E69F78A05}" type="presParOf" srcId="{12456C0A-9DCF-4ADC-9EE9-C259423B852E}" destId="{D3D4DB39-F27C-4E22-B65C-9A277B36CFE4}" srcOrd="3" destOrd="0" presId="urn:microsoft.com/office/officeart/2018/2/layout/IconVerticalSolidList"/>
    <dgm:cxn modelId="{333A7E6D-15EB-423E-B561-60A238128070}" type="presParOf" srcId="{4C2B5250-7194-47F1-925B-B2CB4835DE90}" destId="{24A02115-27FE-41D1-9CC7-47BFAFCCDBC9}" srcOrd="1" destOrd="0" presId="urn:microsoft.com/office/officeart/2018/2/layout/IconVerticalSolidList"/>
    <dgm:cxn modelId="{96126668-F10C-42D1-9B60-41CB6C5AB141}" type="presParOf" srcId="{4C2B5250-7194-47F1-925B-B2CB4835DE90}" destId="{FB7F6441-D9B2-4AA9-82BA-3700611E1CF6}" srcOrd="2" destOrd="0" presId="urn:microsoft.com/office/officeart/2018/2/layout/IconVerticalSolidList"/>
    <dgm:cxn modelId="{FA8E5E95-8E85-4F12-9210-FB2DEF5EACAC}" type="presParOf" srcId="{FB7F6441-D9B2-4AA9-82BA-3700611E1CF6}" destId="{3065EEB1-1466-4FB2-A560-01CC2C6785CE}" srcOrd="0" destOrd="0" presId="urn:microsoft.com/office/officeart/2018/2/layout/IconVerticalSolidList"/>
    <dgm:cxn modelId="{8BAFF0C0-E00B-475F-89BE-FD7E0E1A50B9}" type="presParOf" srcId="{FB7F6441-D9B2-4AA9-82BA-3700611E1CF6}" destId="{85B6CDC4-170C-4DAC-90FC-AFD285DD34CB}" srcOrd="1" destOrd="0" presId="urn:microsoft.com/office/officeart/2018/2/layout/IconVerticalSolidList"/>
    <dgm:cxn modelId="{9007B7AD-5454-4BC6-8A60-5E170AC91EF5}" type="presParOf" srcId="{FB7F6441-D9B2-4AA9-82BA-3700611E1CF6}" destId="{9DE4F5AF-3970-4D4A-A6AC-E57E2B7D833B}" srcOrd="2" destOrd="0" presId="urn:microsoft.com/office/officeart/2018/2/layout/IconVerticalSolidList"/>
    <dgm:cxn modelId="{A7A4E975-E033-41C3-94F4-1B6BAE8C835D}" type="presParOf" srcId="{FB7F6441-D9B2-4AA9-82BA-3700611E1CF6}" destId="{3B62A93C-4EF7-4B28-84BA-15774B3E0281}" srcOrd="3" destOrd="0" presId="urn:microsoft.com/office/officeart/2018/2/layout/IconVerticalSolidList"/>
    <dgm:cxn modelId="{7C385AAC-DBA0-4DE2-871E-A311747EE597}" type="presParOf" srcId="{4C2B5250-7194-47F1-925B-B2CB4835DE90}" destId="{99033AD7-391C-4DB8-80AA-564C2577F158}" srcOrd="3" destOrd="0" presId="urn:microsoft.com/office/officeart/2018/2/layout/IconVerticalSolidList"/>
    <dgm:cxn modelId="{74F71808-1EB7-4AD2-B02B-8E853289E66E}" type="presParOf" srcId="{4C2B5250-7194-47F1-925B-B2CB4835DE90}" destId="{BA27D93A-5AF3-4159-B3A5-F64A72EB507C}" srcOrd="4" destOrd="0" presId="urn:microsoft.com/office/officeart/2018/2/layout/IconVerticalSolidList"/>
    <dgm:cxn modelId="{C123C88F-F234-4C70-89A4-8C288F5FD941}" type="presParOf" srcId="{BA27D93A-5AF3-4159-B3A5-F64A72EB507C}" destId="{BFC3D0CA-28E8-4ED2-85B0-B077E9769AD4}" srcOrd="0" destOrd="0" presId="urn:microsoft.com/office/officeart/2018/2/layout/IconVerticalSolidList"/>
    <dgm:cxn modelId="{72D4E4D4-5699-42E1-9EBB-A0E59D6AA678}" type="presParOf" srcId="{BA27D93A-5AF3-4159-B3A5-F64A72EB507C}" destId="{9EFD8FCA-C233-4457-9D12-C9F46142EC6C}" srcOrd="1" destOrd="0" presId="urn:microsoft.com/office/officeart/2018/2/layout/IconVerticalSolidList"/>
    <dgm:cxn modelId="{D7DF1D03-5AEA-4EF4-BF39-38E242B0F224}" type="presParOf" srcId="{BA27D93A-5AF3-4159-B3A5-F64A72EB507C}" destId="{5134989A-5D72-400D-8327-F9EF6981C305}" srcOrd="2" destOrd="0" presId="urn:microsoft.com/office/officeart/2018/2/layout/IconVerticalSolidList"/>
    <dgm:cxn modelId="{44440E14-ABC0-4E08-B598-191481558DDD}" type="presParOf" srcId="{BA27D93A-5AF3-4159-B3A5-F64A72EB507C}" destId="{502B86F0-E4BC-4BB5-872F-FD133B371F9E}" srcOrd="3" destOrd="0" presId="urn:microsoft.com/office/officeart/2018/2/layout/IconVerticalSolidList"/>
    <dgm:cxn modelId="{FC8ABC52-82AD-40B2-AE2B-D1211DB86D8C}" type="presParOf" srcId="{4C2B5250-7194-47F1-925B-B2CB4835DE90}" destId="{1B2277DF-5B28-4D2A-AC69-F44CFD1F56A9}" srcOrd="5" destOrd="0" presId="urn:microsoft.com/office/officeart/2018/2/layout/IconVerticalSolidList"/>
    <dgm:cxn modelId="{BC2056FE-24EF-4EBE-9188-AB6F16E34081}" type="presParOf" srcId="{4C2B5250-7194-47F1-925B-B2CB4835DE90}" destId="{9D75468A-07F7-4B13-9A53-57B9B872C5BB}" srcOrd="6" destOrd="0" presId="urn:microsoft.com/office/officeart/2018/2/layout/IconVerticalSolidList"/>
    <dgm:cxn modelId="{B6F81C4E-649D-43F9-B1E8-94F93DBED598}" type="presParOf" srcId="{9D75468A-07F7-4B13-9A53-57B9B872C5BB}" destId="{42679AB7-AEEE-4616-8B49-7E4C606C4D0C}" srcOrd="0" destOrd="0" presId="urn:microsoft.com/office/officeart/2018/2/layout/IconVerticalSolidList"/>
    <dgm:cxn modelId="{ACB045EC-F3BB-46B1-8004-A6AC84E54E60}" type="presParOf" srcId="{9D75468A-07F7-4B13-9A53-57B9B872C5BB}" destId="{51B0F31E-4B87-4E38-8055-C57BFABD873E}" srcOrd="1" destOrd="0" presId="urn:microsoft.com/office/officeart/2018/2/layout/IconVerticalSolidList"/>
    <dgm:cxn modelId="{299098E2-D69B-400C-8FE9-7A3A80DFC2D2}" type="presParOf" srcId="{9D75468A-07F7-4B13-9A53-57B9B872C5BB}" destId="{C1B49376-9F52-4591-958E-35EE20DF6841}" srcOrd="2" destOrd="0" presId="urn:microsoft.com/office/officeart/2018/2/layout/IconVerticalSolidList"/>
    <dgm:cxn modelId="{D1677FDB-DE09-49CA-A399-E3DD12A7A981}" type="presParOf" srcId="{9D75468A-07F7-4B13-9A53-57B9B872C5BB}" destId="{E0A31419-05BD-4ADB-A25B-31D6B6371D44}" srcOrd="3" destOrd="0" presId="urn:microsoft.com/office/officeart/2018/2/layout/IconVerticalSolidList"/>
    <dgm:cxn modelId="{9013010B-9B8C-4C84-A8E5-41A690038346}" type="presParOf" srcId="{4C2B5250-7194-47F1-925B-B2CB4835DE90}" destId="{47D6F0D7-6B60-4598-B2EC-704D4EDACCB1}" srcOrd="7" destOrd="0" presId="urn:microsoft.com/office/officeart/2018/2/layout/IconVerticalSolidList"/>
    <dgm:cxn modelId="{F997BF00-3416-402A-950E-92DE731CC5A5}" type="presParOf" srcId="{4C2B5250-7194-47F1-925B-B2CB4835DE90}" destId="{B831C599-F7FD-42C9-8033-4D78783E01D3}" srcOrd="8" destOrd="0" presId="urn:microsoft.com/office/officeart/2018/2/layout/IconVerticalSolidList"/>
    <dgm:cxn modelId="{94564CA3-E657-40FA-B76D-F0193343C433}" type="presParOf" srcId="{B831C599-F7FD-42C9-8033-4D78783E01D3}" destId="{326E3E86-6D9C-43B9-A471-2B3669F6CEA1}" srcOrd="0" destOrd="0" presId="urn:microsoft.com/office/officeart/2018/2/layout/IconVerticalSolidList"/>
    <dgm:cxn modelId="{630BD2BE-6F97-41D0-931D-878CF3F6B663}" type="presParOf" srcId="{B831C599-F7FD-42C9-8033-4D78783E01D3}" destId="{1A1DB4C7-78C0-4CC1-AC20-F325CA8A9890}" srcOrd="1" destOrd="0" presId="urn:microsoft.com/office/officeart/2018/2/layout/IconVerticalSolidList"/>
    <dgm:cxn modelId="{2B0CE6E3-B260-47CA-9B69-074610A13F7A}" type="presParOf" srcId="{B831C599-F7FD-42C9-8033-4D78783E01D3}" destId="{D14CA1A4-399D-4E03-A259-7CF2253F15F3}" srcOrd="2" destOrd="0" presId="urn:microsoft.com/office/officeart/2018/2/layout/IconVerticalSolidList"/>
    <dgm:cxn modelId="{98C62D7A-2F98-454D-8FFC-6379E2B8A3B2}" type="presParOf" srcId="{B831C599-F7FD-42C9-8033-4D78783E01D3}" destId="{B158E50F-2E5E-4A8A-9E6B-322CC6E470AF}"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D73630-499F-479C-87A1-673AAED8DD97}" type="doc">
      <dgm:prSet loTypeId="urn:microsoft.com/office/officeart/2018/2/layout/IconVerticalSolidList" loCatId="icon" qsTypeId="urn:microsoft.com/office/officeart/2005/8/quickstyle/simple4" qsCatId="simple" csTypeId="urn:microsoft.com/office/officeart/2018/5/colors/Iconchunking_neutralicontext_colorful1" csCatId="colorful" phldr="1"/>
      <dgm:spPr/>
      <dgm:t>
        <a:bodyPr/>
        <a:lstStyle/>
        <a:p>
          <a:endParaRPr lang="en-US"/>
        </a:p>
      </dgm:t>
    </dgm:pt>
    <dgm:pt modelId="{35C34A0A-725D-4A3E-9A45-7FFC9591C578}">
      <dgm:prSet/>
      <dgm:spPr/>
      <dgm:t>
        <a:bodyPr/>
        <a:lstStyle/>
        <a:p>
          <a:pPr>
            <a:lnSpc>
              <a:spcPct val="100000"/>
            </a:lnSpc>
          </a:pPr>
          <a:r>
            <a:rPr lang="en-US" dirty="0">
              <a:solidFill>
                <a:schemeClr val="tx1"/>
              </a:solidFill>
            </a:rPr>
            <a:t>An iterative parametrization </a:t>
          </a:r>
        </a:p>
      </dgm:t>
    </dgm:pt>
    <dgm:pt modelId="{C08D8B96-8274-4449-A1CC-323A342A25A5}" type="parTrans" cxnId="{175A0A74-5F9B-47E9-AAC1-2BD34C5B3D90}">
      <dgm:prSet/>
      <dgm:spPr/>
      <dgm:t>
        <a:bodyPr/>
        <a:lstStyle/>
        <a:p>
          <a:endParaRPr lang="en-US" sz="3200"/>
        </a:p>
      </dgm:t>
    </dgm:pt>
    <dgm:pt modelId="{0649D1C3-FBCD-4CAA-A622-1EB8E569378F}" type="sibTrans" cxnId="{175A0A74-5F9B-47E9-AAC1-2BD34C5B3D90}">
      <dgm:prSet/>
      <dgm:spPr/>
      <dgm:t>
        <a:bodyPr/>
        <a:lstStyle/>
        <a:p>
          <a:endParaRPr lang="en-US"/>
        </a:p>
      </dgm:t>
    </dgm:pt>
    <dgm:pt modelId="{04992CC4-D0AC-4230-9E0D-320BAD0B571B}">
      <dgm:prSet/>
      <dgm:spPr/>
      <dgm:t>
        <a:bodyPr/>
        <a:lstStyle/>
        <a:p>
          <a:pPr>
            <a:lnSpc>
              <a:spcPct val="100000"/>
            </a:lnSpc>
          </a:pPr>
          <a:r>
            <a:rPr lang="en-US" dirty="0" err="1">
              <a:solidFill>
                <a:schemeClr val="tx1"/>
              </a:solidFill>
            </a:rPr>
            <a:t>Nelder</a:t>
          </a:r>
          <a:r>
            <a:rPr lang="en-US" dirty="0">
              <a:solidFill>
                <a:schemeClr val="tx1"/>
              </a:solidFill>
            </a:rPr>
            <a:t>–Mead method – simplex based algorithm</a:t>
          </a:r>
        </a:p>
      </dgm:t>
    </dgm:pt>
    <dgm:pt modelId="{E2029842-935D-4FAD-BBD4-51D3B9E43216}" type="parTrans" cxnId="{B740E2D0-65D0-4C81-8D89-163959945DE5}">
      <dgm:prSet/>
      <dgm:spPr/>
      <dgm:t>
        <a:bodyPr/>
        <a:lstStyle/>
        <a:p>
          <a:endParaRPr lang="en-US" sz="3200"/>
        </a:p>
      </dgm:t>
    </dgm:pt>
    <dgm:pt modelId="{B40913C1-47F9-48E0-9C7B-3C8717D00CF8}" type="sibTrans" cxnId="{B740E2D0-65D0-4C81-8D89-163959945DE5}">
      <dgm:prSet/>
      <dgm:spPr/>
      <dgm:t>
        <a:bodyPr/>
        <a:lstStyle/>
        <a:p>
          <a:endParaRPr lang="en-US"/>
        </a:p>
      </dgm:t>
    </dgm:pt>
    <dgm:pt modelId="{4CD745AB-1A35-49F0-A396-1F5089846ED3}">
      <dgm:prSet/>
      <dgm:spPr/>
      <dgm:t>
        <a:bodyPr/>
        <a:lstStyle/>
        <a:p>
          <a:pPr>
            <a:lnSpc>
              <a:spcPct val="100000"/>
            </a:lnSpc>
          </a:pPr>
          <a:r>
            <a:rPr lang="en-US" dirty="0">
              <a:solidFill>
                <a:schemeClr val="tx1"/>
              </a:solidFill>
            </a:rPr>
            <a:t>Genetic algorithms - many function evaluations to work </a:t>
          </a:r>
        </a:p>
      </dgm:t>
    </dgm:pt>
    <dgm:pt modelId="{2B9DA4ED-351D-4957-BAF2-3FED094B765A}" type="parTrans" cxnId="{85076048-FF74-460B-A3BD-B9F7A0185DA7}">
      <dgm:prSet/>
      <dgm:spPr/>
      <dgm:t>
        <a:bodyPr/>
        <a:lstStyle/>
        <a:p>
          <a:endParaRPr lang="en-US" sz="3200"/>
        </a:p>
      </dgm:t>
    </dgm:pt>
    <dgm:pt modelId="{C16DB60F-FE09-45A5-9F39-C592A3C7F435}" type="sibTrans" cxnId="{85076048-FF74-460B-A3BD-B9F7A0185DA7}">
      <dgm:prSet/>
      <dgm:spPr/>
      <dgm:t>
        <a:bodyPr/>
        <a:lstStyle/>
        <a:p>
          <a:endParaRPr lang="en-US"/>
        </a:p>
      </dgm:t>
    </dgm:pt>
    <dgm:pt modelId="{C912E7DD-D012-46DB-BFD8-39C3D0492586}">
      <dgm:prSet custT="1"/>
      <dgm:spPr/>
      <dgm:t>
        <a:bodyPr/>
        <a:lstStyle/>
        <a:p>
          <a:pPr algn="l">
            <a:lnSpc>
              <a:spcPct val="100000"/>
            </a:lnSpc>
          </a:pPr>
          <a:r>
            <a:rPr lang="en-US" sz="3200"/>
            <a:t>   </a:t>
          </a:r>
          <a:r>
            <a:rPr lang="en-US" sz="3200" b="1">
              <a:solidFill>
                <a:schemeClr val="tx1"/>
              </a:solidFill>
            </a:rPr>
            <a:t>Optimization</a:t>
          </a:r>
        </a:p>
      </dgm:t>
    </dgm:pt>
    <dgm:pt modelId="{B7E5194A-23ED-4713-9CFA-85D61BFAB508}" type="parTrans" cxnId="{DF7A3CF6-8287-4667-8D1C-F24CCE00CF06}">
      <dgm:prSet/>
      <dgm:spPr/>
      <dgm:t>
        <a:bodyPr/>
        <a:lstStyle/>
        <a:p>
          <a:endParaRPr lang="en-US"/>
        </a:p>
      </dgm:t>
    </dgm:pt>
    <dgm:pt modelId="{5DFB95A8-CC9E-4152-AD06-A3BE1131087D}" type="sibTrans" cxnId="{DF7A3CF6-8287-4667-8D1C-F24CCE00CF06}">
      <dgm:prSet/>
      <dgm:spPr/>
      <dgm:t>
        <a:bodyPr/>
        <a:lstStyle/>
        <a:p>
          <a:endParaRPr lang="en-US"/>
        </a:p>
      </dgm:t>
    </dgm:pt>
    <dgm:pt modelId="{FC0B28F4-DA11-40AB-8ACF-3620B88F12F1}" type="pres">
      <dgm:prSet presAssocID="{C8D73630-499F-479C-87A1-673AAED8DD97}" presName="root" presStyleCnt="0">
        <dgm:presLayoutVars>
          <dgm:dir/>
          <dgm:resizeHandles val="exact"/>
        </dgm:presLayoutVars>
      </dgm:prSet>
      <dgm:spPr/>
    </dgm:pt>
    <dgm:pt modelId="{0D936F96-1331-4648-82CF-F0A2834A858A}" type="pres">
      <dgm:prSet presAssocID="{C912E7DD-D012-46DB-BFD8-39C3D0492586}" presName="compNode" presStyleCnt="0"/>
      <dgm:spPr/>
    </dgm:pt>
    <dgm:pt modelId="{33C6DAE0-99A2-4161-B527-C34ADBB4566D}" type="pres">
      <dgm:prSet presAssocID="{C912E7DD-D012-46DB-BFD8-39C3D0492586}" presName="bgRect" presStyleLbl="bgShp" presStyleIdx="0" presStyleCnt="4" custLinFactNeighborX="-528" custLinFactNeighborY="-1252"/>
      <dgm:spPr/>
    </dgm:pt>
    <dgm:pt modelId="{7CC1E4E6-556F-49EC-87A8-3EDAC8094440}" type="pres">
      <dgm:prSet presAssocID="{C912E7DD-D012-46DB-BFD8-39C3D0492586}" presName="iconRect" presStyleLbl="node1" presStyleIdx="0" presStyleCnt="4"/>
      <dgm:spPr>
        <a:noFill/>
      </dgm:spPr>
    </dgm:pt>
    <dgm:pt modelId="{CCDCAF1A-2DEE-48B1-98AC-FA24B83AD5FB}" type="pres">
      <dgm:prSet presAssocID="{C912E7DD-D012-46DB-BFD8-39C3D0492586}" presName="spaceRect" presStyleCnt="0"/>
      <dgm:spPr/>
    </dgm:pt>
    <dgm:pt modelId="{EFD0A45C-5D8A-4B28-BA11-E24E3A1B56E6}" type="pres">
      <dgm:prSet presAssocID="{C912E7DD-D012-46DB-BFD8-39C3D0492586}" presName="parTx" presStyleLbl="revTx" presStyleIdx="0" presStyleCnt="4">
        <dgm:presLayoutVars>
          <dgm:chMax val="0"/>
          <dgm:chPref val="0"/>
        </dgm:presLayoutVars>
      </dgm:prSet>
      <dgm:spPr/>
    </dgm:pt>
    <dgm:pt modelId="{2B5B9184-29CB-44B6-8693-A40C5E6F71D0}" type="pres">
      <dgm:prSet presAssocID="{5DFB95A8-CC9E-4152-AD06-A3BE1131087D}" presName="sibTrans" presStyleCnt="0"/>
      <dgm:spPr/>
    </dgm:pt>
    <dgm:pt modelId="{A3D2A2B8-FA31-4283-8CB0-DFE024226F7E}" type="pres">
      <dgm:prSet presAssocID="{35C34A0A-725D-4A3E-9A45-7FFC9591C578}" presName="compNode" presStyleCnt="0"/>
      <dgm:spPr/>
    </dgm:pt>
    <dgm:pt modelId="{0772C6F8-3513-4EF2-A79B-4627ACB76664}" type="pres">
      <dgm:prSet presAssocID="{35C34A0A-725D-4A3E-9A45-7FFC9591C578}" presName="bgRect" presStyleLbl="bgShp" presStyleIdx="1" presStyleCnt="4"/>
      <dgm:spPr/>
    </dgm:pt>
    <dgm:pt modelId="{BF717853-1CE0-433C-8BA8-8E833181BC2D}" type="pres">
      <dgm:prSet presAssocID="{35C34A0A-725D-4A3E-9A45-7FFC9591C578}" presName="iconRect" presStyleLbl="node1" presStyleIdx="1" presStyleCnt="4" custScaleX="187855" custScaleY="17835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orkflow"/>
        </a:ext>
      </dgm:extLst>
    </dgm:pt>
    <dgm:pt modelId="{35E42EE1-B76B-4707-9462-FA1E2278A93F}" type="pres">
      <dgm:prSet presAssocID="{35C34A0A-725D-4A3E-9A45-7FFC9591C578}" presName="spaceRect" presStyleCnt="0"/>
      <dgm:spPr/>
    </dgm:pt>
    <dgm:pt modelId="{0FF7B8D1-A330-4187-BA43-669EF0D1E3B2}" type="pres">
      <dgm:prSet presAssocID="{35C34A0A-725D-4A3E-9A45-7FFC9591C578}" presName="parTx" presStyleLbl="revTx" presStyleIdx="1" presStyleCnt="4">
        <dgm:presLayoutVars>
          <dgm:chMax val="0"/>
          <dgm:chPref val="0"/>
        </dgm:presLayoutVars>
      </dgm:prSet>
      <dgm:spPr/>
    </dgm:pt>
    <dgm:pt modelId="{B3B5210C-C71C-4C08-9043-2C08C08BE508}" type="pres">
      <dgm:prSet presAssocID="{0649D1C3-FBCD-4CAA-A622-1EB8E569378F}" presName="sibTrans" presStyleCnt="0"/>
      <dgm:spPr/>
    </dgm:pt>
    <dgm:pt modelId="{84DEC424-1DC8-4DD6-8465-485A3B2EA067}" type="pres">
      <dgm:prSet presAssocID="{04992CC4-D0AC-4230-9E0D-320BAD0B571B}" presName="compNode" presStyleCnt="0"/>
      <dgm:spPr/>
    </dgm:pt>
    <dgm:pt modelId="{6881EAA2-7A00-44F6-B49F-58CD0525B56C}" type="pres">
      <dgm:prSet presAssocID="{04992CC4-D0AC-4230-9E0D-320BAD0B571B}" presName="bgRect" presStyleLbl="bgShp" presStyleIdx="2" presStyleCnt="4"/>
      <dgm:spPr/>
    </dgm:pt>
    <dgm:pt modelId="{80790C27-E2F8-493F-9F18-0B3233F4085D}" type="pres">
      <dgm:prSet presAssocID="{04992CC4-D0AC-4230-9E0D-320BAD0B571B}" presName="iconRect" presStyleLbl="node1" presStyleIdx="2" presStyleCnt="4" custScaleX="147107" custScaleY="17656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C41F97A7-053F-4DED-8FF0-3D3A8000D568}" type="pres">
      <dgm:prSet presAssocID="{04992CC4-D0AC-4230-9E0D-320BAD0B571B}" presName="spaceRect" presStyleCnt="0"/>
      <dgm:spPr/>
    </dgm:pt>
    <dgm:pt modelId="{DDAE932A-3E4E-4CD4-9DD3-C7D6F951E932}" type="pres">
      <dgm:prSet presAssocID="{04992CC4-D0AC-4230-9E0D-320BAD0B571B}" presName="parTx" presStyleLbl="revTx" presStyleIdx="2" presStyleCnt="4">
        <dgm:presLayoutVars>
          <dgm:chMax val="0"/>
          <dgm:chPref val="0"/>
        </dgm:presLayoutVars>
      </dgm:prSet>
      <dgm:spPr/>
    </dgm:pt>
    <dgm:pt modelId="{C3877EB7-708C-4C29-A26A-ABCEE7B7E99A}" type="pres">
      <dgm:prSet presAssocID="{B40913C1-47F9-48E0-9C7B-3C8717D00CF8}" presName="sibTrans" presStyleCnt="0"/>
      <dgm:spPr/>
    </dgm:pt>
    <dgm:pt modelId="{630E8B14-82B8-4E0A-9E09-82A952E40340}" type="pres">
      <dgm:prSet presAssocID="{4CD745AB-1A35-49F0-A396-1F5089846ED3}" presName="compNode" presStyleCnt="0"/>
      <dgm:spPr/>
    </dgm:pt>
    <dgm:pt modelId="{BE6032F0-3B6E-4325-8BF4-A1AEAF0A8790}" type="pres">
      <dgm:prSet presAssocID="{4CD745AB-1A35-49F0-A396-1F5089846ED3}" presName="bgRect" presStyleLbl="bgShp" presStyleIdx="3" presStyleCnt="4"/>
      <dgm:spPr/>
    </dgm:pt>
    <dgm:pt modelId="{9331DA83-DDF9-42A0-8161-91EC01D160EB}" type="pres">
      <dgm:prSet presAssocID="{4CD745AB-1A35-49F0-A396-1F5089846ED3}" presName="iconRect" presStyleLbl="node1" presStyleIdx="3" presStyleCnt="4" custScaleX="151634" custScaleY="16119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NA"/>
        </a:ext>
      </dgm:extLst>
    </dgm:pt>
    <dgm:pt modelId="{3839771B-C425-41B1-A365-174C750D5F08}" type="pres">
      <dgm:prSet presAssocID="{4CD745AB-1A35-49F0-A396-1F5089846ED3}" presName="spaceRect" presStyleCnt="0"/>
      <dgm:spPr/>
    </dgm:pt>
    <dgm:pt modelId="{836C1ABE-18FE-4E18-B176-2BEA9F1EDD43}" type="pres">
      <dgm:prSet presAssocID="{4CD745AB-1A35-49F0-A396-1F5089846ED3}" presName="parTx" presStyleLbl="revTx" presStyleIdx="3" presStyleCnt="4">
        <dgm:presLayoutVars>
          <dgm:chMax val="0"/>
          <dgm:chPref val="0"/>
        </dgm:presLayoutVars>
      </dgm:prSet>
      <dgm:spPr/>
    </dgm:pt>
  </dgm:ptLst>
  <dgm:cxnLst>
    <dgm:cxn modelId="{9026871D-7CD6-42CB-9829-281948E9F459}" type="presOf" srcId="{04992CC4-D0AC-4230-9E0D-320BAD0B571B}" destId="{DDAE932A-3E4E-4CD4-9DD3-C7D6F951E932}" srcOrd="0" destOrd="0" presId="urn:microsoft.com/office/officeart/2018/2/layout/IconVerticalSolidList"/>
    <dgm:cxn modelId="{312E1568-54A6-49AF-9C7E-DD907D1B7447}" type="presOf" srcId="{C8D73630-499F-479C-87A1-673AAED8DD97}" destId="{FC0B28F4-DA11-40AB-8ACF-3620B88F12F1}" srcOrd="0" destOrd="0" presId="urn:microsoft.com/office/officeart/2018/2/layout/IconVerticalSolidList"/>
    <dgm:cxn modelId="{85076048-FF74-460B-A3BD-B9F7A0185DA7}" srcId="{C8D73630-499F-479C-87A1-673AAED8DD97}" destId="{4CD745AB-1A35-49F0-A396-1F5089846ED3}" srcOrd="3" destOrd="0" parTransId="{2B9DA4ED-351D-4957-BAF2-3FED094B765A}" sibTransId="{C16DB60F-FE09-45A5-9F39-C592A3C7F435}"/>
    <dgm:cxn modelId="{175A0A74-5F9B-47E9-AAC1-2BD34C5B3D90}" srcId="{C8D73630-499F-479C-87A1-673AAED8DD97}" destId="{35C34A0A-725D-4A3E-9A45-7FFC9591C578}" srcOrd="1" destOrd="0" parTransId="{C08D8B96-8274-4449-A1CC-323A342A25A5}" sibTransId="{0649D1C3-FBCD-4CAA-A622-1EB8E569378F}"/>
    <dgm:cxn modelId="{C861D4A4-63DA-4945-9612-9CD15F853AFB}" type="presOf" srcId="{35C34A0A-725D-4A3E-9A45-7FFC9591C578}" destId="{0FF7B8D1-A330-4187-BA43-669EF0D1E3B2}" srcOrd="0" destOrd="0" presId="urn:microsoft.com/office/officeart/2018/2/layout/IconVerticalSolidList"/>
    <dgm:cxn modelId="{DF32E7B8-1A7B-4172-931B-B2CF938F8DE4}" type="presOf" srcId="{C912E7DD-D012-46DB-BFD8-39C3D0492586}" destId="{EFD0A45C-5D8A-4B28-BA11-E24E3A1B56E6}" srcOrd="0" destOrd="0" presId="urn:microsoft.com/office/officeart/2018/2/layout/IconVerticalSolidList"/>
    <dgm:cxn modelId="{B740E2D0-65D0-4C81-8D89-163959945DE5}" srcId="{C8D73630-499F-479C-87A1-673AAED8DD97}" destId="{04992CC4-D0AC-4230-9E0D-320BAD0B571B}" srcOrd="2" destOrd="0" parTransId="{E2029842-935D-4FAD-BBD4-51D3B9E43216}" sibTransId="{B40913C1-47F9-48E0-9C7B-3C8717D00CF8}"/>
    <dgm:cxn modelId="{5A2909DF-F735-4462-884A-4954835802AA}" type="presOf" srcId="{4CD745AB-1A35-49F0-A396-1F5089846ED3}" destId="{836C1ABE-18FE-4E18-B176-2BEA9F1EDD43}" srcOrd="0" destOrd="0" presId="urn:microsoft.com/office/officeart/2018/2/layout/IconVerticalSolidList"/>
    <dgm:cxn modelId="{DF7A3CF6-8287-4667-8D1C-F24CCE00CF06}" srcId="{C8D73630-499F-479C-87A1-673AAED8DD97}" destId="{C912E7DD-D012-46DB-BFD8-39C3D0492586}" srcOrd="0" destOrd="0" parTransId="{B7E5194A-23ED-4713-9CFA-85D61BFAB508}" sibTransId="{5DFB95A8-CC9E-4152-AD06-A3BE1131087D}"/>
    <dgm:cxn modelId="{5ADBDC2D-2318-49EF-9B6F-3A19E77457B6}" type="presParOf" srcId="{FC0B28F4-DA11-40AB-8ACF-3620B88F12F1}" destId="{0D936F96-1331-4648-82CF-F0A2834A858A}" srcOrd="0" destOrd="0" presId="urn:microsoft.com/office/officeart/2018/2/layout/IconVerticalSolidList"/>
    <dgm:cxn modelId="{FB48CEDB-09D9-4CA9-9CA0-4B698C9661E5}" type="presParOf" srcId="{0D936F96-1331-4648-82CF-F0A2834A858A}" destId="{33C6DAE0-99A2-4161-B527-C34ADBB4566D}" srcOrd="0" destOrd="0" presId="urn:microsoft.com/office/officeart/2018/2/layout/IconVerticalSolidList"/>
    <dgm:cxn modelId="{51DE4BA3-9F57-44A4-BAB3-0B10FBB10798}" type="presParOf" srcId="{0D936F96-1331-4648-82CF-F0A2834A858A}" destId="{7CC1E4E6-556F-49EC-87A8-3EDAC8094440}" srcOrd="1" destOrd="0" presId="urn:microsoft.com/office/officeart/2018/2/layout/IconVerticalSolidList"/>
    <dgm:cxn modelId="{BCABAF08-24C0-468E-849B-80B306150698}" type="presParOf" srcId="{0D936F96-1331-4648-82CF-F0A2834A858A}" destId="{CCDCAF1A-2DEE-48B1-98AC-FA24B83AD5FB}" srcOrd="2" destOrd="0" presId="urn:microsoft.com/office/officeart/2018/2/layout/IconVerticalSolidList"/>
    <dgm:cxn modelId="{62340FF1-A393-4770-91C6-17E63E5C1986}" type="presParOf" srcId="{0D936F96-1331-4648-82CF-F0A2834A858A}" destId="{EFD0A45C-5D8A-4B28-BA11-E24E3A1B56E6}" srcOrd="3" destOrd="0" presId="urn:microsoft.com/office/officeart/2018/2/layout/IconVerticalSolidList"/>
    <dgm:cxn modelId="{C27F3B2F-420F-499F-8C70-349107C3FC87}" type="presParOf" srcId="{FC0B28F4-DA11-40AB-8ACF-3620B88F12F1}" destId="{2B5B9184-29CB-44B6-8693-A40C5E6F71D0}" srcOrd="1" destOrd="0" presId="urn:microsoft.com/office/officeart/2018/2/layout/IconVerticalSolidList"/>
    <dgm:cxn modelId="{DC7ADD61-8F0C-4815-9FA1-581CE4147AAE}" type="presParOf" srcId="{FC0B28F4-DA11-40AB-8ACF-3620B88F12F1}" destId="{A3D2A2B8-FA31-4283-8CB0-DFE024226F7E}" srcOrd="2" destOrd="0" presId="urn:microsoft.com/office/officeart/2018/2/layout/IconVerticalSolidList"/>
    <dgm:cxn modelId="{6EB77478-A6F9-4812-8112-5B2BB027A995}" type="presParOf" srcId="{A3D2A2B8-FA31-4283-8CB0-DFE024226F7E}" destId="{0772C6F8-3513-4EF2-A79B-4627ACB76664}" srcOrd="0" destOrd="0" presId="urn:microsoft.com/office/officeart/2018/2/layout/IconVerticalSolidList"/>
    <dgm:cxn modelId="{30BDCCB5-4377-4624-8418-B403750DDD50}" type="presParOf" srcId="{A3D2A2B8-FA31-4283-8CB0-DFE024226F7E}" destId="{BF717853-1CE0-433C-8BA8-8E833181BC2D}" srcOrd="1" destOrd="0" presId="urn:microsoft.com/office/officeart/2018/2/layout/IconVerticalSolidList"/>
    <dgm:cxn modelId="{B43B6896-68A3-4EA8-AA2A-1E7067533956}" type="presParOf" srcId="{A3D2A2B8-FA31-4283-8CB0-DFE024226F7E}" destId="{35E42EE1-B76B-4707-9462-FA1E2278A93F}" srcOrd="2" destOrd="0" presId="urn:microsoft.com/office/officeart/2018/2/layout/IconVerticalSolidList"/>
    <dgm:cxn modelId="{E864C4A7-C8D8-41AA-8BD7-2A0B0EFDEAF0}" type="presParOf" srcId="{A3D2A2B8-FA31-4283-8CB0-DFE024226F7E}" destId="{0FF7B8D1-A330-4187-BA43-669EF0D1E3B2}" srcOrd="3" destOrd="0" presId="urn:microsoft.com/office/officeart/2018/2/layout/IconVerticalSolidList"/>
    <dgm:cxn modelId="{2C841CB0-22F5-4BB3-B704-2789F8F11702}" type="presParOf" srcId="{FC0B28F4-DA11-40AB-8ACF-3620B88F12F1}" destId="{B3B5210C-C71C-4C08-9043-2C08C08BE508}" srcOrd="3" destOrd="0" presId="urn:microsoft.com/office/officeart/2018/2/layout/IconVerticalSolidList"/>
    <dgm:cxn modelId="{4A42C19F-BB8B-4939-891A-D17ACF82C87D}" type="presParOf" srcId="{FC0B28F4-DA11-40AB-8ACF-3620B88F12F1}" destId="{84DEC424-1DC8-4DD6-8465-485A3B2EA067}" srcOrd="4" destOrd="0" presId="urn:microsoft.com/office/officeart/2018/2/layout/IconVerticalSolidList"/>
    <dgm:cxn modelId="{0232CD25-6F46-413C-B415-2B48ED41F980}" type="presParOf" srcId="{84DEC424-1DC8-4DD6-8465-485A3B2EA067}" destId="{6881EAA2-7A00-44F6-B49F-58CD0525B56C}" srcOrd="0" destOrd="0" presId="urn:microsoft.com/office/officeart/2018/2/layout/IconVerticalSolidList"/>
    <dgm:cxn modelId="{2B4B2D91-1E82-44AA-A815-B120ADC99CB0}" type="presParOf" srcId="{84DEC424-1DC8-4DD6-8465-485A3B2EA067}" destId="{80790C27-E2F8-493F-9F18-0B3233F4085D}" srcOrd="1" destOrd="0" presId="urn:microsoft.com/office/officeart/2018/2/layout/IconVerticalSolidList"/>
    <dgm:cxn modelId="{088C08F7-72CC-4F3F-BB1C-5BFA22EAA3DE}" type="presParOf" srcId="{84DEC424-1DC8-4DD6-8465-485A3B2EA067}" destId="{C41F97A7-053F-4DED-8FF0-3D3A8000D568}" srcOrd="2" destOrd="0" presId="urn:microsoft.com/office/officeart/2018/2/layout/IconVerticalSolidList"/>
    <dgm:cxn modelId="{2788FAD0-6E7D-428A-A0F9-674D7DFD0F97}" type="presParOf" srcId="{84DEC424-1DC8-4DD6-8465-485A3B2EA067}" destId="{DDAE932A-3E4E-4CD4-9DD3-C7D6F951E932}" srcOrd="3" destOrd="0" presId="urn:microsoft.com/office/officeart/2018/2/layout/IconVerticalSolidList"/>
    <dgm:cxn modelId="{D46F6846-EB6A-4369-9A3A-61303F9882F2}" type="presParOf" srcId="{FC0B28F4-DA11-40AB-8ACF-3620B88F12F1}" destId="{C3877EB7-708C-4C29-A26A-ABCEE7B7E99A}" srcOrd="5" destOrd="0" presId="urn:microsoft.com/office/officeart/2018/2/layout/IconVerticalSolidList"/>
    <dgm:cxn modelId="{625676C8-C742-4E80-A590-EA7111BC2C52}" type="presParOf" srcId="{FC0B28F4-DA11-40AB-8ACF-3620B88F12F1}" destId="{630E8B14-82B8-4E0A-9E09-82A952E40340}" srcOrd="6" destOrd="0" presId="urn:microsoft.com/office/officeart/2018/2/layout/IconVerticalSolidList"/>
    <dgm:cxn modelId="{4845C760-B209-4B83-A8FD-2C74D4AB8675}" type="presParOf" srcId="{630E8B14-82B8-4E0A-9E09-82A952E40340}" destId="{BE6032F0-3B6E-4325-8BF4-A1AEAF0A8790}" srcOrd="0" destOrd="0" presId="urn:microsoft.com/office/officeart/2018/2/layout/IconVerticalSolidList"/>
    <dgm:cxn modelId="{F58DD18A-DF53-4F08-82B6-AC942E38FDE7}" type="presParOf" srcId="{630E8B14-82B8-4E0A-9E09-82A952E40340}" destId="{9331DA83-DDF9-42A0-8161-91EC01D160EB}" srcOrd="1" destOrd="0" presId="urn:microsoft.com/office/officeart/2018/2/layout/IconVerticalSolidList"/>
    <dgm:cxn modelId="{122AF0A7-1210-4B25-B707-6B81AB082A68}" type="presParOf" srcId="{630E8B14-82B8-4E0A-9E09-82A952E40340}" destId="{3839771B-C425-41B1-A365-174C750D5F08}" srcOrd="2" destOrd="0" presId="urn:microsoft.com/office/officeart/2018/2/layout/IconVerticalSolidList"/>
    <dgm:cxn modelId="{FA12F206-DF34-42D8-BCC4-274F32814DF9}" type="presParOf" srcId="{630E8B14-82B8-4E0A-9E09-82A952E40340}" destId="{836C1ABE-18FE-4E18-B176-2BEA9F1EDD43}"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D73630-499F-479C-87A1-673AAED8DD97}" type="doc">
      <dgm:prSet loTypeId="urn:microsoft.com/office/officeart/2018/2/layout/IconVerticalSolidList" loCatId="icon" qsTypeId="urn:microsoft.com/office/officeart/2005/8/quickstyle/simple4" qsCatId="simple" csTypeId="urn:microsoft.com/office/officeart/2018/5/colors/Iconchunking_neutralicontext_colorful1" csCatId="colorful" phldr="1"/>
      <dgm:spPr/>
      <dgm:t>
        <a:bodyPr/>
        <a:lstStyle/>
        <a:p>
          <a:endParaRPr lang="en-US"/>
        </a:p>
      </dgm:t>
    </dgm:pt>
    <dgm:pt modelId="{04992CC4-D0AC-4230-9E0D-320BAD0B571B}">
      <dgm:prSet/>
      <dgm:spPr/>
      <dgm:t>
        <a:bodyPr/>
        <a:lstStyle/>
        <a:p>
          <a:pPr>
            <a:lnSpc>
              <a:spcPct val="100000"/>
            </a:lnSpc>
          </a:pPr>
          <a:endParaRPr lang="en-US" dirty="0">
            <a:solidFill>
              <a:schemeClr val="tx1"/>
            </a:solidFill>
          </a:endParaRPr>
        </a:p>
      </dgm:t>
    </dgm:pt>
    <dgm:pt modelId="{E2029842-935D-4FAD-BBD4-51D3B9E43216}" type="parTrans" cxnId="{B740E2D0-65D0-4C81-8D89-163959945DE5}">
      <dgm:prSet/>
      <dgm:spPr/>
      <dgm:t>
        <a:bodyPr/>
        <a:lstStyle/>
        <a:p>
          <a:endParaRPr lang="en-US" sz="3200"/>
        </a:p>
      </dgm:t>
    </dgm:pt>
    <dgm:pt modelId="{B40913C1-47F9-48E0-9C7B-3C8717D00CF8}" type="sibTrans" cxnId="{B740E2D0-65D0-4C81-8D89-163959945DE5}">
      <dgm:prSet/>
      <dgm:spPr/>
      <dgm:t>
        <a:bodyPr/>
        <a:lstStyle/>
        <a:p>
          <a:endParaRPr lang="en-US"/>
        </a:p>
      </dgm:t>
    </dgm:pt>
    <dgm:pt modelId="{4CD745AB-1A35-49F0-A396-1F5089846ED3}">
      <dgm:prSet custT="1"/>
      <dgm:spPr/>
      <dgm:t>
        <a:bodyPr/>
        <a:lstStyle/>
        <a:p>
          <a:pPr>
            <a:lnSpc>
              <a:spcPct val="100000"/>
            </a:lnSpc>
          </a:pPr>
          <a:endParaRPr lang="en-US" sz="2000" dirty="0"/>
        </a:p>
      </dgm:t>
    </dgm:pt>
    <dgm:pt modelId="{2B9DA4ED-351D-4957-BAF2-3FED094B765A}" type="parTrans" cxnId="{85076048-FF74-460B-A3BD-B9F7A0185DA7}">
      <dgm:prSet/>
      <dgm:spPr/>
      <dgm:t>
        <a:bodyPr/>
        <a:lstStyle/>
        <a:p>
          <a:endParaRPr lang="en-US" sz="3200"/>
        </a:p>
      </dgm:t>
    </dgm:pt>
    <dgm:pt modelId="{C16DB60F-FE09-45A5-9F39-C592A3C7F435}" type="sibTrans" cxnId="{85076048-FF74-460B-A3BD-B9F7A0185DA7}">
      <dgm:prSet/>
      <dgm:spPr/>
      <dgm:t>
        <a:bodyPr/>
        <a:lstStyle/>
        <a:p>
          <a:endParaRPr lang="en-US"/>
        </a:p>
      </dgm:t>
    </dgm:pt>
    <dgm:pt modelId="{C912E7DD-D012-46DB-BFD8-39C3D0492586}">
      <dgm:prSet custT="1"/>
      <dgm:spPr/>
      <dgm:t>
        <a:bodyPr/>
        <a:lstStyle/>
        <a:p>
          <a:pPr algn="l">
            <a:lnSpc>
              <a:spcPct val="100000"/>
            </a:lnSpc>
          </a:pPr>
          <a:r>
            <a:rPr lang="en-US" sz="3200" dirty="0"/>
            <a:t>   </a:t>
          </a:r>
          <a:r>
            <a:rPr lang="en-US" sz="3200" b="1" dirty="0">
              <a:solidFill>
                <a:schemeClr val="tx1"/>
              </a:solidFill>
            </a:rPr>
            <a:t>Simulation</a:t>
          </a:r>
        </a:p>
      </dgm:t>
    </dgm:pt>
    <dgm:pt modelId="{B7E5194A-23ED-4713-9CFA-85D61BFAB508}" type="parTrans" cxnId="{DF7A3CF6-8287-4667-8D1C-F24CCE00CF06}">
      <dgm:prSet/>
      <dgm:spPr/>
      <dgm:t>
        <a:bodyPr/>
        <a:lstStyle/>
        <a:p>
          <a:endParaRPr lang="en-US"/>
        </a:p>
      </dgm:t>
    </dgm:pt>
    <dgm:pt modelId="{5DFB95A8-CC9E-4152-AD06-A3BE1131087D}" type="sibTrans" cxnId="{DF7A3CF6-8287-4667-8D1C-F24CCE00CF06}">
      <dgm:prSet/>
      <dgm:spPr/>
      <dgm:t>
        <a:bodyPr/>
        <a:lstStyle/>
        <a:p>
          <a:endParaRPr lang="en-US"/>
        </a:p>
      </dgm:t>
    </dgm:pt>
    <dgm:pt modelId="{35C34A0A-725D-4A3E-9A45-7FFC9591C578}">
      <dgm:prSet/>
      <dgm:spPr/>
      <dgm:t>
        <a:bodyPr/>
        <a:lstStyle/>
        <a:p>
          <a:pPr>
            <a:lnSpc>
              <a:spcPct val="100000"/>
            </a:lnSpc>
          </a:pPr>
          <a:endParaRPr lang="en-US" dirty="0">
            <a:solidFill>
              <a:schemeClr val="tx1"/>
            </a:solidFill>
          </a:endParaRPr>
        </a:p>
      </dgm:t>
    </dgm:pt>
    <dgm:pt modelId="{0649D1C3-FBCD-4CAA-A622-1EB8E569378F}" type="sibTrans" cxnId="{175A0A74-5F9B-47E9-AAC1-2BD34C5B3D90}">
      <dgm:prSet/>
      <dgm:spPr/>
      <dgm:t>
        <a:bodyPr/>
        <a:lstStyle/>
        <a:p>
          <a:endParaRPr lang="en-US"/>
        </a:p>
      </dgm:t>
    </dgm:pt>
    <dgm:pt modelId="{C08D8B96-8274-4449-A1CC-323A342A25A5}" type="parTrans" cxnId="{175A0A74-5F9B-47E9-AAC1-2BD34C5B3D90}">
      <dgm:prSet/>
      <dgm:spPr/>
      <dgm:t>
        <a:bodyPr/>
        <a:lstStyle/>
        <a:p>
          <a:endParaRPr lang="en-US" sz="3200"/>
        </a:p>
      </dgm:t>
    </dgm:pt>
    <dgm:pt modelId="{FC0B28F4-DA11-40AB-8ACF-3620B88F12F1}" type="pres">
      <dgm:prSet presAssocID="{C8D73630-499F-479C-87A1-673AAED8DD97}" presName="root" presStyleCnt="0">
        <dgm:presLayoutVars>
          <dgm:dir/>
          <dgm:resizeHandles val="exact"/>
        </dgm:presLayoutVars>
      </dgm:prSet>
      <dgm:spPr/>
    </dgm:pt>
    <dgm:pt modelId="{0D936F96-1331-4648-82CF-F0A2834A858A}" type="pres">
      <dgm:prSet presAssocID="{C912E7DD-D012-46DB-BFD8-39C3D0492586}" presName="compNode" presStyleCnt="0"/>
      <dgm:spPr/>
    </dgm:pt>
    <dgm:pt modelId="{33C6DAE0-99A2-4161-B527-C34ADBB4566D}" type="pres">
      <dgm:prSet presAssocID="{C912E7DD-D012-46DB-BFD8-39C3D0492586}" presName="bgRect" presStyleLbl="bgShp" presStyleIdx="0" presStyleCnt="4" custLinFactNeighborX="-528" custLinFactNeighborY="-1252"/>
      <dgm:spPr>
        <a:solidFill>
          <a:schemeClr val="accent3">
            <a:lumMod val="75000"/>
          </a:schemeClr>
        </a:solidFill>
      </dgm:spPr>
    </dgm:pt>
    <dgm:pt modelId="{7CC1E4E6-556F-49EC-87A8-3EDAC8094440}" type="pres">
      <dgm:prSet presAssocID="{C912E7DD-D012-46DB-BFD8-39C3D0492586}" presName="iconRect" presStyleLbl="node1" presStyleIdx="0" presStyleCnt="4"/>
      <dgm:spPr>
        <a:noFill/>
      </dgm:spPr>
    </dgm:pt>
    <dgm:pt modelId="{CCDCAF1A-2DEE-48B1-98AC-FA24B83AD5FB}" type="pres">
      <dgm:prSet presAssocID="{C912E7DD-D012-46DB-BFD8-39C3D0492586}" presName="spaceRect" presStyleCnt="0"/>
      <dgm:spPr/>
    </dgm:pt>
    <dgm:pt modelId="{EFD0A45C-5D8A-4B28-BA11-E24E3A1B56E6}" type="pres">
      <dgm:prSet presAssocID="{C912E7DD-D012-46DB-BFD8-39C3D0492586}" presName="parTx" presStyleLbl="revTx" presStyleIdx="0" presStyleCnt="4" custScaleY="81725">
        <dgm:presLayoutVars>
          <dgm:chMax val="0"/>
          <dgm:chPref val="0"/>
        </dgm:presLayoutVars>
      </dgm:prSet>
      <dgm:spPr/>
    </dgm:pt>
    <dgm:pt modelId="{2B5B9184-29CB-44B6-8693-A40C5E6F71D0}" type="pres">
      <dgm:prSet presAssocID="{5DFB95A8-CC9E-4152-AD06-A3BE1131087D}" presName="sibTrans" presStyleCnt="0"/>
      <dgm:spPr/>
    </dgm:pt>
    <dgm:pt modelId="{A3D2A2B8-FA31-4283-8CB0-DFE024226F7E}" type="pres">
      <dgm:prSet presAssocID="{35C34A0A-725D-4A3E-9A45-7FFC9591C578}" presName="compNode" presStyleCnt="0"/>
      <dgm:spPr/>
    </dgm:pt>
    <dgm:pt modelId="{0772C6F8-3513-4EF2-A79B-4627ACB76664}" type="pres">
      <dgm:prSet presAssocID="{35C34A0A-725D-4A3E-9A45-7FFC9591C578}" presName="bgRect" presStyleLbl="bgShp" presStyleIdx="1" presStyleCnt="4"/>
      <dgm:spPr>
        <a:solidFill>
          <a:schemeClr val="accent4">
            <a:lumMod val="75000"/>
          </a:schemeClr>
        </a:solidFill>
      </dgm:spPr>
    </dgm:pt>
    <dgm:pt modelId="{BF717853-1CE0-433C-8BA8-8E833181BC2D}" type="pres">
      <dgm:prSet presAssocID="{35C34A0A-725D-4A3E-9A45-7FFC9591C578}" presName="iconRect" presStyleLbl="node1" presStyleIdx="1" presStyleCnt="4" custScaleX="187855" custScaleY="17835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3000" b="-3000"/>
          </a:stretch>
        </a:blipFill>
        <a:ln>
          <a:noFill/>
        </a:ln>
      </dgm:spPr>
      <dgm:extLst>
        <a:ext uri="{E40237B7-FDA0-4F09-8148-C483321AD2D9}">
          <dgm14:cNvPr xmlns:dgm14="http://schemas.microsoft.com/office/drawing/2010/diagram" id="0" name="" descr="Magnet"/>
        </a:ext>
      </dgm:extLst>
    </dgm:pt>
    <dgm:pt modelId="{35E42EE1-B76B-4707-9462-FA1E2278A93F}" type="pres">
      <dgm:prSet presAssocID="{35C34A0A-725D-4A3E-9A45-7FFC9591C578}" presName="spaceRect" presStyleCnt="0"/>
      <dgm:spPr/>
    </dgm:pt>
    <dgm:pt modelId="{0FF7B8D1-A330-4187-BA43-669EF0D1E3B2}" type="pres">
      <dgm:prSet presAssocID="{35C34A0A-725D-4A3E-9A45-7FFC9591C578}" presName="parTx" presStyleLbl="revTx" presStyleIdx="1" presStyleCnt="4">
        <dgm:presLayoutVars>
          <dgm:chMax val="0"/>
          <dgm:chPref val="0"/>
        </dgm:presLayoutVars>
      </dgm:prSet>
      <dgm:spPr/>
    </dgm:pt>
    <dgm:pt modelId="{B3B5210C-C71C-4C08-9043-2C08C08BE508}" type="pres">
      <dgm:prSet presAssocID="{0649D1C3-FBCD-4CAA-A622-1EB8E569378F}" presName="sibTrans" presStyleCnt="0"/>
      <dgm:spPr/>
    </dgm:pt>
    <dgm:pt modelId="{84DEC424-1DC8-4DD6-8465-485A3B2EA067}" type="pres">
      <dgm:prSet presAssocID="{04992CC4-D0AC-4230-9E0D-320BAD0B571B}" presName="compNode" presStyleCnt="0"/>
      <dgm:spPr/>
    </dgm:pt>
    <dgm:pt modelId="{6881EAA2-7A00-44F6-B49F-58CD0525B56C}" type="pres">
      <dgm:prSet presAssocID="{04992CC4-D0AC-4230-9E0D-320BAD0B571B}" presName="bgRect" presStyleLbl="bgShp" presStyleIdx="2" presStyleCnt="4"/>
      <dgm:spPr>
        <a:solidFill>
          <a:schemeClr val="bg1">
            <a:lumMod val="65000"/>
            <a:lumOff val="35000"/>
          </a:schemeClr>
        </a:solidFill>
      </dgm:spPr>
    </dgm:pt>
    <dgm:pt modelId="{80790C27-E2F8-493F-9F18-0B3233F4085D}" type="pres">
      <dgm:prSet presAssocID="{04992CC4-D0AC-4230-9E0D-320BAD0B571B}" presName="iconRect" presStyleLbl="node1" presStyleIdx="2" presStyleCnt="4" custScaleX="147107" custScaleY="176565"/>
      <dgm:spPr>
        <a:blipFill>
          <a:blip xmlns:r="http://schemas.openxmlformats.org/officeDocument/2006/relationships" r:embed="rId3">
            <a:extLst>
              <a:ext uri="{96DAC541-7B7A-43D3-8B79-37D633B846F1}">
                <asvg:svgBlip xmlns:asvg="http://schemas.microsoft.com/office/drawing/2016/SVG/main" r:embed="rId4"/>
              </a:ext>
            </a:extLst>
          </a:blip>
          <a:srcRect/>
          <a:stretch>
            <a:fillRect l="-10000" r="-10000"/>
          </a:stretch>
        </a:blipFill>
        <a:ln>
          <a:noFill/>
        </a:ln>
      </dgm:spPr>
      <dgm:extLst>
        <a:ext uri="{E40237B7-FDA0-4F09-8148-C483321AD2D9}">
          <dgm14:cNvPr xmlns:dgm14="http://schemas.microsoft.com/office/drawing/2010/diagram" id="0" name="" descr="Ruler"/>
        </a:ext>
      </dgm:extLst>
    </dgm:pt>
    <dgm:pt modelId="{C41F97A7-053F-4DED-8FF0-3D3A8000D568}" type="pres">
      <dgm:prSet presAssocID="{04992CC4-D0AC-4230-9E0D-320BAD0B571B}" presName="spaceRect" presStyleCnt="0"/>
      <dgm:spPr/>
    </dgm:pt>
    <dgm:pt modelId="{DDAE932A-3E4E-4CD4-9DD3-C7D6F951E932}" type="pres">
      <dgm:prSet presAssocID="{04992CC4-D0AC-4230-9E0D-320BAD0B571B}" presName="parTx" presStyleLbl="revTx" presStyleIdx="2" presStyleCnt="4">
        <dgm:presLayoutVars>
          <dgm:chMax val="0"/>
          <dgm:chPref val="0"/>
        </dgm:presLayoutVars>
      </dgm:prSet>
      <dgm:spPr/>
    </dgm:pt>
    <dgm:pt modelId="{C3877EB7-708C-4C29-A26A-ABCEE7B7E99A}" type="pres">
      <dgm:prSet presAssocID="{B40913C1-47F9-48E0-9C7B-3C8717D00CF8}" presName="sibTrans" presStyleCnt="0"/>
      <dgm:spPr/>
    </dgm:pt>
    <dgm:pt modelId="{630E8B14-82B8-4E0A-9E09-82A952E40340}" type="pres">
      <dgm:prSet presAssocID="{4CD745AB-1A35-49F0-A396-1F5089846ED3}" presName="compNode" presStyleCnt="0"/>
      <dgm:spPr/>
    </dgm:pt>
    <dgm:pt modelId="{BE6032F0-3B6E-4325-8BF4-A1AEAF0A8790}" type="pres">
      <dgm:prSet presAssocID="{4CD745AB-1A35-49F0-A396-1F5089846ED3}" presName="bgRect" presStyleLbl="bgShp" presStyleIdx="3" presStyleCnt="4"/>
      <dgm:spPr>
        <a:gradFill flip="none" rotWithShape="0">
          <a:gsLst>
            <a:gs pos="0">
              <a:srgbClr val="7030A0">
                <a:shade val="30000"/>
                <a:satMod val="115000"/>
              </a:srgbClr>
            </a:gs>
            <a:gs pos="50000">
              <a:srgbClr val="7030A0">
                <a:shade val="67500"/>
                <a:satMod val="115000"/>
              </a:srgbClr>
            </a:gs>
            <a:gs pos="100000">
              <a:srgbClr val="7030A0">
                <a:shade val="100000"/>
                <a:satMod val="115000"/>
              </a:srgbClr>
            </a:gs>
          </a:gsLst>
          <a:lin ang="16200000" scaled="1"/>
          <a:tileRect/>
        </a:gradFill>
      </dgm:spPr>
    </dgm:pt>
    <dgm:pt modelId="{9331DA83-DDF9-42A0-8161-91EC01D160EB}" type="pres">
      <dgm:prSet presAssocID="{4CD745AB-1A35-49F0-A396-1F5089846ED3}" presName="iconRect" presStyleLbl="node1" presStyleIdx="3" presStyleCnt="4" custScaleX="151634" custScaleY="16119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3000" r="-3000"/>
          </a:stretch>
        </a:blipFill>
        <a:ln>
          <a:noFill/>
        </a:ln>
      </dgm:spPr>
      <dgm:extLst>
        <a:ext uri="{E40237B7-FDA0-4F09-8148-C483321AD2D9}">
          <dgm14:cNvPr xmlns:dgm14="http://schemas.microsoft.com/office/drawing/2010/diagram" id="0" name="" descr="Bar chart"/>
        </a:ext>
      </dgm:extLst>
    </dgm:pt>
    <dgm:pt modelId="{3839771B-C425-41B1-A365-174C750D5F08}" type="pres">
      <dgm:prSet presAssocID="{4CD745AB-1A35-49F0-A396-1F5089846ED3}" presName="spaceRect" presStyleCnt="0"/>
      <dgm:spPr/>
    </dgm:pt>
    <dgm:pt modelId="{836C1ABE-18FE-4E18-B176-2BEA9F1EDD43}" type="pres">
      <dgm:prSet presAssocID="{4CD745AB-1A35-49F0-A396-1F5089846ED3}" presName="parTx" presStyleLbl="revTx" presStyleIdx="3" presStyleCnt="4">
        <dgm:presLayoutVars>
          <dgm:chMax val="0"/>
          <dgm:chPref val="0"/>
        </dgm:presLayoutVars>
      </dgm:prSet>
      <dgm:spPr/>
    </dgm:pt>
  </dgm:ptLst>
  <dgm:cxnLst>
    <dgm:cxn modelId="{9026871D-7CD6-42CB-9829-281948E9F459}" type="presOf" srcId="{04992CC4-D0AC-4230-9E0D-320BAD0B571B}" destId="{DDAE932A-3E4E-4CD4-9DD3-C7D6F951E932}" srcOrd="0" destOrd="0" presId="urn:microsoft.com/office/officeart/2018/2/layout/IconVerticalSolidList"/>
    <dgm:cxn modelId="{312E1568-54A6-49AF-9C7E-DD907D1B7447}" type="presOf" srcId="{C8D73630-499F-479C-87A1-673AAED8DD97}" destId="{FC0B28F4-DA11-40AB-8ACF-3620B88F12F1}" srcOrd="0" destOrd="0" presId="urn:microsoft.com/office/officeart/2018/2/layout/IconVerticalSolidList"/>
    <dgm:cxn modelId="{85076048-FF74-460B-A3BD-B9F7A0185DA7}" srcId="{C8D73630-499F-479C-87A1-673AAED8DD97}" destId="{4CD745AB-1A35-49F0-A396-1F5089846ED3}" srcOrd="3" destOrd="0" parTransId="{2B9DA4ED-351D-4957-BAF2-3FED094B765A}" sibTransId="{C16DB60F-FE09-45A5-9F39-C592A3C7F435}"/>
    <dgm:cxn modelId="{175A0A74-5F9B-47E9-AAC1-2BD34C5B3D90}" srcId="{C8D73630-499F-479C-87A1-673AAED8DD97}" destId="{35C34A0A-725D-4A3E-9A45-7FFC9591C578}" srcOrd="1" destOrd="0" parTransId="{C08D8B96-8274-4449-A1CC-323A342A25A5}" sibTransId="{0649D1C3-FBCD-4CAA-A622-1EB8E569378F}"/>
    <dgm:cxn modelId="{C861D4A4-63DA-4945-9612-9CD15F853AFB}" type="presOf" srcId="{35C34A0A-725D-4A3E-9A45-7FFC9591C578}" destId="{0FF7B8D1-A330-4187-BA43-669EF0D1E3B2}" srcOrd="0" destOrd="0" presId="urn:microsoft.com/office/officeart/2018/2/layout/IconVerticalSolidList"/>
    <dgm:cxn modelId="{DF32E7B8-1A7B-4172-931B-B2CF938F8DE4}" type="presOf" srcId="{C912E7DD-D012-46DB-BFD8-39C3D0492586}" destId="{EFD0A45C-5D8A-4B28-BA11-E24E3A1B56E6}" srcOrd="0" destOrd="0" presId="urn:microsoft.com/office/officeart/2018/2/layout/IconVerticalSolidList"/>
    <dgm:cxn modelId="{B740E2D0-65D0-4C81-8D89-163959945DE5}" srcId="{C8D73630-499F-479C-87A1-673AAED8DD97}" destId="{04992CC4-D0AC-4230-9E0D-320BAD0B571B}" srcOrd="2" destOrd="0" parTransId="{E2029842-935D-4FAD-BBD4-51D3B9E43216}" sibTransId="{B40913C1-47F9-48E0-9C7B-3C8717D00CF8}"/>
    <dgm:cxn modelId="{5A2909DF-F735-4462-884A-4954835802AA}" type="presOf" srcId="{4CD745AB-1A35-49F0-A396-1F5089846ED3}" destId="{836C1ABE-18FE-4E18-B176-2BEA9F1EDD43}" srcOrd="0" destOrd="0" presId="urn:microsoft.com/office/officeart/2018/2/layout/IconVerticalSolidList"/>
    <dgm:cxn modelId="{DF7A3CF6-8287-4667-8D1C-F24CCE00CF06}" srcId="{C8D73630-499F-479C-87A1-673AAED8DD97}" destId="{C912E7DD-D012-46DB-BFD8-39C3D0492586}" srcOrd="0" destOrd="0" parTransId="{B7E5194A-23ED-4713-9CFA-85D61BFAB508}" sibTransId="{5DFB95A8-CC9E-4152-AD06-A3BE1131087D}"/>
    <dgm:cxn modelId="{5ADBDC2D-2318-49EF-9B6F-3A19E77457B6}" type="presParOf" srcId="{FC0B28F4-DA11-40AB-8ACF-3620B88F12F1}" destId="{0D936F96-1331-4648-82CF-F0A2834A858A}" srcOrd="0" destOrd="0" presId="urn:microsoft.com/office/officeart/2018/2/layout/IconVerticalSolidList"/>
    <dgm:cxn modelId="{FB48CEDB-09D9-4CA9-9CA0-4B698C9661E5}" type="presParOf" srcId="{0D936F96-1331-4648-82CF-F0A2834A858A}" destId="{33C6DAE0-99A2-4161-B527-C34ADBB4566D}" srcOrd="0" destOrd="0" presId="urn:microsoft.com/office/officeart/2018/2/layout/IconVerticalSolidList"/>
    <dgm:cxn modelId="{51DE4BA3-9F57-44A4-BAB3-0B10FBB10798}" type="presParOf" srcId="{0D936F96-1331-4648-82CF-F0A2834A858A}" destId="{7CC1E4E6-556F-49EC-87A8-3EDAC8094440}" srcOrd="1" destOrd="0" presId="urn:microsoft.com/office/officeart/2018/2/layout/IconVerticalSolidList"/>
    <dgm:cxn modelId="{BCABAF08-24C0-468E-849B-80B306150698}" type="presParOf" srcId="{0D936F96-1331-4648-82CF-F0A2834A858A}" destId="{CCDCAF1A-2DEE-48B1-98AC-FA24B83AD5FB}" srcOrd="2" destOrd="0" presId="urn:microsoft.com/office/officeart/2018/2/layout/IconVerticalSolidList"/>
    <dgm:cxn modelId="{62340FF1-A393-4770-91C6-17E63E5C1986}" type="presParOf" srcId="{0D936F96-1331-4648-82CF-F0A2834A858A}" destId="{EFD0A45C-5D8A-4B28-BA11-E24E3A1B56E6}" srcOrd="3" destOrd="0" presId="urn:microsoft.com/office/officeart/2018/2/layout/IconVerticalSolidList"/>
    <dgm:cxn modelId="{C27F3B2F-420F-499F-8C70-349107C3FC87}" type="presParOf" srcId="{FC0B28F4-DA11-40AB-8ACF-3620B88F12F1}" destId="{2B5B9184-29CB-44B6-8693-A40C5E6F71D0}" srcOrd="1" destOrd="0" presId="urn:microsoft.com/office/officeart/2018/2/layout/IconVerticalSolidList"/>
    <dgm:cxn modelId="{DC7ADD61-8F0C-4815-9FA1-581CE4147AAE}" type="presParOf" srcId="{FC0B28F4-DA11-40AB-8ACF-3620B88F12F1}" destId="{A3D2A2B8-FA31-4283-8CB0-DFE024226F7E}" srcOrd="2" destOrd="0" presId="urn:microsoft.com/office/officeart/2018/2/layout/IconVerticalSolidList"/>
    <dgm:cxn modelId="{6EB77478-A6F9-4812-8112-5B2BB027A995}" type="presParOf" srcId="{A3D2A2B8-FA31-4283-8CB0-DFE024226F7E}" destId="{0772C6F8-3513-4EF2-A79B-4627ACB76664}" srcOrd="0" destOrd="0" presId="urn:microsoft.com/office/officeart/2018/2/layout/IconVerticalSolidList"/>
    <dgm:cxn modelId="{30BDCCB5-4377-4624-8418-B403750DDD50}" type="presParOf" srcId="{A3D2A2B8-FA31-4283-8CB0-DFE024226F7E}" destId="{BF717853-1CE0-433C-8BA8-8E833181BC2D}" srcOrd="1" destOrd="0" presId="urn:microsoft.com/office/officeart/2018/2/layout/IconVerticalSolidList"/>
    <dgm:cxn modelId="{B43B6896-68A3-4EA8-AA2A-1E7067533956}" type="presParOf" srcId="{A3D2A2B8-FA31-4283-8CB0-DFE024226F7E}" destId="{35E42EE1-B76B-4707-9462-FA1E2278A93F}" srcOrd="2" destOrd="0" presId="urn:microsoft.com/office/officeart/2018/2/layout/IconVerticalSolidList"/>
    <dgm:cxn modelId="{E864C4A7-C8D8-41AA-8BD7-2A0B0EFDEAF0}" type="presParOf" srcId="{A3D2A2B8-FA31-4283-8CB0-DFE024226F7E}" destId="{0FF7B8D1-A330-4187-BA43-669EF0D1E3B2}" srcOrd="3" destOrd="0" presId="urn:microsoft.com/office/officeart/2018/2/layout/IconVerticalSolidList"/>
    <dgm:cxn modelId="{2C841CB0-22F5-4BB3-B704-2789F8F11702}" type="presParOf" srcId="{FC0B28F4-DA11-40AB-8ACF-3620B88F12F1}" destId="{B3B5210C-C71C-4C08-9043-2C08C08BE508}" srcOrd="3" destOrd="0" presId="urn:microsoft.com/office/officeart/2018/2/layout/IconVerticalSolidList"/>
    <dgm:cxn modelId="{4A42C19F-BB8B-4939-891A-D17ACF82C87D}" type="presParOf" srcId="{FC0B28F4-DA11-40AB-8ACF-3620B88F12F1}" destId="{84DEC424-1DC8-4DD6-8465-485A3B2EA067}" srcOrd="4" destOrd="0" presId="urn:microsoft.com/office/officeart/2018/2/layout/IconVerticalSolidList"/>
    <dgm:cxn modelId="{0232CD25-6F46-413C-B415-2B48ED41F980}" type="presParOf" srcId="{84DEC424-1DC8-4DD6-8465-485A3B2EA067}" destId="{6881EAA2-7A00-44F6-B49F-58CD0525B56C}" srcOrd="0" destOrd="0" presId="urn:microsoft.com/office/officeart/2018/2/layout/IconVerticalSolidList"/>
    <dgm:cxn modelId="{2B4B2D91-1E82-44AA-A815-B120ADC99CB0}" type="presParOf" srcId="{84DEC424-1DC8-4DD6-8465-485A3B2EA067}" destId="{80790C27-E2F8-493F-9F18-0B3233F4085D}" srcOrd="1" destOrd="0" presId="urn:microsoft.com/office/officeart/2018/2/layout/IconVerticalSolidList"/>
    <dgm:cxn modelId="{088C08F7-72CC-4F3F-BB1C-5BFA22EAA3DE}" type="presParOf" srcId="{84DEC424-1DC8-4DD6-8465-485A3B2EA067}" destId="{C41F97A7-053F-4DED-8FF0-3D3A8000D568}" srcOrd="2" destOrd="0" presId="urn:microsoft.com/office/officeart/2018/2/layout/IconVerticalSolidList"/>
    <dgm:cxn modelId="{2788FAD0-6E7D-428A-A0F9-674D7DFD0F97}" type="presParOf" srcId="{84DEC424-1DC8-4DD6-8465-485A3B2EA067}" destId="{DDAE932A-3E4E-4CD4-9DD3-C7D6F951E932}" srcOrd="3" destOrd="0" presId="urn:microsoft.com/office/officeart/2018/2/layout/IconVerticalSolidList"/>
    <dgm:cxn modelId="{D46F6846-EB6A-4369-9A3A-61303F9882F2}" type="presParOf" srcId="{FC0B28F4-DA11-40AB-8ACF-3620B88F12F1}" destId="{C3877EB7-708C-4C29-A26A-ABCEE7B7E99A}" srcOrd="5" destOrd="0" presId="urn:microsoft.com/office/officeart/2018/2/layout/IconVerticalSolidList"/>
    <dgm:cxn modelId="{625676C8-C742-4E80-A590-EA7111BC2C52}" type="presParOf" srcId="{FC0B28F4-DA11-40AB-8ACF-3620B88F12F1}" destId="{630E8B14-82B8-4E0A-9E09-82A952E40340}" srcOrd="6" destOrd="0" presId="urn:microsoft.com/office/officeart/2018/2/layout/IconVerticalSolidList"/>
    <dgm:cxn modelId="{4845C760-B209-4B83-A8FD-2C74D4AB8675}" type="presParOf" srcId="{630E8B14-82B8-4E0A-9E09-82A952E40340}" destId="{BE6032F0-3B6E-4325-8BF4-A1AEAF0A8790}" srcOrd="0" destOrd="0" presId="urn:microsoft.com/office/officeart/2018/2/layout/IconVerticalSolidList"/>
    <dgm:cxn modelId="{F58DD18A-DF53-4F08-82B6-AC942E38FDE7}" type="presParOf" srcId="{630E8B14-82B8-4E0A-9E09-82A952E40340}" destId="{9331DA83-DDF9-42A0-8161-91EC01D160EB}" srcOrd="1" destOrd="0" presId="urn:microsoft.com/office/officeart/2018/2/layout/IconVerticalSolidList"/>
    <dgm:cxn modelId="{122AF0A7-1210-4B25-B707-6B81AB082A68}" type="presParOf" srcId="{630E8B14-82B8-4E0A-9E09-82A952E40340}" destId="{3839771B-C425-41B1-A365-174C750D5F08}" srcOrd="2" destOrd="0" presId="urn:microsoft.com/office/officeart/2018/2/layout/IconVerticalSolidList"/>
    <dgm:cxn modelId="{FA12F206-DF34-42D8-BCC4-274F32814DF9}" type="presParOf" srcId="{630E8B14-82B8-4E0A-9E09-82A952E40340}" destId="{836C1ABE-18FE-4E18-B176-2BEA9F1EDD43}"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A8FAFBB5-C8D6-4BCE-8EF6-341793E1B867}"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4C9D7802-CBF1-46DD-9903-1DD67BFB71C8}">
      <dgm:prSet phldrT="[Text]" phldr="1"/>
      <dgm:spPr>
        <a:blipFill rotWithShape="0">
          <a:blip xmlns:r="http://schemas.openxmlformats.org/officeDocument/2006/relationships" r:embed="rId1">
            <a:extLst>
              <a:ext uri="{BEBA8EAE-BF5A-486C-A8C5-ECC9F3942E4B}">
                <a14:imgProps xmlns:a14="http://schemas.microsoft.com/office/drawing/2010/main">
                  <a14:imgLayer r:embed="rId2">
                    <a14:imgEffect>
                      <a14:saturation sat="300000"/>
                    </a14:imgEffect>
                    <a14:imgEffect>
                      <a14:brightnessContrast bright="20000" contrast="-20000"/>
                    </a14:imgEffect>
                  </a14:imgLayer>
                </a14:imgProps>
              </a:ext>
            </a:extLst>
          </a:blip>
          <a:srcRect/>
          <a:stretch>
            <a:fillRect l="-11000" r="-11000"/>
          </a:stretch>
        </a:blipFill>
        <a:ln>
          <a:noFill/>
        </a:ln>
      </dgm:spPr>
      <dgm:t>
        <a:bodyPr/>
        <a:lstStyle/>
        <a:p>
          <a:endParaRPr lang="en-US"/>
        </a:p>
      </dgm:t>
    </dgm:pt>
    <dgm:pt modelId="{E52AB27B-1451-41E6-93C8-7E697ABC2EC4}" type="parTrans" cxnId="{88873E43-0218-4A29-A3A4-AF6B9F69FA79}">
      <dgm:prSet/>
      <dgm:spPr/>
      <dgm:t>
        <a:bodyPr/>
        <a:lstStyle/>
        <a:p>
          <a:endParaRPr lang="en-US"/>
        </a:p>
      </dgm:t>
    </dgm:pt>
    <dgm:pt modelId="{C882C65E-1077-42A5-94DA-0D819D7AC525}" type="sibTrans" cxnId="{88873E43-0218-4A29-A3A4-AF6B9F69FA79}">
      <dgm:prSet/>
      <dgm:spPr/>
      <dgm:t>
        <a:bodyPr/>
        <a:lstStyle/>
        <a:p>
          <a:endParaRPr lang="en-US"/>
        </a:p>
      </dgm:t>
    </dgm:pt>
    <dgm:pt modelId="{A6B0DC6F-98D9-4226-AA87-D86F130A0E9F}">
      <dgm:prSet phldrT="[Text]"/>
      <dgm:spPr>
        <a:solidFill>
          <a:schemeClr val="tx2">
            <a:lumMod val="50000"/>
            <a:alpha val="67000"/>
          </a:schemeClr>
        </a:solidFill>
        <a:ln>
          <a:noFill/>
        </a:ln>
      </dgm:spPr>
      <dgm:t>
        <a:bodyPr/>
        <a:lstStyle/>
        <a:p>
          <a:pPr>
            <a:buNone/>
          </a:pPr>
          <a:r>
            <a:rPr lang="en-US" dirty="0">
              <a:solidFill>
                <a:schemeClr val="tx1"/>
              </a:solidFill>
            </a:rPr>
            <a:t>Beam</a:t>
          </a:r>
        </a:p>
      </dgm:t>
    </dgm:pt>
    <dgm:pt modelId="{AD367905-A413-4168-9DA3-968C60AD950B}" type="parTrans" cxnId="{6DECBA9B-AD88-465F-95AF-1E51B7C615A1}">
      <dgm:prSet/>
      <dgm:spPr/>
      <dgm:t>
        <a:bodyPr/>
        <a:lstStyle/>
        <a:p>
          <a:endParaRPr lang="en-US"/>
        </a:p>
      </dgm:t>
    </dgm:pt>
    <dgm:pt modelId="{5078F366-9260-46E9-AAAD-FD8D100E0BD0}" type="sibTrans" cxnId="{6DECBA9B-AD88-465F-95AF-1E51B7C615A1}">
      <dgm:prSet/>
      <dgm:spPr/>
      <dgm:t>
        <a:bodyPr/>
        <a:lstStyle/>
        <a:p>
          <a:endParaRPr lang="en-US"/>
        </a:p>
      </dgm:t>
    </dgm:pt>
    <dgm:pt modelId="{E4254829-C4ED-41F8-A83C-EC1C5E4D973A}">
      <dgm:prSet phldrT="[Text]" phldr="1"/>
      <dgm:spPr>
        <a:blipFill rotWithShape="0">
          <a:blip xmlns:r="http://schemas.openxmlformats.org/officeDocument/2006/relationships" r:embed="rId3"/>
          <a:srcRect/>
          <a:stretch>
            <a:fillRect l="-15000" r="-15000"/>
          </a:stretch>
        </a:blipFill>
        <a:ln>
          <a:noFill/>
        </a:ln>
      </dgm:spPr>
      <dgm:t>
        <a:bodyPr/>
        <a:lstStyle/>
        <a:p>
          <a:endParaRPr lang="en-US"/>
        </a:p>
      </dgm:t>
    </dgm:pt>
    <dgm:pt modelId="{CE61584D-874A-4514-BF17-8B7C21C16DEC}" type="parTrans" cxnId="{581A5C47-61E5-45EF-AD5B-835E90D0B33D}">
      <dgm:prSet/>
      <dgm:spPr/>
      <dgm:t>
        <a:bodyPr/>
        <a:lstStyle/>
        <a:p>
          <a:endParaRPr lang="en-US"/>
        </a:p>
      </dgm:t>
    </dgm:pt>
    <dgm:pt modelId="{09A2C7AD-B4B3-4687-AB2E-9266CC2377E0}" type="sibTrans" cxnId="{581A5C47-61E5-45EF-AD5B-835E90D0B33D}">
      <dgm:prSet/>
      <dgm:spPr/>
      <dgm:t>
        <a:bodyPr/>
        <a:lstStyle/>
        <a:p>
          <a:endParaRPr lang="en-US"/>
        </a:p>
      </dgm:t>
    </dgm:pt>
    <dgm:pt modelId="{5C8DAC2D-7CA7-4597-8CA8-0BD9A763901C}">
      <dgm:prSet phldrT="[Text]"/>
      <dgm:spPr>
        <a:solidFill>
          <a:schemeClr val="tx2">
            <a:lumMod val="50000"/>
            <a:alpha val="67000"/>
          </a:schemeClr>
        </a:solidFill>
        <a:ln>
          <a:noFill/>
        </a:ln>
      </dgm:spPr>
      <dgm:t>
        <a:bodyPr/>
        <a:lstStyle/>
        <a:p>
          <a:pPr>
            <a:buNone/>
          </a:pPr>
          <a:r>
            <a:rPr lang="en-US" dirty="0">
              <a:solidFill>
                <a:schemeClr val="tx1"/>
              </a:solidFill>
            </a:rPr>
            <a:t>Machine settings</a:t>
          </a:r>
        </a:p>
      </dgm:t>
    </dgm:pt>
    <dgm:pt modelId="{409B28E5-2928-43B1-BEDB-55ED225A355D}" type="parTrans" cxnId="{411B6A40-00FF-4217-A5B1-15F6DD05AD38}">
      <dgm:prSet/>
      <dgm:spPr/>
      <dgm:t>
        <a:bodyPr/>
        <a:lstStyle/>
        <a:p>
          <a:endParaRPr lang="en-US"/>
        </a:p>
      </dgm:t>
    </dgm:pt>
    <dgm:pt modelId="{37B6B453-2CFF-4871-92EC-1160DEED137C}" type="sibTrans" cxnId="{411B6A40-00FF-4217-A5B1-15F6DD05AD38}">
      <dgm:prSet/>
      <dgm:spPr/>
      <dgm:t>
        <a:bodyPr/>
        <a:lstStyle/>
        <a:p>
          <a:endParaRPr lang="en-US"/>
        </a:p>
      </dgm:t>
    </dgm:pt>
    <dgm:pt modelId="{7E505EB9-D995-46C1-A7A1-C049C3A36E35}">
      <dgm:prSet phldrT="[Text]"/>
      <dgm:spPr>
        <a:solidFill>
          <a:schemeClr val="tx2">
            <a:lumMod val="50000"/>
            <a:alpha val="67000"/>
          </a:schemeClr>
        </a:solidFill>
        <a:ln>
          <a:noFill/>
        </a:ln>
      </dgm:spPr>
      <dgm:t>
        <a:bodyPr/>
        <a:lstStyle/>
        <a:p>
          <a:pPr algn="l">
            <a:buNone/>
          </a:pPr>
          <a:r>
            <a:rPr lang="en-US" dirty="0"/>
            <a:t>  </a:t>
          </a:r>
          <a:r>
            <a:rPr lang="en-US" dirty="0">
              <a:solidFill>
                <a:schemeClr val="tx1"/>
              </a:solidFill>
            </a:rPr>
            <a:t>Simulation</a:t>
          </a:r>
        </a:p>
      </dgm:t>
    </dgm:pt>
    <dgm:pt modelId="{7877A3E5-FBD2-43DE-A77E-B9F6DBF04D17}" type="parTrans" cxnId="{9133E14A-CB8E-496F-B4F0-37CAFE8107BA}">
      <dgm:prSet/>
      <dgm:spPr/>
      <dgm:t>
        <a:bodyPr/>
        <a:lstStyle/>
        <a:p>
          <a:endParaRPr lang="en-US"/>
        </a:p>
      </dgm:t>
    </dgm:pt>
    <dgm:pt modelId="{A0D23124-82A3-424C-9F6E-FC146A15BFD6}" type="sibTrans" cxnId="{9133E14A-CB8E-496F-B4F0-37CAFE8107BA}">
      <dgm:prSet/>
      <dgm:spPr/>
      <dgm:t>
        <a:bodyPr/>
        <a:lstStyle/>
        <a:p>
          <a:endParaRPr lang="en-US"/>
        </a:p>
      </dgm:t>
    </dgm:pt>
    <dgm:pt modelId="{B8547342-5345-4365-80C2-FF7A3C39AFEF}">
      <dgm:prSet phldrT="[Text]" phldr="1"/>
      <dgm:spPr>
        <a:blipFill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a:ln>
          <a:noFill/>
        </a:ln>
      </dgm:spPr>
      <dgm:t>
        <a:bodyPr/>
        <a:lstStyle/>
        <a:p>
          <a:endParaRPr lang="en-US" dirty="0"/>
        </a:p>
      </dgm:t>
    </dgm:pt>
    <dgm:pt modelId="{445A9A68-CA6D-47FE-B76E-42778896B7AF}" type="parTrans" cxnId="{A1319788-8A86-4541-844F-BBAD44679608}">
      <dgm:prSet/>
      <dgm:spPr/>
      <dgm:t>
        <a:bodyPr/>
        <a:lstStyle/>
        <a:p>
          <a:endParaRPr lang="en-US"/>
        </a:p>
      </dgm:t>
    </dgm:pt>
    <dgm:pt modelId="{F2E2E295-2998-4A7C-86D3-4CCED324436E}" type="sibTrans" cxnId="{A1319788-8A86-4541-844F-BBAD44679608}">
      <dgm:prSet/>
      <dgm:spPr/>
      <dgm:t>
        <a:bodyPr/>
        <a:lstStyle/>
        <a:p>
          <a:endParaRPr lang="en-US"/>
        </a:p>
      </dgm:t>
    </dgm:pt>
    <dgm:pt modelId="{B8BCFEBF-BAE7-448C-A05C-FCEEFA08E9D0}">
      <dgm:prSet phldrT="[Text]"/>
      <dgm:spPr>
        <a:solidFill>
          <a:schemeClr val="tx2">
            <a:lumMod val="50000"/>
            <a:alpha val="67000"/>
          </a:schemeClr>
        </a:solidFill>
        <a:ln>
          <a:noFill/>
        </a:ln>
      </dgm:spPr>
      <dgm:t>
        <a:bodyPr/>
        <a:lstStyle/>
        <a:p>
          <a:pPr>
            <a:buNone/>
          </a:pPr>
          <a:r>
            <a:rPr lang="en-US" dirty="0">
              <a:solidFill>
                <a:schemeClr val="tx1"/>
              </a:solidFill>
            </a:rPr>
            <a:t>Feedback system</a:t>
          </a:r>
        </a:p>
      </dgm:t>
    </dgm:pt>
    <dgm:pt modelId="{AF325B38-9FEF-40DF-B5D4-D79291A2DC96}" type="parTrans" cxnId="{71A8AF22-C6B0-41CD-B9FD-9317DAB4E5E6}">
      <dgm:prSet/>
      <dgm:spPr/>
      <dgm:t>
        <a:bodyPr/>
        <a:lstStyle/>
        <a:p>
          <a:endParaRPr lang="en-US"/>
        </a:p>
      </dgm:t>
    </dgm:pt>
    <dgm:pt modelId="{DBDE61DF-56EC-49EA-8034-4F3DD391CFA5}" type="sibTrans" cxnId="{71A8AF22-C6B0-41CD-B9FD-9317DAB4E5E6}">
      <dgm:prSet/>
      <dgm:spPr/>
      <dgm:t>
        <a:bodyPr/>
        <a:lstStyle/>
        <a:p>
          <a:endParaRPr lang="en-US"/>
        </a:p>
      </dgm:t>
    </dgm:pt>
    <dgm:pt modelId="{8175F590-9607-42E2-BAB5-21C95C1D95EA}">
      <dgm:prSet phldrT="[Text]"/>
      <dgm:spPr>
        <a:solidFill>
          <a:schemeClr val="tx2">
            <a:lumMod val="50000"/>
            <a:alpha val="67000"/>
          </a:schemeClr>
        </a:solidFill>
        <a:ln>
          <a:noFill/>
        </a:ln>
      </dgm:spPr>
      <dgm:t>
        <a:bodyPr/>
        <a:lstStyle/>
        <a:p>
          <a:pPr>
            <a:buNone/>
          </a:pPr>
          <a:r>
            <a:rPr lang="en-US" dirty="0">
              <a:solidFill>
                <a:schemeClr val="tx1"/>
              </a:solidFill>
            </a:rPr>
            <a:t>diagnostics</a:t>
          </a:r>
        </a:p>
      </dgm:t>
    </dgm:pt>
    <dgm:pt modelId="{6BE5C041-2BC3-48D7-A616-D7FA790DDA1B}" type="parTrans" cxnId="{16EB082A-64B3-4129-9601-C62988478E78}">
      <dgm:prSet/>
      <dgm:spPr/>
      <dgm:t>
        <a:bodyPr/>
        <a:lstStyle/>
        <a:p>
          <a:endParaRPr lang="en-US"/>
        </a:p>
      </dgm:t>
    </dgm:pt>
    <dgm:pt modelId="{B9EE2479-0187-4C73-A27B-99C7DB13FB3D}" type="sibTrans" cxnId="{16EB082A-64B3-4129-9601-C62988478E78}">
      <dgm:prSet/>
      <dgm:spPr/>
      <dgm:t>
        <a:bodyPr/>
        <a:lstStyle/>
        <a:p>
          <a:endParaRPr lang="en-US"/>
        </a:p>
      </dgm:t>
    </dgm:pt>
    <dgm:pt modelId="{FA4B02ED-71C5-4B80-9B68-545D6502385C}">
      <dgm:prSet phldrT="[Text]"/>
      <dgm:spPr>
        <a:solidFill>
          <a:schemeClr val="tx2">
            <a:lumMod val="50000"/>
            <a:alpha val="67000"/>
          </a:schemeClr>
        </a:solidFill>
        <a:ln>
          <a:noFill/>
        </a:ln>
      </dgm:spPr>
      <dgm:t>
        <a:bodyPr/>
        <a:lstStyle/>
        <a:p>
          <a:pPr algn="l">
            <a:buNone/>
          </a:pPr>
          <a:r>
            <a:rPr lang="en-US" dirty="0">
              <a:solidFill>
                <a:schemeClr val="tx1"/>
              </a:solidFill>
            </a:rPr>
            <a:t>         and    optimization</a:t>
          </a:r>
        </a:p>
      </dgm:t>
    </dgm:pt>
    <dgm:pt modelId="{EF52F290-0A7B-4BA4-B23F-1BFD2EA8B48B}" type="parTrans" cxnId="{632A464C-F0DE-4061-9400-87CC7F1B2AA8}">
      <dgm:prSet/>
      <dgm:spPr/>
      <dgm:t>
        <a:bodyPr/>
        <a:lstStyle/>
        <a:p>
          <a:endParaRPr lang="en-US"/>
        </a:p>
      </dgm:t>
    </dgm:pt>
    <dgm:pt modelId="{FE862683-862B-41AB-B027-6FA2EFE42B0A}" type="sibTrans" cxnId="{632A464C-F0DE-4061-9400-87CC7F1B2AA8}">
      <dgm:prSet/>
      <dgm:spPr/>
      <dgm:t>
        <a:bodyPr/>
        <a:lstStyle/>
        <a:p>
          <a:endParaRPr lang="en-US"/>
        </a:p>
      </dgm:t>
    </dgm:pt>
    <dgm:pt modelId="{41F80528-AE19-480E-B78A-7A8FB6798938}">
      <dgm:prSet phldrT="[Text]" phldr="1"/>
      <dgm:spPr>
        <a:blipFill rotWithShape="0">
          <a:blip xmlns:r="http://schemas.openxmlformats.org/officeDocument/2006/relationships" r:embed="rId5">
            <a:extLst>
              <a:ext uri="{28A0092B-C50C-407E-A947-70E740481C1C}">
                <a14:useLocalDpi xmlns:a14="http://schemas.microsoft.com/office/drawing/2010/main" val="0"/>
              </a:ext>
            </a:extLst>
          </a:blip>
          <a:srcRect/>
          <a:stretch>
            <a:fillRect l="-43000" r="-43000"/>
          </a:stretch>
        </a:blipFill>
        <a:ln>
          <a:noFill/>
        </a:ln>
      </dgm:spPr>
      <dgm:t>
        <a:bodyPr/>
        <a:lstStyle/>
        <a:p>
          <a:endParaRPr lang="en-US"/>
        </a:p>
      </dgm:t>
    </dgm:pt>
    <dgm:pt modelId="{62DD4637-91A6-414A-9AA7-1FA7F3DF4207}" type="sibTrans" cxnId="{2F7A8E5E-2AA5-469E-92DE-6AC9C508C5BF}">
      <dgm:prSet/>
      <dgm:spPr/>
      <dgm:t>
        <a:bodyPr/>
        <a:lstStyle/>
        <a:p>
          <a:endParaRPr lang="en-US"/>
        </a:p>
      </dgm:t>
    </dgm:pt>
    <dgm:pt modelId="{71427554-A5EF-49AE-A96E-2BD8C94B5AB3}" type="parTrans" cxnId="{2F7A8E5E-2AA5-469E-92DE-6AC9C508C5BF}">
      <dgm:prSet/>
      <dgm:spPr/>
      <dgm:t>
        <a:bodyPr/>
        <a:lstStyle/>
        <a:p>
          <a:endParaRPr lang="en-US"/>
        </a:p>
      </dgm:t>
    </dgm:pt>
    <dgm:pt modelId="{F90DE089-96EF-4983-B38F-3D5C49D527F1}" type="pres">
      <dgm:prSet presAssocID="{A8FAFBB5-C8D6-4BCE-8EF6-341793E1B867}" presName="cycleMatrixDiagram" presStyleCnt="0">
        <dgm:presLayoutVars>
          <dgm:chMax val="1"/>
          <dgm:dir/>
          <dgm:animLvl val="lvl"/>
          <dgm:resizeHandles val="exact"/>
        </dgm:presLayoutVars>
      </dgm:prSet>
      <dgm:spPr/>
    </dgm:pt>
    <dgm:pt modelId="{863409D6-0BA0-48CB-9BFB-9468A00777E5}" type="pres">
      <dgm:prSet presAssocID="{A8FAFBB5-C8D6-4BCE-8EF6-341793E1B867}" presName="children" presStyleCnt="0"/>
      <dgm:spPr/>
    </dgm:pt>
    <dgm:pt modelId="{0DDBB354-6794-4236-975A-D7E3683A2E9D}" type="pres">
      <dgm:prSet presAssocID="{A8FAFBB5-C8D6-4BCE-8EF6-341793E1B867}" presName="child1group" presStyleCnt="0"/>
      <dgm:spPr/>
    </dgm:pt>
    <dgm:pt modelId="{63F336CD-F513-4430-81DD-10AF43845A2D}" type="pres">
      <dgm:prSet presAssocID="{A8FAFBB5-C8D6-4BCE-8EF6-341793E1B867}" presName="child1" presStyleLbl="bgAcc1" presStyleIdx="0" presStyleCnt="4" custLinFactNeighborX="-1878" custLinFactNeighborY="-725"/>
      <dgm:spPr/>
    </dgm:pt>
    <dgm:pt modelId="{D42034C3-8BAF-4E01-9B1C-EF92FB1ABD15}" type="pres">
      <dgm:prSet presAssocID="{A8FAFBB5-C8D6-4BCE-8EF6-341793E1B867}" presName="child1Text" presStyleLbl="bgAcc1" presStyleIdx="0" presStyleCnt="4">
        <dgm:presLayoutVars>
          <dgm:bulletEnabled val="1"/>
        </dgm:presLayoutVars>
      </dgm:prSet>
      <dgm:spPr/>
    </dgm:pt>
    <dgm:pt modelId="{F8EBEF73-07EA-445A-8730-74FDE9296D35}" type="pres">
      <dgm:prSet presAssocID="{A8FAFBB5-C8D6-4BCE-8EF6-341793E1B867}" presName="child2group" presStyleCnt="0"/>
      <dgm:spPr/>
    </dgm:pt>
    <dgm:pt modelId="{69EE5E3A-FD7B-4D4D-8F12-6D3B38A5FFC9}" type="pres">
      <dgm:prSet presAssocID="{A8FAFBB5-C8D6-4BCE-8EF6-341793E1B867}" presName="child2" presStyleLbl="bgAcc1" presStyleIdx="1" presStyleCnt="4"/>
      <dgm:spPr/>
    </dgm:pt>
    <dgm:pt modelId="{A81532E4-B73C-44C8-B6A8-F0D1E3E000B0}" type="pres">
      <dgm:prSet presAssocID="{A8FAFBB5-C8D6-4BCE-8EF6-341793E1B867}" presName="child2Text" presStyleLbl="bgAcc1" presStyleIdx="1" presStyleCnt="4">
        <dgm:presLayoutVars>
          <dgm:bulletEnabled val="1"/>
        </dgm:presLayoutVars>
      </dgm:prSet>
      <dgm:spPr/>
    </dgm:pt>
    <dgm:pt modelId="{5CE66027-C0FE-4017-9587-2114BF9CCBC4}" type="pres">
      <dgm:prSet presAssocID="{A8FAFBB5-C8D6-4BCE-8EF6-341793E1B867}" presName="child3group" presStyleCnt="0"/>
      <dgm:spPr/>
    </dgm:pt>
    <dgm:pt modelId="{9E4EF52D-D236-4A62-BE01-4EF24E156735}" type="pres">
      <dgm:prSet presAssocID="{A8FAFBB5-C8D6-4BCE-8EF6-341793E1B867}" presName="child3" presStyleLbl="bgAcc1" presStyleIdx="2" presStyleCnt="4" custScaleX="111185"/>
      <dgm:spPr/>
    </dgm:pt>
    <dgm:pt modelId="{EA198EA5-FD15-4ADA-9E6D-1AD9F2F52A18}" type="pres">
      <dgm:prSet presAssocID="{A8FAFBB5-C8D6-4BCE-8EF6-341793E1B867}" presName="child3Text" presStyleLbl="bgAcc1" presStyleIdx="2" presStyleCnt="4">
        <dgm:presLayoutVars>
          <dgm:bulletEnabled val="1"/>
        </dgm:presLayoutVars>
      </dgm:prSet>
      <dgm:spPr/>
    </dgm:pt>
    <dgm:pt modelId="{89832E62-A671-495A-B979-6300438BD228}" type="pres">
      <dgm:prSet presAssocID="{A8FAFBB5-C8D6-4BCE-8EF6-341793E1B867}" presName="child4group" presStyleCnt="0"/>
      <dgm:spPr/>
    </dgm:pt>
    <dgm:pt modelId="{5C1AC358-3D22-4408-A6C9-47F44D68B2E4}" type="pres">
      <dgm:prSet presAssocID="{A8FAFBB5-C8D6-4BCE-8EF6-341793E1B867}" presName="child4" presStyleLbl="bgAcc1" presStyleIdx="3" presStyleCnt="4"/>
      <dgm:spPr/>
    </dgm:pt>
    <dgm:pt modelId="{950BF059-7DF6-4285-94C4-B32996E84CD1}" type="pres">
      <dgm:prSet presAssocID="{A8FAFBB5-C8D6-4BCE-8EF6-341793E1B867}" presName="child4Text" presStyleLbl="bgAcc1" presStyleIdx="3" presStyleCnt="4">
        <dgm:presLayoutVars>
          <dgm:bulletEnabled val="1"/>
        </dgm:presLayoutVars>
      </dgm:prSet>
      <dgm:spPr/>
    </dgm:pt>
    <dgm:pt modelId="{7B2AA5A0-4F66-472F-ADC8-5F02C8AB4902}" type="pres">
      <dgm:prSet presAssocID="{A8FAFBB5-C8D6-4BCE-8EF6-341793E1B867}" presName="childPlaceholder" presStyleCnt="0"/>
      <dgm:spPr/>
    </dgm:pt>
    <dgm:pt modelId="{17023656-4742-45F8-A161-158909C2F5FA}" type="pres">
      <dgm:prSet presAssocID="{A8FAFBB5-C8D6-4BCE-8EF6-341793E1B867}" presName="circle" presStyleCnt="0"/>
      <dgm:spPr/>
    </dgm:pt>
    <dgm:pt modelId="{FF665AB7-25FF-43F8-8F70-352C4BD28F88}" type="pres">
      <dgm:prSet presAssocID="{A8FAFBB5-C8D6-4BCE-8EF6-341793E1B867}" presName="quadrant1" presStyleLbl="node1" presStyleIdx="0" presStyleCnt="4">
        <dgm:presLayoutVars>
          <dgm:chMax val="1"/>
          <dgm:bulletEnabled val="1"/>
        </dgm:presLayoutVars>
      </dgm:prSet>
      <dgm:spPr/>
    </dgm:pt>
    <dgm:pt modelId="{8DA80199-5916-4845-9B9F-CD284F432C58}" type="pres">
      <dgm:prSet presAssocID="{A8FAFBB5-C8D6-4BCE-8EF6-341793E1B867}" presName="quadrant2" presStyleLbl="node1" presStyleIdx="1" presStyleCnt="4">
        <dgm:presLayoutVars>
          <dgm:chMax val="1"/>
          <dgm:bulletEnabled val="1"/>
        </dgm:presLayoutVars>
      </dgm:prSet>
      <dgm:spPr/>
    </dgm:pt>
    <dgm:pt modelId="{34FC0DAF-4619-4B67-B607-0027963621D5}" type="pres">
      <dgm:prSet presAssocID="{A8FAFBB5-C8D6-4BCE-8EF6-341793E1B867}" presName="quadrant3" presStyleLbl="node1" presStyleIdx="2" presStyleCnt="4">
        <dgm:presLayoutVars>
          <dgm:chMax val="1"/>
          <dgm:bulletEnabled val="1"/>
        </dgm:presLayoutVars>
      </dgm:prSet>
      <dgm:spPr/>
    </dgm:pt>
    <dgm:pt modelId="{BFF5B0CB-9040-41F6-A708-F7418664F72D}" type="pres">
      <dgm:prSet presAssocID="{A8FAFBB5-C8D6-4BCE-8EF6-341793E1B867}" presName="quadrant4" presStyleLbl="node1" presStyleIdx="3" presStyleCnt="4">
        <dgm:presLayoutVars>
          <dgm:chMax val="1"/>
          <dgm:bulletEnabled val="1"/>
        </dgm:presLayoutVars>
      </dgm:prSet>
      <dgm:spPr/>
    </dgm:pt>
    <dgm:pt modelId="{5C1EB148-C354-4D9D-996F-ABFF43483314}" type="pres">
      <dgm:prSet presAssocID="{A8FAFBB5-C8D6-4BCE-8EF6-341793E1B867}" presName="quadrantPlaceholder" presStyleCnt="0"/>
      <dgm:spPr/>
    </dgm:pt>
    <dgm:pt modelId="{53E39363-0A52-48E7-959D-C6C183ABE559}" type="pres">
      <dgm:prSet presAssocID="{A8FAFBB5-C8D6-4BCE-8EF6-341793E1B867}" presName="center1" presStyleLbl="fgShp" presStyleIdx="0" presStyleCnt="2"/>
      <dgm:spPr>
        <a:solidFill>
          <a:schemeClr val="tx1">
            <a:lumMod val="50000"/>
          </a:schemeClr>
        </a:solidFill>
        <a:ln>
          <a:noFill/>
        </a:ln>
      </dgm:spPr>
    </dgm:pt>
    <dgm:pt modelId="{35F29FD8-EA56-4782-946D-378C7869F42B}" type="pres">
      <dgm:prSet presAssocID="{A8FAFBB5-C8D6-4BCE-8EF6-341793E1B867}" presName="center2" presStyleLbl="fgShp" presStyleIdx="1" presStyleCnt="2"/>
      <dgm:spPr>
        <a:solidFill>
          <a:schemeClr val="tx1">
            <a:lumMod val="50000"/>
          </a:schemeClr>
        </a:solidFill>
        <a:ln>
          <a:noFill/>
        </a:ln>
      </dgm:spPr>
    </dgm:pt>
  </dgm:ptLst>
  <dgm:cxnLst>
    <dgm:cxn modelId="{731B710B-D025-454F-91C5-F810CB4259A7}" type="presOf" srcId="{B8BCFEBF-BAE7-448C-A05C-FCEEFA08E9D0}" destId="{5C1AC358-3D22-4408-A6C9-47F44D68B2E4}" srcOrd="0" destOrd="0" presId="urn:microsoft.com/office/officeart/2005/8/layout/cycle4"/>
    <dgm:cxn modelId="{71A8AF22-C6B0-41CD-B9FD-9317DAB4E5E6}" srcId="{B8547342-5345-4365-80C2-FF7A3C39AFEF}" destId="{B8BCFEBF-BAE7-448C-A05C-FCEEFA08E9D0}" srcOrd="0" destOrd="0" parTransId="{AF325B38-9FEF-40DF-B5D4-D79291A2DC96}" sibTransId="{DBDE61DF-56EC-49EA-8034-4F3DD391CFA5}"/>
    <dgm:cxn modelId="{CE093623-DCF4-43A0-BE7D-244C439AA028}" type="presOf" srcId="{FA4B02ED-71C5-4B80-9B68-545D6502385C}" destId="{9E4EF52D-D236-4A62-BE01-4EF24E156735}" srcOrd="0" destOrd="1" presId="urn:microsoft.com/office/officeart/2005/8/layout/cycle4"/>
    <dgm:cxn modelId="{3F56F728-246E-4156-B290-C7E21FD3EF21}" type="presOf" srcId="{41F80528-AE19-480E-B78A-7A8FB6798938}" destId="{34FC0DAF-4619-4B67-B607-0027963621D5}" srcOrd="0" destOrd="0" presId="urn:microsoft.com/office/officeart/2005/8/layout/cycle4"/>
    <dgm:cxn modelId="{16EB082A-64B3-4129-9601-C62988478E78}" srcId="{4C9D7802-CBF1-46DD-9903-1DD67BFB71C8}" destId="{8175F590-9607-42E2-BAB5-21C95C1D95EA}" srcOrd="1" destOrd="0" parTransId="{6BE5C041-2BC3-48D7-A616-D7FA790DDA1B}" sibTransId="{B9EE2479-0187-4C73-A27B-99C7DB13FB3D}"/>
    <dgm:cxn modelId="{72D31535-B0E8-4B03-BD47-232A6D06E770}" type="presOf" srcId="{E4254829-C4ED-41F8-A83C-EC1C5E4D973A}" destId="{8DA80199-5916-4845-9B9F-CD284F432C58}" srcOrd="0" destOrd="0" presId="urn:microsoft.com/office/officeart/2005/8/layout/cycle4"/>
    <dgm:cxn modelId="{411B6A40-00FF-4217-A5B1-15F6DD05AD38}" srcId="{E4254829-C4ED-41F8-A83C-EC1C5E4D973A}" destId="{5C8DAC2D-7CA7-4597-8CA8-0BD9A763901C}" srcOrd="0" destOrd="0" parTransId="{409B28E5-2928-43B1-BEDB-55ED225A355D}" sibTransId="{37B6B453-2CFF-4871-92EC-1160DEED137C}"/>
    <dgm:cxn modelId="{2F7A8E5E-2AA5-469E-92DE-6AC9C508C5BF}" srcId="{A8FAFBB5-C8D6-4BCE-8EF6-341793E1B867}" destId="{41F80528-AE19-480E-B78A-7A8FB6798938}" srcOrd="2" destOrd="0" parTransId="{71427554-A5EF-49AE-A96E-2BD8C94B5AB3}" sibTransId="{62DD4637-91A6-414A-9AA7-1FA7F3DF4207}"/>
    <dgm:cxn modelId="{EFA0145F-A2E9-4499-BC11-9B4258AB50B7}" type="presOf" srcId="{5C8DAC2D-7CA7-4597-8CA8-0BD9A763901C}" destId="{69EE5E3A-FD7B-4D4D-8F12-6D3B38A5FFC9}" srcOrd="0" destOrd="0" presId="urn:microsoft.com/office/officeart/2005/8/layout/cycle4"/>
    <dgm:cxn modelId="{395D7C5F-33FC-4C9D-B427-CB5C404A3B9F}" type="presOf" srcId="{B8BCFEBF-BAE7-448C-A05C-FCEEFA08E9D0}" destId="{950BF059-7DF6-4285-94C4-B32996E84CD1}" srcOrd="1" destOrd="0" presId="urn:microsoft.com/office/officeart/2005/8/layout/cycle4"/>
    <dgm:cxn modelId="{88873E43-0218-4A29-A3A4-AF6B9F69FA79}" srcId="{A8FAFBB5-C8D6-4BCE-8EF6-341793E1B867}" destId="{4C9D7802-CBF1-46DD-9903-1DD67BFB71C8}" srcOrd="0" destOrd="0" parTransId="{E52AB27B-1451-41E6-93C8-7E697ABC2EC4}" sibTransId="{C882C65E-1077-42A5-94DA-0D819D7AC525}"/>
    <dgm:cxn modelId="{79CAF365-D11E-4070-B85B-A3510CF9FBC6}" type="presOf" srcId="{A6B0DC6F-98D9-4226-AA87-D86F130A0E9F}" destId="{D42034C3-8BAF-4E01-9B1C-EF92FB1ABD15}" srcOrd="1" destOrd="0" presId="urn:microsoft.com/office/officeart/2005/8/layout/cycle4"/>
    <dgm:cxn modelId="{581A5C47-61E5-45EF-AD5B-835E90D0B33D}" srcId="{A8FAFBB5-C8D6-4BCE-8EF6-341793E1B867}" destId="{E4254829-C4ED-41F8-A83C-EC1C5E4D973A}" srcOrd="1" destOrd="0" parTransId="{CE61584D-874A-4514-BF17-8B7C21C16DEC}" sibTransId="{09A2C7AD-B4B3-4687-AB2E-9266CC2377E0}"/>
    <dgm:cxn modelId="{6A6F466A-B4D0-4E7C-898B-C115B231B956}" type="presOf" srcId="{A6B0DC6F-98D9-4226-AA87-D86F130A0E9F}" destId="{63F336CD-F513-4430-81DD-10AF43845A2D}" srcOrd="0" destOrd="0" presId="urn:microsoft.com/office/officeart/2005/8/layout/cycle4"/>
    <dgm:cxn modelId="{9133E14A-CB8E-496F-B4F0-37CAFE8107BA}" srcId="{41F80528-AE19-480E-B78A-7A8FB6798938}" destId="{7E505EB9-D995-46C1-A7A1-C049C3A36E35}" srcOrd="0" destOrd="0" parTransId="{7877A3E5-FBD2-43DE-A77E-B9F6DBF04D17}" sibTransId="{A0D23124-82A3-424C-9F6E-FC146A15BFD6}"/>
    <dgm:cxn modelId="{632A464C-F0DE-4061-9400-87CC7F1B2AA8}" srcId="{41F80528-AE19-480E-B78A-7A8FB6798938}" destId="{FA4B02ED-71C5-4B80-9B68-545D6502385C}" srcOrd="1" destOrd="0" parTransId="{EF52F290-0A7B-4BA4-B23F-1BFD2EA8B48B}" sibTransId="{FE862683-862B-41AB-B027-6FA2EFE42B0A}"/>
    <dgm:cxn modelId="{72825B74-954B-401E-86DD-68811DA4B2F0}" type="presOf" srcId="{7E505EB9-D995-46C1-A7A1-C049C3A36E35}" destId="{9E4EF52D-D236-4A62-BE01-4EF24E156735}" srcOrd="0" destOrd="0" presId="urn:microsoft.com/office/officeart/2005/8/layout/cycle4"/>
    <dgm:cxn modelId="{4AA99558-A15E-4803-A695-899E9FCA9E6E}" type="presOf" srcId="{FA4B02ED-71C5-4B80-9B68-545D6502385C}" destId="{EA198EA5-FD15-4ADA-9E6D-1AD9F2F52A18}" srcOrd="1" destOrd="1" presId="urn:microsoft.com/office/officeart/2005/8/layout/cycle4"/>
    <dgm:cxn modelId="{A4188779-8DD1-4D95-BC40-C8B5775FA829}" type="presOf" srcId="{8175F590-9607-42E2-BAB5-21C95C1D95EA}" destId="{D42034C3-8BAF-4E01-9B1C-EF92FB1ABD15}" srcOrd="1" destOrd="1" presId="urn:microsoft.com/office/officeart/2005/8/layout/cycle4"/>
    <dgm:cxn modelId="{A1319788-8A86-4541-844F-BBAD44679608}" srcId="{A8FAFBB5-C8D6-4BCE-8EF6-341793E1B867}" destId="{B8547342-5345-4365-80C2-FF7A3C39AFEF}" srcOrd="3" destOrd="0" parTransId="{445A9A68-CA6D-47FE-B76E-42778896B7AF}" sibTransId="{F2E2E295-2998-4A7C-86D3-4CCED324436E}"/>
    <dgm:cxn modelId="{6DECBA9B-AD88-465F-95AF-1E51B7C615A1}" srcId="{4C9D7802-CBF1-46DD-9903-1DD67BFB71C8}" destId="{A6B0DC6F-98D9-4226-AA87-D86F130A0E9F}" srcOrd="0" destOrd="0" parTransId="{AD367905-A413-4168-9DA3-968C60AD950B}" sibTransId="{5078F366-9260-46E9-AAAD-FD8D100E0BD0}"/>
    <dgm:cxn modelId="{9E3F97A4-680A-4746-B35B-00058DEBF3A8}" type="presOf" srcId="{A8FAFBB5-C8D6-4BCE-8EF6-341793E1B867}" destId="{F90DE089-96EF-4983-B38F-3D5C49D527F1}" srcOrd="0" destOrd="0" presId="urn:microsoft.com/office/officeart/2005/8/layout/cycle4"/>
    <dgm:cxn modelId="{4E5078D3-0751-484F-B5E5-AFB189D2753B}" type="presOf" srcId="{5C8DAC2D-7CA7-4597-8CA8-0BD9A763901C}" destId="{A81532E4-B73C-44C8-B6A8-F0D1E3E000B0}" srcOrd="1" destOrd="0" presId="urn:microsoft.com/office/officeart/2005/8/layout/cycle4"/>
    <dgm:cxn modelId="{99B9D6DC-BE83-436A-B866-B2C162BE4D36}" type="presOf" srcId="{B8547342-5345-4365-80C2-FF7A3C39AFEF}" destId="{BFF5B0CB-9040-41F6-A708-F7418664F72D}" srcOrd="0" destOrd="0" presId="urn:microsoft.com/office/officeart/2005/8/layout/cycle4"/>
    <dgm:cxn modelId="{6C9F29E2-EE2F-4712-AE3D-EDCC5B36887A}" type="presOf" srcId="{8175F590-9607-42E2-BAB5-21C95C1D95EA}" destId="{63F336CD-F513-4430-81DD-10AF43845A2D}" srcOrd="0" destOrd="1" presId="urn:microsoft.com/office/officeart/2005/8/layout/cycle4"/>
    <dgm:cxn modelId="{75C8EEE7-728A-4A29-8251-FDA4A6BCBA65}" type="presOf" srcId="{7E505EB9-D995-46C1-A7A1-C049C3A36E35}" destId="{EA198EA5-FD15-4ADA-9E6D-1AD9F2F52A18}" srcOrd="1" destOrd="0" presId="urn:microsoft.com/office/officeart/2005/8/layout/cycle4"/>
    <dgm:cxn modelId="{5E44EFF9-D306-4570-AD54-A9EAF7058283}" type="presOf" srcId="{4C9D7802-CBF1-46DD-9903-1DD67BFB71C8}" destId="{FF665AB7-25FF-43F8-8F70-352C4BD28F88}" srcOrd="0" destOrd="0" presId="urn:microsoft.com/office/officeart/2005/8/layout/cycle4"/>
    <dgm:cxn modelId="{2CF135AD-863E-4FB6-BCAD-39690F5F3649}" type="presParOf" srcId="{F90DE089-96EF-4983-B38F-3D5C49D527F1}" destId="{863409D6-0BA0-48CB-9BFB-9468A00777E5}" srcOrd="0" destOrd="0" presId="urn:microsoft.com/office/officeart/2005/8/layout/cycle4"/>
    <dgm:cxn modelId="{E7E26B52-C3F6-4655-9CE4-B260056EA445}" type="presParOf" srcId="{863409D6-0BA0-48CB-9BFB-9468A00777E5}" destId="{0DDBB354-6794-4236-975A-D7E3683A2E9D}" srcOrd="0" destOrd="0" presId="urn:microsoft.com/office/officeart/2005/8/layout/cycle4"/>
    <dgm:cxn modelId="{A376EA76-5C3F-4F57-B248-6445E554C922}" type="presParOf" srcId="{0DDBB354-6794-4236-975A-D7E3683A2E9D}" destId="{63F336CD-F513-4430-81DD-10AF43845A2D}" srcOrd="0" destOrd="0" presId="urn:microsoft.com/office/officeart/2005/8/layout/cycle4"/>
    <dgm:cxn modelId="{2843ECCF-9C54-4269-901A-A1C66FBC57A1}" type="presParOf" srcId="{0DDBB354-6794-4236-975A-D7E3683A2E9D}" destId="{D42034C3-8BAF-4E01-9B1C-EF92FB1ABD15}" srcOrd="1" destOrd="0" presId="urn:microsoft.com/office/officeart/2005/8/layout/cycle4"/>
    <dgm:cxn modelId="{7CF8BE8D-142F-413B-A8F4-2756AA2C2EEE}" type="presParOf" srcId="{863409D6-0BA0-48CB-9BFB-9468A00777E5}" destId="{F8EBEF73-07EA-445A-8730-74FDE9296D35}" srcOrd="1" destOrd="0" presId="urn:microsoft.com/office/officeart/2005/8/layout/cycle4"/>
    <dgm:cxn modelId="{BDD5826E-161B-414C-9517-FFE5F892A3CA}" type="presParOf" srcId="{F8EBEF73-07EA-445A-8730-74FDE9296D35}" destId="{69EE5E3A-FD7B-4D4D-8F12-6D3B38A5FFC9}" srcOrd="0" destOrd="0" presId="urn:microsoft.com/office/officeart/2005/8/layout/cycle4"/>
    <dgm:cxn modelId="{7D67C6CF-C90A-4FA6-A28E-04BD70576525}" type="presParOf" srcId="{F8EBEF73-07EA-445A-8730-74FDE9296D35}" destId="{A81532E4-B73C-44C8-B6A8-F0D1E3E000B0}" srcOrd="1" destOrd="0" presId="urn:microsoft.com/office/officeart/2005/8/layout/cycle4"/>
    <dgm:cxn modelId="{BA83DE22-5559-4CB1-911F-3D254FCD5DA6}" type="presParOf" srcId="{863409D6-0BA0-48CB-9BFB-9468A00777E5}" destId="{5CE66027-C0FE-4017-9587-2114BF9CCBC4}" srcOrd="2" destOrd="0" presId="urn:microsoft.com/office/officeart/2005/8/layout/cycle4"/>
    <dgm:cxn modelId="{76C70039-E59F-48FE-9E86-1D81E72CEA62}" type="presParOf" srcId="{5CE66027-C0FE-4017-9587-2114BF9CCBC4}" destId="{9E4EF52D-D236-4A62-BE01-4EF24E156735}" srcOrd="0" destOrd="0" presId="urn:microsoft.com/office/officeart/2005/8/layout/cycle4"/>
    <dgm:cxn modelId="{B31EE75F-ACC5-4F16-93E3-AF09930A4512}" type="presParOf" srcId="{5CE66027-C0FE-4017-9587-2114BF9CCBC4}" destId="{EA198EA5-FD15-4ADA-9E6D-1AD9F2F52A18}" srcOrd="1" destOrd="0" presId="urn:microsoft.com/office/officeart/2005/8/layout/cycle4"/>
    <dgm:cxn modelId="{3CC8FCF6-C52F-4D56-87FD-8F915ADEB74C}" type="presParOf" srcId="{863409D6-0BA0-48CB-9BFB-9468A00777E5}" destId="{89832E62-A671-495A-B979-6300438BD228}" srcOrd="3" destOrd="0" presId="urn:microsoft.com/office/officeart/2005/8/layout/cycle4"/>
    <dgm:cxn modelId="{9E3D80F7-7B41-4BE1-BF0E-7D037F1313D2}" type="presParOf" srcId="{89832E62-A671-495A-B979-6300438BD228}" destId="{5C1AC358-3D22-4408-A6C9-47F44D68B2E4}" srcOrd="0" destOrd="0" presId="urn:microsoft.com/office/officeart/2005/8/layout/cycle4"/>
    <dgm:cxn modelId="{19BBB11C-1C7B-42A4-8BCA-D4D7586B5094}" type="presParOf" srcId="{89832E62-A671-495A-B979-6300438BD228}" destId="{950BF059-7DF6-4285-94C4-B32996E84CD1}" srcOrd="1" destOrd="0" presId="urn:microsoft.com/office/officeart/2005/8/layout/cycle4"/>
    <dgm:cxn modelId="{AC613E00-CA88-4161-9449-766EECE28BE1}" type="presParOf" srcId="{863409D6-0BA0-48CB-9BFB-9468A00777E5}" destId="{7B2AA5A0-4F66-472F-ADC8-5F02C8AB4902}" srcOrd="4" destOrd="0" presId="urn:microsoft.com/office/officeart/2005/8/layout/cycle4"/>
    <dgm:cxn modelId="{E7884EED-911B-4377-B596-0BAEFB5AA2A4}" type="presParOf" srcId="{F90DE089-96EF-4983-B38F-3D5C49D527F1}" destId="{17023656-4742-45F8-A161-158909C2F5FA}" srcOrd="1" destOrd="0" presId="urn:microsoft.com/office/officeart/2005/8/layout/cycle4"/>
    <dgm:cxn modelId="{AC42B04E-4463-4093-9DED-6CD7CE8590CA}" type="presParOf" srcId="{17023656-4742-45F8-A161-158909C2F5FA}" destId="{FF665AB7-25FF-43F8-8F70-352C4BD28F88}" srcOrd="0" destOrd="0" presId="urn:microsoft.com/office/officeart/2005/8/layout/cycle4"/>
    <dgm:cxn modelId="{3CBDDF75-5997-4CDF-A772-880171E2784A}" type="presParOf" srcId="{17023656-4742-45F8-A161-158909C2F5FA}" destId="{8DA80199-5916-4845-9B9F-CD284F432C58}" srcOrd="1" destOrd="0" presId="urn:microsoft.com/office/officeart/2005/8/layout/cycle4"/>
    <dgm:cxn modelId="{578A99AC-DC72-4BFF-BA50-E26019F3F5D7}" type="presParOf" srcId="{17023656-4742-45F8-A161-158909C2F5FA}" destId="{34FC0DAF-4619-4B67-B607-0027963621D5}" srcOrd="2" destOrd="0" presId="urn:microsoft.com/office/officeart/2005/8/layout/cycle4"/>
    <dgm:cxn modelId="{0CD517F3-4575-4A9A-ADCC-0193BC39FA6C}" type="presParOf" srcId="{17023656-4742-45F8-A161-158909C2F5FA}" destId="{BFF5B0CB-9040-41F6-A708-F7418664F72D}" srcOrd="3" destOrd="0" presId="urn:microsoft.com/office/officeart/2005/8/layout/cycle4"/>
    <dgm:cxn modelId="{62A77B1C-B07B-4186-855B-462266366998}" type="presParOf" srcId="{17023656-4742-45F8-A161-158909C2F5FA}" destId="{5C1EB148-C354-4D9D-996F-ABFF43483314}" srcOrd="4" destOrd="0" presId="urn:microsoft.com/office/officeart/2005/8/layout/cycle4"/>
    <dgm:cxn modelId="{65790DE7-DE3E-482A-896C-9CAD68093103}" type="presParOf" srcId="{F90DE089-96EF-4983-B38F-3D5C49D527F1}" destId="{53E39363-0A52-48E7-959D-C6C183ABE559}" srcOrd="2" destOrd="0" presId="urn:microsoft.com/office/officeart/2005/8/layout/cycle4"/>
    <dgm:cxn modelId="{70F88053-80FA-4427-AB8A-46BF1B9CDE2D}" type="presParOf" srcId="{F90DE089-96EF-4983-B38F-3D5C49D527F1}" destId="{35F29FD8-EA56-4782-946D-378C7869F42B}"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EC409B-FB9F-458D-A35D-61E797FD1A3A}" type="doc">
      <dgm:prSet loTypeId="urn:microsoft.com/office/officeart/2008/layout/BendingPictureCaption" loCatId="picture" qsTypeId="urn:microsoft.com/office/officeart/2005/8/quickstyle/simple1" qsCatId="simple" csTypeId="urn:microsoft.com/office/officeart/2005/8/colors/accent1_2" csCatId="accent1" phldr="1"/>
      <dgm:spPr/>
      <dgm:t>
        <a:bodyPr/>
        <a:lstStyle/>
        <a:p>
          <a:endParaRPr lang="en-US"/>
        </a:p>
      </dgm:t>
    </dgm:pt>
    <dgm:pt modelId="{3E632056-7637-4AEC-BBF0-2FD54508D64D}">
      <dgm:prSet phldrT="[Text]"/>
      <dgm:spPr/>
      <dgm:t>
        <a:bodyPr/>
        <a:lstStyle/>
        <a:p>
          <a:r>
            <a:rPr lang="en-US" dirty="0" err="1"/>
            <a:t>Matlab</a:t>
          </a:r>
          <a:r>
            <a:rPr lang="en-US" dirty="0"/>
            <a:t>: Instrument Control</a:t>
          </a:r>
        </a:p>
      </dgm:t>
    </dgm:pt>
    <dgm:pt modelId="{16D375A8-83D7-474A-977B-AD438FC26C72}" type="parTrans" cxnId="{498597CB-8E3B-4B21-B7DF-1292263FACAE}">
      <dgm:prSet/>
      <dgm:spPr/>
      <dgm:t>
        <a:bodyPr/>
        <a:lstStyle/>
        <a:p>
          <a:endParaRPr lang="en-US"/>
        </a:p>
      </dgm:t>
    </dgm:pt>
    <dgm:pt modelId="{DDA262E2-8793-42E2-A7D3-9382C12F4F32}" type="sibTrans" cxnId="{498597CB-8E3B-4B21-B7DF-1292263FACAE}">
      <dgm:prSet/>
      <dgm:spPr/>
      <dgm:t>
        <a:bodyPr/>
        <a:lstStyle/>
        <a:p>
          <a:endParaRPr lang="en-US"/>
        </a:p>
      </dgm:t>
    </dgm:pt>
    <dgm:pt modelId="{71E93677-2EA3-4C0A-9FCB-59593F6C7CF1}">
      <dgm:prSet phldrT="[Text]"/>
      <dgm:spPr/>
      <dgm:t>
        <a:bodyPr/>
        <a:lstStyle/>
        <a:p>
          <a:r>
            <a:rPr lang="en-US" dirty="0"/>
            <a:t>LabVIEW</a:t>
          </a:r>
        </a:p>
      </dgm:t>
    </dgm:pt>
    <dgm:pt modelId="{D1D4494B-BB55-46AE-976B-014DFFFE571C}" type="parTrans" cxnId="{A6594F64-D5CA-46D1-88DD-26D5C0563AFC}">
      <dgm:prSet/>
      <dgm:spPr/>
      <dgm:t>
        <a:bodyPr/>
        <a:lstStyle/>
        <a:p>
          <a:endParaRPr lang="en-US"/>
        </a:p>
      </dgm:t>
    </dgm:pt>
    <dgm:pt modelId="{C7DC444D-05F1-43E9-99CE-E63FC5BF76AD}" type="sibTrans" cxnId="{A6594F64-D5CA-46D1-88DD-26D5C0563AFC}">
      <dgm:prSet/>
      <dgm:spPr/>
      <dgm:t>
        <a:bodyPr/>
        <a:lstStyle/>
        <a:p>
          <a:endParaRPr lang="en-US"/>
        </a:p>
      </dgm:t>
    </dgm:pt>
    <dgm:pt modelId="{3AE263D4-AA4A-460D-A998-FE4038E9A295}">
      <dgm:prSet/>
      <dgm:spPr/>
      <dgm:t>
        <a:bodyPr/>
        <a:lstStyle/>
        <a:p>
          <a:r>
            <a:rPr lang="en-US" dirty="0"/>
            <a:t>“Master” and “Slave”</a:t>
          </a:r>
        </a:p>
        <a:p>
          <a:r>
            <a:rPr lang="en-US" dirty="0"/>
            <a:t>control</a:t>
          </a:r>
        </a:p>
      </dgm:t>
    </dgm:pt>
    <dgm:pt modelId="{7EFF3B7F-F358-43A9-8680-A8DFB56D9A32}" type="parTrans" cxnId="{53D310A3-C8B5-4CB2-998F-3812DB91E8B1}">
      <dgm:prSet/>
      <dgm:spPr/>
      <dgm:t>
        <a:bodyPr/>
        <a:lstStyle/>
        <a:p>
          <a:endParaRPr lang="en-US"/>
        </a:p>
      </dgm:t>
    </dgm:pt>
    <dgm:pt modelId="{B403E713-12D7-4160-BEF4-5B612CAD6725}" type="sibTrans" cxnId="{53D310A3-C8B5-4CB2-998F-3812DB91E8B1}">
      <dgm:prSet/>
      <dgm:spPr/>
      <dgm:t>
        <a:bodyPr/>
        <a:lstStyle/>
        <a:p>
          <a:endParaRPr lang="en-US"/>
        </a:p>
      </dgm:t>
    </dgm:pt>
    <dgm:pt modelId="{303CAC85-EEB8-4859-9F1B-D3EABF6AAA0E}">
      <dgm:prSet/>
      <dgm:spPr/>
      <dgm:t>
        <a:bodyPr/>
        <a:lstStyle/>
        <a:p>
          <a:r>
            <a:rPr lang="en-US" dirty="0"/>
            <a:t>Embedded system boards</a:t>
          </a:r>
        </a:p>
      </dgm:t>
    </dgm:pt>
    <dgm:pt modelId="{E3E4A3F0-69B0-4FF3-AB13-5AE2AA4BD476}" type="parTrans" cxnId="{BB9C8B8C-CF2C-42CA-9A63-FD6421602879}">
      <dgm:prSet/>
      <dgm:spPr/>
      <dgm:t>
        <a:bodyPr/>
        <a:lstStyle/>
        <a:p>
          <a:endParaRPr lang="en-US"/>
        </a:p>
      </dgm:t>
    </dgm:pt>
    <dgm:pt modelId="{128FFC72-4696-403B-868A-32BCA3040151}" type="sibTrans" cxnId="{BB9C8B8C-CF2C-42CA-9A63-FD6421602879}">
      <dgm:prSet/>
      <dgm:spPr/>
      <dgm:t>
        <a:bodyPr/>
        <a:lstStyle/>
        <a:p>
          <a:endParaRPr lang="en-US"/>
        </a:p>
      </dgm:t>
    </dgm:pt>
    <dgm:pt modelId="{700F0E6B-BE6A-4DC6-A429-F55619638C07}" type="pres">
      <dgm:prSet presAssocID="{29EC409B-FB9F-458D-A35D-61E797FD1A3A}" presName="diagram" presStyleCnt="0">
        <dgm:presLayoutVars>
          <dgm:dir/>
        </dgm:presLayoutVars>
      </dgm:prSet>
      <dgm:spPr/>
    </dgm:pt>
    <dgm:pt modelId="{B294EADA-6BBD-416B-94D2-0309ED0ABC13}" type="pres">
      <dgm:prSet presAssocID="{3E632056-7637-4AEC-BBF0-2FD54508D64D}" presName="composite" presStyleCnt="0"/>
      <dgm:spPr/>
    </dgm:pt>
    <dgm:pt modelId="{43B20211-EF35-492E-8BD9-0CC5222EDB73}" type="pres">
      <dgm:prSet presAssocID="{3E632056-7637-4AEC-BBF0-2FD54508D64D}" presName="Image" presStyleLbl="bgShp" presStyleIdx="0" presStyleCnt="4"/>
      <dgm:spPr>
        <a:blipFill rotWithShape="1">
          <a:blip xmlns:r="http://schemas.openxmlformats.org/officeDocument/2006/relationships" r:embed="rId1"/>
          <a:srcRect/>
          <a:stretch>
            <a:fillRect l="-16000" r="-16000"/>
          </a:stretch>
        </a:blipFill>
      </dgm:spPr>
    </dgm:pt>
    <dgm:pt modelId="{5A38EE82-8840-4AB6-BA10-980773A5F4EA}" type="pres">
      <dgm:prSet presAssocID="{3E632056-7637-4AEC-BBF0-2FD54508D64D}" presName="Parent" presStyleLbl="node0" presStyleIdx="0" presStyleCnt="4" custLinFactNeighborX="1692" custLinFactNeighborY="26397">
        <dgm:presLayoutVars>
          <dgm:bulletEnabled val="1"/>
        </dgm:presLayoutVars>
      </dgm:prSet>
      <dgm:spPr/>
    </dgm:pt>
    <dgm:pt modelId="{EF5751C9-8DF8-4EE9-A337-2BEC9738D4D6}" type="pres">
      <dgm:prSet presAssocID="{DDA262E2-8793-42E2-A7D3-9382C12F4F32}" presName="sibTrans" presStyleCnt="0"/>
      <dgm:spPr/>
    </dgm:pt>
    <dgm:pt modelId="{555A6D10-F80A-4928-A795-BF8350590A58}" type="pres">
      <dgm:prSet presAssocID="{3AE263D4-AA4A-460D-A998-FE4038E9A295}" presName="composite" presStyleCnt="0"/>
      <dgm:spPr/>
    </dgm:pt>
    <dgm:pt modelId="{F6F092DA-4544-41DB-BDEA-3F6DF87B626C}" type="pres">
      <dgm:prSet presAssocID="{3AE263D4-AA4A-460D-A998-FE4038E9A295}" presName="Image" presStyleLbl="bgShp" presStyleIdx="1" presStyleCnt="4"/>
      <dgm:spPr>
        <a:blipFill rotWithShape="1">
          <a:blip xmlns:r="http://schemas.openxmlformats.org/officeDocument/2006/relationships" r:embed="rId2"/>
          <a:srcRect/>
          <a:stretch>
            <a:fillRect t="-1000" b="-1000"/>
          </a:stretch>
        </a:blipFill>
      </dgm:spPr>
    </dgm:pt>
    <dgm:pt modelId="{1CD81066-C4AD-41F2-B3CC-AF3B18602A96}" type="pres">
      <dgm:prSet presAssocID="{3AE263D4-AA4A-460D-A998-FE4038E9A295}" presName="Parent" presStyleLbl="node0" presStyleIdx="1" presStyleCnt="4" custLinFactNeighborX="1646" custLinFactNeighborY="26397">
        <dgm:presLayoutVars>
          <dgm:bulletEnabled val="1"/>
        </dgm:presLayoutVars>
      </dgm:prSet>
      <dgm:spPr/>
    </dgm:pt>
    <dgm:pt modelId="{A33678E8-A26C-4782-89D0-310327C4B77F}" type="pres">
      <dgm:prSet presAssocID="{B403E713-12D7-4160-BEF4-5B612CAD6725}" presName="sibTrans" presStyleCnt="0"/>
      <dgm:spPr/>
    </dgm:pt>
    <dgm:pt modelId="{9793BB74-701A-4CCD-9B58-C1EB569F9B86}" type="pres">
      <dgm:prSet presAssocID="{303CAC85-EEB8-4859-9F1B-D3EABF6AAA0E}" presName="composite" presStyleCnt="0"/>
      <dgm:spPr/>
    </dgm:pt>
    <dgm:pt modelId="{C015C31B-8548-42AE-A334-52639025086E}" type="pres">
      <dgm:prSet presAssocID="{303CAC85-EEB8-4859-9F1B-D3EABF6AAA0E}" presName="Image" presStyleLbl="bgShp" presStyleIdx="2" presStyleCnt="4"/>
      <dgm:spPr>
        <a:blipFill rotWithShape="1">
          <a:blip xmlns:r="http://schemas.openxmlformats.org/officeDocument/2006/relationships" r:embed="rId3"/>
          <a:srcRect/>
          <a:stretch>
            <a:fillRect t="-4000" b="-4000"/>
          </a:stretch>
        </a:blipFill>
      </dgm:spPr>
    </dgm:pt>
    <dgm:pt modelId="{61CB3ED9-0C30-450C-A3F6-9A92BA49E5FB}" type="pres">
      <dgm:prSet presAssocID="{303CAC85-EEB8-4859-9F1B-D3EABF6AAA0E}" presName="Parent" presStyleLbl="node0" presStyleIdx="2" presStyleCnt="4" custLinFactNeighborX="2129" custLinFactNeighborY="64222">
        <dgm:presLayoutVars>
          <dgm:bulletEnabled val="1"/>
        </dgm:presLayoutVars>
      </dgm:prSet>
      <dgm:spPr/>
    </dgm:pt>
    <dgm:pt modelId="{0A3F3585-82E3-4709-B256-007FC5E24489}" type="pres">
      <dgm:prSet presAssocID="{128FFC72-4696-403B-868A-32BCA3040151}" presName="sibTrans" presStyleCnt="0"/>
      <dgm:spPr/>
    </dgm:pt>
    <dgm:pt modelId="{FA08A28B-71A7-44E3-8CB0-F7AB9C9F1A40}" type="pres">
      <dgm:prSet presAssocID="{71E93677-2EA3-4C0A-9FCB-59593F6C7CF1}" presName="composite" presStyleCnt="0"/>
      <dgm:spPr/>
    </dgm:pt>
    <dgm:pt modelId="{CE574EC5-BB77-48AB-8E64-48EA71599484}" type="pres">
      <dgm:prSet presAssocID="{71E93677-2EA3-4C0A-9FCB-59593F6C7CF1}" presName="Image" presStyleLbl="bgShp" presStyleIdx="3" presStyleCnt="4"/>
      <dgm:spPr>
        <a:blipFill rotWithShape="1">
          <a:blip xmlns:r="http://schemas.openxmlformats.org/officeDocument/2006/relationships" r:embed="rId4"/>
          <a:srcRect/>
          <a:stretch>
            <a:fillRect l="-9000" r="-9000"/>
          </a:stretch>
        </a:blipFill>
      </dgm:spPr>
    </dgm:pt>
    <dgm:pt modelId="{49BDA138-6851-4EF4-B40B-592BCC61F339}" type="pres">
      <dgm:prSet presAssocID="{71E93677-2EA3-4C0A-9FCB-59593F6C7CF1}" presName="Parent" presStyleLbl="node0" presStyleIdx="3" presStyleCnt="4" custScaleX="47344" custScaleY="92842" custLinFactNeighborX="37362" custLinFactNeighborY="28781">
        <dgm:presLayoutVars>
          <dgm:bulletEnabled val="1"/>
        </dgm:presLayoutVars>
      </dgm:prSet>
      <dgm:spPr/>
    </dgm:pt>
  </dgm:ptLst>
  <dgm:cxnLst>
    <dgm:cxn modelId="{110BA200-C4D9-41AC-AB78-5EA41C79097A}" type="presOf" srcId="{71E93677-2EA3-4C0A-9FCB-59593F6C7CF1}" destId="{49BDA138-6851-4EF4-B40B-592BCC61F339}" srcOrd="0" destOrd="0" presId="urn:microsoft.com/office/officeart/2008/layout/BendingPictureCaption"/>
    <dgm:cxn modelId="{59158F60-39C9-4979-BC5B-1B5294078D2A}" type="presOf" srcId="{3E632056-7637-4AEC-BBF0-2FD54508D64D}" destId="{5A38EE82-8840-4AB6-BA10-980773A5F4EA}" srcOrd="0" destOrd="0" presId="urn:microsoft.com/office/officeart/2008/layout/BendingPictureCaption"/>
    <dgm:cxn modelId="{A6594F64-D5CA-46D1-88DD-26D5C0563AFC}" srcId="{29EC409B-FB9F-458D-A35D-61E797FD1A3A}" destId="{71E93677-2EA3-4C0A-9FCB-59593F6C7CF1}" srcOrd="3" destOrd="0" parTransId="{D1D4494B-BB55-46AE-976B-014DFFFE571C}" sibTransId="{C7DC444D-05F1-43E9-99CE-E63FC5BF76AD}"/>
    <dgm:cxn modelId="{BB9C8B8C-CF2C-42CA-9A63-FD6421602879}" srcId="{29EC409B-FB9F-458D-A35D-61E797FD1A3A}" destId="{303CAC85-EEB8-4859-9F1B-D3EABF6AAA0E}" srcOrd="2" destOrd="0" parTransId="{E3E4A3F0-69B0-4FF3-AB13-5AE2AA4BD476}" sibTransId="{128FFC72-4696-403B-868A-32BCA3040151}"/>
    <dgm:cxn modelId="{7CF51A96-8488-474C-A58A-F140BBD650EE}" type="presOf" srcId="{3AE263D4-AA4A-460D-A998-FE4038E9A295}" destId="{1CD81066-C4AD-41F2-B3CC-AF3B18602A96}" srcOrd="0" destOrd="0" presId="urn:microsoft.com/office/officeart/2008/layout/BendingPictureCaption"/>
    <dgm:cxn modelId="{53D310A3-C8B5-4CB2-998F-3812DB91E8B1}" srcId="{29EC409B-FB9F-458D-A35D-61E797FD1A3A}" destId="{3AE263D4-AA4A-460D-A998-FE4038E9A295}" srcOrd="1" destOrd="0" parTransId="{7EFF3B7F-F358-43A9-8680-A8DFB56D9A32}" sibTransId="{B403E713-12D7-4160-BEF4-5B612CAD6725}"/>
    <dgm:cxn modelId="{498597CB-8E3B-4B21-B7DF-1292263FACAE}" srcId="{29EC409B-FB9F-458D-A35D-61E797FD1A3A}" destId="{3E632056-7637-4AEC-BBF0-2FD54508D64D}" srcOrd="0" destOrd="0" parTransId="{16D375A8-83D7-474A-977B-AD438FC26C72}" sibTransId="{DDA262E2-8793-42E2-A7D3-9382C12F4F32}"/>
    <dgm:cxn modelId="{755383E0-1F71-458E-9819-5B917490FE76}" type="presOf" srcId="{29EC409B-FB9F-458D-A35D-61E797FD1A3A}" destId="{700F0E6B-BE6A-4DC6-A429-F55619638C07}" srcOrd="0" destOrd="0" presId="urn:microsoft.com/office/officeart/2008/layout/BendingPictureCaption"/>
    <dgm:cxn modelId="{07493AFE-DB72-4D0F-B0F6-F58A498EF3E8}" type="presOf" srcId="{303CAC85-EEB8-4859-9F1B-D3EABF6AAA0E}" destId="{61CB3ED9-0C30-450C-A3F6-9A92BA49E5FB}" srcOrd="0" destOrd="0" presId="urn:microsoft.com/office/officeart/2008/layout/BendingPictureCaption"/>
    <dgm:cxn modelId="{BB14CA8C-28A8-4820-9660-C0DAF2054C89}" type="presParOf" srcId="{700F0E6B-BE6A-4DC6-A429-F55619638C07}" destId="{B294EADA-6BBD-416B-94D2-0309ED0ABC13}" srcOrd="0" destOrd="0" presId="urn:microsoft.com/office/officeart/2008/layout/BendingPictureCaption"/>
    <dgm:cxn modelId="{DF3D1457-A2EE-4C5A-BE33-BFBF7A268BBA}" type="presParOf" srcId="{B294EADA-6BBD-416B-94D2-0309ED0ABC13}" destId="{43B20211-EF35-492E-8BD9-0CC5222EDB73}" srcOrd="0" destOrd="0" presId="urn:microsoft.com/office/officeart/2008/layout/BendingPictureCaption"/>
    <dgm:cxn modelId="{A71142EF-9FC2-4A38-8E82-D60EA63F7E99}" type="presParOf" srcId="{B294EADA-6BBD-416B-94D2-0309ED0ABC13}" destId="{5A38EE82-8840-4AB6-BA10-980773A5F4EA}" srcOrd="1" destOrd="0" presId="urn:microsoft.com/office/officeart/2008/layout/BendingPictureCaption"/>
    <dgm:cxn modelId="{091B8AEF-C1CE-4BBF-8C08-57D43C5A46E3}" type="presParOf" srcId="{700F0E6B-BE6A-4DC6-A429-F55619638C07}" destId="{EF5751C9-8DF8-4EE9-A337-2BEC9738D4D6}" srcOrd="1" destOrd="0" presId="urn:microsoft.com/office/officeart/2008/layout/BendingPictureCaption"/>
    <dgm:cxn modelId="{5EF7A719-0F00-400E-9F98-FA50D3607F8A}" type="presParOf" srcId="{700F0E6B-BE6A-4DC6-A429-F55619638C07}" destId="{555A6D10-F80A-4928-A795-BF8350590A58}" srcOrd="2" destOrd="0" presId="urn:microsoft.com/office/officeart/2008/layout/BendingPictureCaption"/>
    <dgm:cxn modelId="{C5710A0B-3B17-401E-A121-983216B08B42}" type="presParOf" srcId="{555A6D10-F80A-4928-A795-BF8350590A58}" destId="{F6F092DA-4544-41DB-BDEA-3F6DF87B626C}" srcOrd="0" destOrd="0" presId="urn:microsoft.com/office/officeart/2008/layout/BendingPictureCaption"/>
    <dgm:cxn modelId="{449370FE-DC66-4AB3-B0C7-BB908A90A218}" type="presParOf" srcId="{555A6D10-F80A-4928-A795-BF8350590A58}" destId="{1CD81066-C4AD-41F2-B3CC-AF3B18602A96}" srcOrd="1" destOrd="0" presId="urn:microsoft.com/office/officeart/2008/layout/BendingPictureCaption"/>
    <dgm:cxn modelId="{FDD10B38-0F01-415D-A992-914E02BDD672}" type="presParOf" srcId="{700F0E6B-BE6A-4DC6-A429-F55619638C07}" destId="{A33678E8-A26C-4782-89D0-310327C4B77F}" srcOrd="3" destOrd="0" presId="urn:microsoft.com/office/officeart/2008/layout/BendingPictureCaption"/>
    <dgm:cxn modelId="{953B7088-426E-469B-8013-863E369B4304}" type="presParOf" srcId="{700F0E6B-BE6A-4DC6-A429-F55619638C07}" destId="{9793BB74-701A-4CCD-9B58-C1EB569F9B86}" srcOrd="4" destOrd="0" presId="urn:microsoft.com/office/officeart/2008/layout/BendingPictureCaption"/>
    <dgm:cxn modelId="{41449B71-7DE7-4625-A8CC-839E8AA2F54B}" type="presParOf" srcId="{9793BB74-701A-4CCD-9B58-C1EB569F9B86}" destId="{C015C31B-8548-42AE-A334-52639025086E}" srcOrd="0" destOrd="0" presId="urn:microsoft.com/office/officeart/2008/layout/BendingPictureCaption"/>
    <dgm:cxn modelId="{11454547-71C8-46E5-99D1-F1C40E293671}" type="presParOf" srcId="{9793BB74-701A-4CCD-9B58-C1EB569F9B86}" destId="{61CB3ED9-0C30-450C-A3F6-9A92BA49E5FB}" srcOrd="1" destOrd="0" presId="urn:microsoft.com/office/officeart/2008/layout/BendingPictureCaption"/>
    <dgm:cxn modelId="{E9CBF380-E571-4263-A0CA-F65751F1C7C9}" type="presParOf" srcId="{700F0E6B-BE6A-4DC6-A429-F55619638C07}" destId="{0A3F3585-82E3-4709-B256-007FC5E24489}" srcOrd="5" destOrd="0" presId="urn:microsoft.com/office/officeart/2008/layout/BendingPictureCaption"/>
    <dgm:cxn modelId="{5228495D-6945-40FC-BD1C-A09BC5D6EFCE}" type="presParOf" srcId="{700F0E6B-BE6A-4DC6-A429-F55619638C07}" destId="{FA08A28B-71A7-44E3-8CB0-F7AB9C9F1A40}" srcOrd="6" destOrd="0" presId="urn:microsoft.com/office/officeart/2008/layout/BendingPictureCaption"/>
    <dgm:cxn modelId="{31C2C2F8-4986-403F-A76E-971E75EC3DBD}" type="presParOf" srcId="{FA08A28B-71A7-44E3-8CB0-F7AB9C9F1A40}" destId="{CE574EC5-BB77-48AB-8E64-48EA71599484}" srcOrd="0" destOrd="0" presId="urn:microsoft.com/office/officeart/2008/layout/BendingPictureCaption"/>
    <dgm:cxn modelId="{9F7F53EA-77F3-4E0B-A266-86F7BD71B667}" type="presParOf" srcId="{FA08A28B-71A7-44E3-8CB0-F7AB9C9F1A40}" destId="{49BDA138-6851-4EF4-B40B-592BCC61F339}" srcOrd="1" destOrd="0" presId="urn:microsoft.com/office/officeart/2008/layout/BendingPictureCaption"/>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47612-7B7F-4C4C-8CCA-6F3AF6DA6E6E}">
      <dsp:nvSpPr>
        <dsp:cNvPr id="0" name=""/>
        <dsp:cNvSpPr/>
      </dsp:nvSpPr>
      <dsp:spPr>
        <a:xfrm>
          <a:off x="0" y="4358"/>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D28D414-8D2D-4FE0-8BB9-32C7D9D7E060}">
      <dsp:nvSpPr>
        <dsp:cNvPr id="0" name=""/>
        <dsp:cNvSpPr/>
      </dsp:nvSpPr>
      <dsp:spPr>
        <a:xfrm>
          <a:off x="280808" y="213224"/>
          <a:ext cx="510561" cy="51056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D3D4DB39-F27C-4E22-B65C-9A277B36CFE4}">
      <dsp:nvSpPr>
        <dsp:cNvPr id="0" name=""/>
        <dsp:cNvSpPr/>
      </dsp:nvSpPr>
      <dsp:spPr>
        <a:xfrm>
          <a:off x="1072178" y="4358"/>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marL="0" lvl="0" indent="0" algn="l" defTabSz="844550">
            <a:lnSpc>
              <a:spcPct val="90000"/>
            </a:lnSpc>
            <a:spcBef>
              <a:spcPct val="0"/>
            </a:spcBef>
            <a:spcAft>
              <a:spcPct val="35000"/>
            </a:spcAft>
            <a:buNone/>
          </a:pPr>
          <a:r>
            <a:rPr lang="en-US" sz="1900" kern="1200" dirty="0"/>
            <a:t>Problem</a:t>
          </a:r>
        </a:p>
      </dsp:txBody>
      <dsp:txXfrm>
        <a:off x="1072178" y="4358"/>
        <a:ext cx="3623646" cy="928293"/>
      </dsp:txXfrm>
    </dsp:sp>
    <dsp:sp modelId="{3065EEB1-1466-4FB2-A560-01CC2C6785CE}">
      <dsp:nvSpPr>
        <dsp:cNvPr id="0" name=""/>
        <dsp:cNvSpPr/>
      </dsp:nvSpPr>
      <dsp:spPr>
        <a:xfrm>
          <a:off x="0" y="1164724"/>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5B6CDC4-170C-4DAC-90FC-AFD285DD34CB}">
      <dsp:nvSpPr>
        <dsp:cNvPr id="0" name=""/>
        <dsp:cNvSpPr/>
      </dsp:nvSpPr>
      <dsp:spPr>
        <a:xfrm>
          <a:off x="280808" y="1373590"/>
          <a:ext cx="510561" cy="51056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3B62A93C-4EF7-4B28-84BA-15774B3E0281}">
      <dsp:nvSpPr>
        <dsp:cNvPr id="0" name=""/>
        <dsp:cNvSpPr/>
      </dsp:nvSpPr>
      <dsp:spPr>
        <a:xfrm>
          <a:off x="1072178" y="1164724"/>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marL="0" lvl="0" indent="0" algn="l" defTabSz="844550">
            <a:lnSpc>
              <a:spcPct val="90000"/>
            </a:lnSpc>
            <a:spcBef>
              <a:spcPct val="0"/>
            </a:spcBef>
            <a:spcAft>
              <a:spcPct val="35000"/>
            </a:spcAft>
            <a:buNone/>
          </a:pPr>
          <a:r>
            <a:rPr lang="en-US" sz="1900" kern="1200" dirty="0"/>
            <a:t>An example</a:t>
          </a:r>
        </a:p>
      </dsp:txBody>
      <dsp:txXfrm>
        <a:off x="1072178" y="1164724"/>
        <a:ext cx="3623646" cy="928293"/>
      </dsp:txXfrm>
    </dsp:sp>
    <dsp:sp modelId="{BFC3D0CA-28E8-4ED2-85B0-B077E9769AD4}">
      <dsp:nvSpPr>
        <dsp:cNvPr id="0" name=""/>
        <dsp:cNvSpPr/>
      </dsp:nvSpPr>
      <dsp:spPr>
        <a:xfrm>
          <a:off x="0" y="2325090"/>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9EFD8FCA-C233-4457-9D12-C9F46142EC6C}">
      <dsp:nvSpPr>
        <dsp:cNvPr id="0" name=""/>
        <dsp:cNvSpPr/>
      </dsp:nvSpPr>
      <dsp:spPr>
        <a:xfrm>
          <a:off x="280808" y="2533956"/>
          <a:ext cx="510561" cy="51056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502B86F0-E4BC-4BB5-872F-FD133B371F9E}">
      <dsp:nvSpPr>
        <dsp:cNvPr id="0" name=""/>
        <dsp:cNvSpPr/>
      </dsp:nvSpPr>
      <dsp:spPr>
        <a:xfrm>
          <a:off x="1072178" y="2325090"/>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marL="0" lvl="0" indent="0" algn="l" defTabSz="844550">
            <a:lnSpc>
              <a:spcPct val="90000"/>
            </a:lnSpc>
            <a:spcBef>
              <a:spcPct val="0"/>
            </a:spcBef>
            <a:spcAft>
              <a:spcPct val="35000"/>
            </a:spcAft>
            <a:buNone/>
          </a:pPr>
          <a:r>
            <a:rPr lang="en-US" sz="1900" kern="1200" dirty="0"/>
            <a:t>Optimization VS Simulation</a:t>
          </a:r>
        </a:p>
      </dsp:txBody>
      <dsp:txXfrm>
        <a:off x="1072178" y="2325090"/>
        <a:ext cx="3623646" cy="928293"/>
      </dsp:txXfrm>
    </dsp:sp>
    <dsp:sp modelId="{42679AB7-AEEE-4616-8B49-7E4C606C4D0C}">
      <dsp:nvSpPr>
        <dsp:cNvPr id="0" name=""/>
        <dsp:cNvSpPr/>
      </dsp:nvSpPr>
      <dsp:spPr>
        <a:xfrm>
          <a:off x="0" y="3485457"/>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51B0F31E-4B87-4E38-8055-C57BFABD873E}">
      <dsp:nvSpPr>
        <dsp:cNvPr id="0" name=""/>
        <dsp:cNvSpPr/>
      </dsp:nvSpPr>
      <dsp:spPr>
        <a:xfrm>
          <a:off x="280808" y="3694323"/>
          <a:ext cx="510561" cy="510561"/>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E0A31419-05BD-4ADB-A25B-31D6B6371D44}">
      <dsp:nvSpPr>
        <dsp:cNvPr id="0" name=""/>
        <dsp:cNvSpPr/>
      </dsp:nvSpPr>
      <dsp:spPr>
        <a:xfrm>
          <a:off x="1072178" y="3485457"/>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marL="0" lvl="0" indent="0" algn="l" defTabSz="844550">
            <a:lnSpc>
              <a:spcPct val="90000"/>
            </a:lnSpc>
            <a:spcBef>
              <a:spcPct val="0"/>
            </a:spcBef>
            <a:spcAft>
              <a:spcPct val="35000"/>
            </a:spcAft>
            <a:buNone/>
          </a:pPr>
          <a:r>
            <a:rPr lang="en-US" sz="1900" kern="1200" dirty="0"/>
            <a:t>Interface</a:t>
          </a:r>
        </a:p>
      </dsp:txBody>
      <dsp:txXfrm>
        <a:off x="1072178" y="3485457"/>
        <a:ext cx="3623646" cy="928293"/>
      </dsp:txXfrm>
    </dsp:sp>
    <dsp:sp modelId="{326E3E86-6D9C-43B9-A471-2B3669F6CEA1}">
      <dsp:nvSpPr>
        <dsp:cNvPr id="0" name=""/>
        <dsp:cNvSpPr/>
      </dsp:nvSpPr>
      <dsp:spPr>
        <a:xfrm>
          <a:off x="0" y="4645823"/>
          <a:ext cx="4695825" cy="9282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1A1DB4C7-78C0-4CC1-AC20-F325CA8A9890}">
      <dsp:nvSpPr>
        <dsp:cNvPr id="0" name=""/>
        <dsp:cNvSpPr/>
      </dsp:nvSpPr>
      <dsp:spPr>
        <a:xfrm>
          <a:off x="280808" y="4854689"/>
          <a:ext cx="510561" cy="51056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B158E50F-2E5E-4A8A-9E6B-322CC6E470AF}">
      <dsp:nvSpPr>
        <dsp:cNvPr id="0" name=""/>
        <dsp:cNvSpPr/>
      </dsp:nvSpPr>
      <dsp:spPr>
        <a:xfrm>
          <a:off x="1072178" y="4645823"/>
          <a:ext cx="3623646" cy="92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44" tIns="98244" rIns="98244" bIns="98244" numCol="1" spcCol="1270" anchor="ctr" anchorCtr="0">
          <a:noAutofit/>
        </a:bodyPr>
        <a:lstStyle/>
        <a:p>
          <a:pPr marL="0" lvl="0" indent="0" algn="l" defTabSz="844550">
            <a:lnSpc>
              <a:spcPct val="90000"/>
            </a:lnSpc>
            <a:spcBef>
              <a:spcPct val="0"/>
            </a:spcBef>
            <a:spcAft>
              <a:spcPct val="35000"/>
            </a:spcAft>
            <a:buNone/>
          </a:pPr>
          <a:r>
            <a:rPr lang="en-US" sz="1900" kern="1200" dirty="0"/>
            <a:t>Conclusion</a:t>
          </a:r>
        </a:p>
      </dsp:txBody>
      <dsp:txXfrm>
        <a:off x="1072178" y="4645823"/>
        <a:ext cx="3623646" cy="9282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C6DAE0-99A2-4161-B527-C34ADBB4566D}">
      <dsp:nvSpPr>
        <dsp:cNvPr id="0" name=""/>
        <dsp:cNvSpPr/>
      </dsp:nvSpPr>
      <dsp:spPr>
        <a:xfrm>
          <a:off x="0" y="0"/>
          <a:ext cx="4817409" cy="757121"/>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7CC1E4E6-556F-49EC-87A8-3EDAC8094440}">
      <dsp:nvSpPr>
        <dsp:cNvPr id="0" name=""/>
        <dsp:cNvSpPr/>
      </dsp:nvSpPr>
      <dsp:spPr>
        <a:xfrm>
          <a:off x="229029" y="171846"/>
          <a:ext cx="416416" cy="416416"/>
        </a:xfrm>
        <a:prstGeom prst="rect">
          <a:avLst/>
        </a:prstGeom>
        <a:noFill/>
        <a:ln>
          <a:noFill/>
        </a:ln>
        <a:effectLst/>
      </dsp:spPr>
      <dsp:style>
        <a:lnRef idx="0">
          <a:scrgbClr r="0" g="0" b="0"/>
        </a:lnRef>
        <a:fillRef idx="3">
          <a:scrgbClr r="0" g="0" b="0"/>
        </a:fillRef>
        <a:effectRef idx="2">
          <a:scrgbClr r="0" g="0" b="0"/>
        </a:effectRef>
        <a:fontRef idx="minor">
          <a:schemeClr val="lt1"/>
        </a:fontRef>
      </dsp:style>
    </dsp:sp>
    <dsp:sp modelId="{EFD0A45C-5D8A-4B28-BA11-E24E3A1B56E6}">
      <dsp:nvSpPr>
        <dsp:cNvPr id="0" name=""/>
        <dsp:cNvSpPr/>
      </dsp:nvSpPr>
      <dsp:spPr>
        <a:xfrm>
          <a:off x="874475" y="1493"/>
          <a:ext cx="3942933" cy="757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129" tIns="80129" rIns="80129" bIns="80129" numCol="1" spcCol="1270" anchor="ctr" anchorCtr="0">
          <a:noAutofit/>
        </a:bodyPr>
        <a:lstStyle/>
        <a:p>
          <a:pPr marL="0" lvl="0" indent="0" algn="l" defTabSz="1422400">
            <a:lnSpc>
              <a:spcPct val="100000"/>
            </a:lnSpc>
            <a:spcBef>
              <a:spcPct val="0"/>
            </a:spcBef>
            <a:spcAft>
              <a:spcPct val="35000"/>
            </a:spcAft>
            <a:buNone/>
          </a:pPr>
          <a:r>
            <a:rPr lang="en-US" sz="3200" kern="1200"/>
            <a:t>   </a:t>
          </a:r>
          <a:r>
            <a:rPr lang="en-US" sz="3200" b="1" kern="1200">
              <a:solidFill>
                <a:schemeClr val="tx1"/>
              </a:solidFill>
            </a:rPr>
            <a:t>Optimization</a:t>
          </a:r>
        </a:p>
      </dsp:txBody>
      <dsp:txXfrm>
        <a:off x="874475" y="1493"/>
        <a:ext cx="3942933" cy="757121"/>
      </dsp:txXfrm>
    </dsp:sp>
    <dsp:sp modelId="{0772C6F8-3513-4EF2-A79B-4627ACB76664}">
      <dsp:nvSpPr>
        <dsp:cNvPr id="0" name=""/>
        <dsp:cNvSpPr/>
      </dsp:nvSpPr>
      <dsp:spPr>
        <a:xfrm>
          <a:off x="0" y="947896"/>
          <a:ext cx="4817409" cy="757121"/>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BF717853-1CE0-433C-8BA8-8E833181BC2D}">
      <dsp:nvSpPr>
        <dsp:cNvPr id="0" name=""/>
        <dsp:cNvSpPr/>
      </dsp:nvSpPr>
      <dsp:spPr>
        <a:xfrm>
          <a:off x="46107" y="955112"/>
          <a:ext cx="782260" cy="7426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0FF7B8D1-A330-4187-BA43-669EF0D1E3B2}">
      <dsp:nvSpPr>
        <dsp:cNvPr id="0" name=""/>
        <dsp:cNvSpPr/>
      </dsp:nvSpPr>
      <dsp:spPr>
        <a:xfrm>
          <a:off x="874475" y="947896"/>
          <a:ext cx="3942933" cy="757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129" tIns="80129" rIns="80129" bIns="80129" numCol="1" spcCol="1270" anchor="ctr" anchorCtr="0">
          <a:noAutofit/>
        </a:bodyPr>
        <a:lstStyle/>
        <a:p>
          <a:pPr marL="0" lvl="0" indent="0" algn="l" defTabSz="889000">
            <a:lnSpc>
              <a:spcPct val="100000"/>
            </a:lnSpc>
            <a:spcBef>
              <a:spcPct val="0"/>
            </a:spcBef>
            <a:spcAft>
              <a:spcPct val="35000"/>
            </a:spcAft>
            <a:buNone/>
          </a:pPr>
          <a:r>
            <a:rPr lang="en-US" sz="2000" kern="1200" dirty="0">
              <a:solidFill>
                <a:schemeClr val="tx1"/>
              </a:solidFill>
            </a:rPr>
            <a:t>An iterative parametrization </a:t>
          </a:r>
        </a:p>
      </dsp:txBody>
      <dsp:txXfrm>
        <a:off x="874475" y="947896"/>
        <a:ext cx="3942933" cy="757121"/>
      </dsp:txXfrm>
    </dsp:sp>
    <dsp:sp modelId="{6881EAA2-7A00-44F6-B49F-58CD0525B56C}">
      <dsp:nvSpPr>
        <dsp:cNvPr id="0" name=""/>
        <dsp:cNvSpPr/>
      </dsp:nvSpPr>
      <dsp:spPr>
        <a:xfrm>
          <a:off x="0" y="1894298"/>
          <a:ext cx="4817409" cy="757121"/>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0790C27-E2F8-493F-9F18-0B3233F4085D}">
      <dsp:nvSpPr>
        <dsp:cNvPr id="0" name=""/>
        <dsp:cNvSpPr/>
      </dsp:nvSpPr>
      <dsp:spPr>
        <a:xfrm>
          <a:off x="130948" y="1905235"/>
          <a:ext cx="612578" cy="73524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DDAE932A-3E4E-4CD4-9DD3-C7D6F951E932}">
      <dsp:nvSpPr>
        <dsp:cNvPr id="0" name=""/>
        <dsp:cNvSpPr/>
      </dsp:nvSpPr>
      <dsp:spPr>
        <a:xfrm>
          <a:off x="874475" y="1894298"/>
          <a:ext cx="3942933" cy="757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129" tIns="80129" rIns="80129" bIns="80129" numCol="1" spcCol="1270" anchor="ctr" anchorCtr="0">
          <a:noAutofit/>
        </a:bodyPr>
        <a:lstStyle/>
        <a:p>
          <a:pPr marL="0" lvl="0" indent="0" algn="l" defTabSz="889000">
            <a:lnSpc>
              <a:spcPct val="100000"/>
            </a:lnSpc>
            <a:spcBef>
              <a:spcPct val="0"/>
            </a:spcBef>
            <a:spcAft>
              <a:spcPct val="35000"/>
            </a:spcAft>
            <a:buNone/>
          </a:pPr>
          <a:r>
            <a:rPr lang="en-US" sz="2000" kern="1200" dirty="0" err="1">
              <a:solidFill>
                <a:schemeClr val="tx1"/>
              </a:solidFill>
            </a:rPr>
            <a:t>Nelder</a:t>
          </a:r>
          <a:r>
            <a:rPr lang="en-US" sz="2000" kern="1200" dirty="0">
              <a:solidFill>
                <a:schemeClr val="tx1"/>
              </a:solidFill>
            </a:rPr>
            <a:t>–Mead method – simplex based algorithm</a:t>
          </a:r>
        </a:p>
      </dsp:txBody>
      <dsp:txXfrm>
        <a:off x="874475" y="1894298"/>
        <a:ext cx="3942933" cy="757121"/>
      </dsp:txXfrm>
    </dsp:sp>
    <dsp:sp modelId="{BE6032F0-3B6E-4325-8BF4-A1AEAF0A8790}">
      <dsp:nvSpPr>
        <dsp:cNvPr id="0" name=""/>
        <dsp:cNvSpPr/>
      </dsp:nvSpPr>
      <dsp:spPr>
        <a:xfrm>
          <a:off x="0" y="2840700"/>
          <a:ext cx="4817409" cy="757121"/>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9331DA83-DDF9-42A0-8161-91EC01D160EB}">
      <dsp:nvSpPr>
        <dsp:cNvPr id="0" name=""/>
        <dsp:cNvSpPr/>
      </dsp:nvSpPr>
      <dsp:spPr>
        <a:xfrm>
          <a:off x="121522" y="2883641"/>
          <a:ext cx="631429" cy="6712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836C1ABE-18FE-4E18-B176-2BEA9F1EDD43}">
      <dsp:nvSpPr>
        <dsp:cNvPr id="0" name=""/>
        <dsp:cNvSpPr/>
      </dsp:nvSpPr>
      <dsp:spPr>
        <a:xfrm>
          <a:off x="874475" y="2840700"/>
          <a:ext cx="3942933" cy="757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129" tIns="80129" rIns="80129" bIns="80129" numCol="1" spcCol="1270" anchor="ctr" anchorCtr="0">
          <a:noAutofit/>
        </a:bodyPr>
        <a:lstStyle/>
        <a:p>
          <a:pPr marL="0" lvl="0" indent="0" algn="l" defTabSz="889000">
            <a:lnSpc>
              <a:spcPct val="100000"/>
            </a:lnSpc>
            <a:spcBef>
              <a:spcPct val="0"/>
            </a:spcBef>
            <a:spcAft>
              <a:spcPct val="35000"/>
            </a:spcAft>
            <a:buNone/>
          </a:pPr>
          <a:r>
            <a:rPr lang="en-US" sz="2000" kern="1200" dirty="0">
              <a:solidFill>
                <a:schemeClr val="tx1"/>
              </a:solidFill>
            </a:rPr>
            <a:t>Genetic algorithms - many function evaluations to work </a:t>
          </a:r>
        </a:p>
      </dsp:txBody>
      <dsp:txXfrm>
        <a:off x="874475" y="2840700"/>
        <a:ext cx="3942933" cy="7571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C6DAE0-99A2-4161-B527-C34ADBB4566D}">
      <dsp:nvSpPr>
        <dsp:cNvPr id="0" name=""/>
        <dsp:cNvSpPr/>
      </dsp:nvSpPr>
      <dsp:spPr>
        <a:xfrm>
          <a:off x="0" y="39908"/>
          <a:ext cx="4817409" cy="733461"/>
        </a:xfrm>
        <a:prstGeom prst="roundRect">
          <a:avLst>
            <a:gd name="adj" fmla="val 10000"/>
          </a:avLst>
        </a:prstGeom>
        <a:solidFill>
          <a:schemeClr val="accent3">
            <a:lumMod val="75000"/>
          </a:schemeClr>
        </a:solidFill>
        <a:ln>
          <a:noFill/>
        </a:ln>
        <a:effectLst/>
      </dsp:spPr>
      <dsp:style>
        <a:lnRef idx="0">
          <a:scrgbClr r="0" g="0" b="0"/>
        </a:lnRef>
        <a:fillRef idx="1">
          <a:scrgbClr r="0" g="0" b="0"/>
        </a:fillRef>
        <a:effectRef idx="2">
          <a:scrgbClr r="0" g="0" b="0"/>
        </a:effectRef>
        <a:fontRef idx="minor"/>
      </dsp:style>
    </dsp:sp>
    <dsp:sp modelId="{7CC1E4E6-556F-49EC-87A8-3EDAC8094440}">
      <dsp:nvSpPr>
        <dsp:cNvPr id="0" name=""/>
        <dsp:cNvSpPr/>
      </dsp:nvSpPr>
      <dsp:spPr>
        <a:xfrm>
          <a:off x="221872" y="214120"/>
          <a:ext cx="403403" cy="403403"/>
        </a:xfrm>
        <a:prstGeom prst="rect">
          <a:avLst/>
        </a:prstGeom>
        <a:noFill/>
        <a:ln>
          <a:noFill/>
        </a:ln>
        <a:effectLst/>
      </dsp:spPr>
      <dsp:style>
        <a:lnRef idx="0">
          <a:scrgbClr r="0" g="0" b="0"/>
        </a:lnRef>
        <a:fillRef idx="3">
          <a:scrgbClr r="0" g="0" b="0"/>
        </a:fillRef>
        <a:effectRef idx="2">
          <a:scrgbClr r="0" g="0" b="0"/>
        </a:effectRef>
        <a:fontRef idx="minor">
          <a:schemeClr val="lt1"/>
        </a:fontRef>
      </dsp:style>
    </dsp:sp>
    <dsp:sp modelId="{EFD0A45C-5D8A-4B28-BA11-E24E3A1B56E6}">
      <dsp:nvSpPr>
        <dsp:cNvPr id="0" name=""/>
        <dsp:cNvSpPr/>
      </dsp:nvSpPr>
      <dsp:spPr>
        <a:xfrm>
          <a:off x="847148" y="95297"/>
          <a:ext cx="3956813" cy="413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518" tIns="53518" rIns="53518" bIns="53518" numCol="1" spcCol="1270" anchor="ctr" anchorCtr="0">
          <a:noAutofit/>
        </a:bodyPr>
        <a:lstStyle/>
        <a:p>
          <a:pPr marL="0" lvl="0" indent="0" algn="l" defTabSz="1422400">
            <a:lnSpc>
              <a:spcPct val="100000"/>
            </a:lnSpc>
            <a:spcBef>
              <a:spcPct val="0"/>
            </a:spcBef>
            <a:spcAft>
              <a:spcPct val="35000"/>
            </a:spcAft>
            <a:buNone/>
          </a:pPr>
          <a:r>
            <a:rPr lang="en-US" sz="3200" kern="1200" dirty="0"/>
            <a:t>   </a:t>
          </a:r>
          <a:r>
            <a:rPr lang="en-US" sz="3200" b="1" kern="1200" dirty="0">
              <a:solidFill>
                <a:schemeClr val="tx1"/>
              </a:solidFill>
            </a:rPr>
            <a:t>Simulation</a:t>
          </a:r>
        </a:p>
      </dsp:txBody>
      <dsp:txXfrm>
        <a:off x="847148" y="95297"/>
        <a:ext cx="3956813" cy="413266"/>
      </dsp:txXfrm>
    </dsp:sp>
    <dsp:sp modelId="{0772C6F8-3513-4EF2-A79B-4627ACB76664}">
      <dsp:nvSpPr>
        <dsp:cNvPr id="0" name=""/>
        <dsp:cNvSpPr/>
      </dsp:nvSpPr>
      <dsp:spPr>
        <a:xfrm>
          <a:off x="0" y="971648"/>
          <a:ext cx="4817409" cy="733461"/>
        </a:xfrm>
        <a:prstGeom prst="roundRect">
          <a:avLst>
            <a:gd name="adj" fmla="val 10000"/>
          </a:avLst>
        </a:prstGeom>
        <a:solidFill>
          <a:schemeClr val="accent4">
            <a:lumMod val="75000"/>
          </a:schemeClr>
        </a:solidFill>
        <a:ln>
          <a:noFill/>
        </a:ln>
        <a:effectLst/>
      </dsp:spPr>
      <dsp:style>
        <a:lnRef idx="0">
          <a:scrgbClr r="0" g="0" b="0"/>
        </a:lnRef>
        <a:fillRef idx="1">
          <a:scrgbClr r="0" g="0" b="0"/>
        </a:fillRef>
        <a:effectRef idx="2">
          <a:scrgbClr r="0" g="0" b="0"/>
        </a:effectRef>
        <a:fontRef idx="minor"/>
      </dsp:style>
    </dsp:sp>
    <dsp:sp modelId="{BF717853-1CE0-433C-8BA8-8E833181BC2D}">
      <dsp:nvSpPr>
        <dsp:cNvPr id="0" name=""/>
        <dsp:cNvSpPr/>
      </dsp:nvSpPr>
      <dsp:spPr>
        <a:xfrm>
          <a:off x="44666" y="978639"/>
          <a:ext cx="757814" cy="71947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3000" b="-3000"/>
          </a:stretch>
        </a:blipFill>
        <a:ln>
          <a:noFill/>
        </a:ln>
        <a:effectLst/>
      </dsp:spPr>
      <dsp:style>
        <a:lnRef idx="0">
          <a:scrgbClr r="0" g="0" b="0"/>
        </a:lnRef>
        <a:fillRef idx="3">
          <a:scrgbClr r="0" g="0" b="0"/>
        </a:fillRef>
        <a:effectRef idx="2">
          <a:scrgbClr r="0" g="0" b="0"/>
        </a:effectRef>
        <a:fontRef idx="minor">
          <a:schemeClr val="lt1"/>
        </a:fontRef>
      </dsp:style>
    </dsp:sp>
    <dsp:sp modelId="{0FF7B8D1-A330-4187-BA43-669EF0D1E3B2}">
      <dsp:nvSpPr>
        <dsp:cNvPr id="0" name=""/>
        <dsp:cNvSpPr/>
      </dsp:nvSpPr>
      <dsp:spPr>
        <a:xfrm>
          <a:off x="847148" y="971648"/>
          <a:ext cx="3956813" cy="505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518" tIns="53518" rIns="53518" bIns="53518" numCol="1" spcCol="1270" anchor="ctr" anchorCtr="0">
          <a:noAutofit/>
        </a:bodyPr>
        <a:lstStyle/>
        <a:p>
          <a:pPr marL="0" lvl="0" indent="0" algn="l" defTabSz="977900">
            <a:lnSpc>
              <a:spcPct val="100000"/>
            </a:lnSpc>
            <a:spcBef>
              <a:spcPct val="0"/>
            </a:spcBef>
            <a:spcAft>
              <a:spcPct val="35000"/>
            </a:spcAft>
            <a:buNone/>
          </a:pPr>
          <a:endParaRPr lang="en-US" sz="2200" kern="1200" dirty="0">
            <a:solidFill>
              <a:schemeClr val="tx1"/>
            </a:solidFill>
          </a:endParaRPr>
        </a:p>
      </dsp:txBody>
      <dsp:txXfrm>
        <a:off x="847148" y="971648"/>
        <a:ext cx="3956813" cy="505679"/>
      </dsp:txXfrm>
    </dsp:sp>
    <dsp:sp modelId="{6881EAA2-7A00-44F6-B49F-58CD0525B56C}">
      <dsp:nvSpPr>
        <dsp:cNvPr id="0" name=""/>
        <dsp:cNvSpPr/>
      </dsp:nvSpPr>
      <dsp:spPr>
        <a:xfrm>
          <a:off x="0" y="1894205"/>
          <a:ext cx="4817409" cy="733461"/>
        </a:xfrm>
        <a:prstGeom prst="roundRect">
          <a:avLst>
            <a:gd name="adj" fmla="val 10000"/>
          </a:avLst>
        </a:prstGeom>
        <a:solidFill>
          <a:schemeClr val="bg1">
            <a:lumMod val="65000"/>
            <a:lumOff val="35000"/>
          </a:schemeClr>
        </a:solidFill>
        <a:ln>
          <a:noFill/>
        </a:ln>
        <a:effectLst/>
      </dsp:spPr>
      <dsp:style>
        <a:lnRef idx="0">
          <a:scrgbClr r="0" g="0" b="0"/>
        </a:lnRef>
        <a:fillRef idx="1">
          <a:scrgbClr r="0" g="0" b="0"/>
        </a:fillRef>
        <a:effectRef idx="2">
          <a:scrgbClr r="0" g="0" b="0"/>
        </a:effectRef>
        <a:fontRef idx="minor"/>
      </dsp:style>
    </dsp:sp>
    <dsp:sp modelId="{80790C27-E2F8-493F-9F18-0B3233F4085D}">
      <dsp:nvSpPr>
        <dsp:cNvPr id="0" name=""/>
        <dsp:cNvSpPr/>
      </dsp:nvSpPr>
      <dsp:spPr>
        <a:xfrm>
          <a:off x="126856" y="1904801"/>
          <a:ext cx="593435" cy="71227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l="-10000" r="-10000"/>
          </a:stretch>
        </a:blipFill>
        <a:ln>
          <a:noFill/>
        </a:ln>
        <a:effectLst/>
      </dsp:spPr>
      <dsp:style>
        <a:lnRef idx="0">
          <a:scrgbClr r="0" g="0" b="0"/>
        </a:lnRef>
        <a:fillRef idx="3">
          <a:scrgbClr r="0" g="0" b="0"/>
        </a:fillRef>
        <a:effectRef idx="2">
          <a:scrgbClr r="0" g="0" b="0"/>
        </a:effectRef>
        <a:fontRef idx="minor">
          <a:schemeClr val="lt1"/>
        </a:fontRef>
      </dsp:style>
    </dsp:sp>
    <dsp:sp modelId="{DDAE932A-3E4E-4CD4-9DD3-C7D6F951E932}">
      <dsp:nvSpPr>
        <dsp:cNvPr id="0" name=""/>
        <dsp:cNvSpPr/>
      </dsp:nvSpPr>
      <dsp:spPr>
        <a:xfrm>
          <a:off x="847148" y="1894205"/>
          <a:ext cx="3956813" cy="505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518" tIns="53518" rIns="53518" bIns="53518" numCol="1" spcCol="1270" anchor="ctr" anchorCtr="0">
          <a:noAutofit/>
        </a:bodyPr>
        <a:lstStyle/>
        <a:p>
          <a:pPr marL="0" lvl="0" indent="0" algn="l" defTabSz="977900">
            <a:lnSpc>
              <a:spcPct val="100000"/>
            </a:lnSpc>
            <a:spcBef>
              <a:spcPct val="0"/>
            </a:spcBef>
            <a:spcAft>
              <a:spcPct val="35000"/>
            </a:spcAft>
            <a:buNone/>
          </a:pPr>
          <a:endParaRPr lang="en-US" sz="2200" kern="1200" dirty="0">
            <a:solidFill>
              <a:schemeClr val="tx1"/>
            </a:solidFill>
          </a:endParaRPr>
        </a:p>
      </dsp:txBody>
      <dsp:txXfrm>
        <a:off x="847148" y="1894205"/>
        <a:ext cx="3956813" cy="505679"/>
      </dsp:txXfrm>
    </dsp:sp>
    <dsp:sp modelId="{BE6032F0-3B6E-4325-8BF4-A1AEAF0A8790}">
      <dsp:nvSpPr>
        <dsp:cNvPr id="0" name=""/>
        <dsp:cNvSpPr/>
      </dsp:nvSpPr>
      <dsp:spPr>
        <a:xfrm>
          <a:off x="0" y="2816763"/>
          <a:ext cx="4817409" cy="733461"/>
        </a:xfrm>
        <a:prstGeom prst="roundRect">
          <a:avLst>
            <a:gd name="adj" fmla="val 10000"/>
          </a:avLst>
        </a:prstGeom>
        <a:gradFill flip="none" rotWithShape="0">
          <a:gsLst>
            <a:gs pos="0">
              <a:srgbClr val="7030A0">
                <a:shade val="30000"/>
                <a:satMod val="115000"/>
              </a:srgbClr>
            </a:gs>
            <a:gs pos="50000">
              <a:srgbClr val="7030A0">
                <a:shade val="67500"/>
                <a:satMod val="115000"/>
              </a:srgbClr>
            </a:gs>
            <a:gs pos="100000">
              <a:srgbClr val="7030A0">
                <a:shade val="100000"/>
                <a:satMod val="115000"/>
              </a:srgbClr>
            </a:gs>
          </a:gsLst>
          <a:lin ang="16200000" scaled="1"/>
          <a:tileRect/>
        </a:gradFill>
        <a:ln>
          <a:noFill/>
        </a:ln>
        <a:effectLst/>
      </dsp:spPr>
      <dsp:style>
        <a:lnRef idx="0">
          <a:scrgbClr r="0" g="0" b="0"/>
        </a:lnRef>
        <a:fillRef idx="1">
          <a:scrgbClr r="0" g="0" b="0"/>
        </a:fillRef>
        <a:effectRef idx="2">
          <a:scrgbClr r="0" g="0" b="0"/>
        </a:effectRef>
        <a:fontRef idx="minor"/>
      </dsp:style>
    </dsp:sp>
    <dsp:sp modelId="{9331DA83-DDF9-42A0-8161-91EC01D160EB}">
      <dsp:nvSpPr>
        <dsp:cNvPr id="0" name=""/>
        <dsp:cNvSpPr/>
      </dsp:nvSpPr>
      <dsp:spPr>
        <a:xfrm>
          <a:off x="117725" y="2858362"/>
          <a:ext cx="611697" cy="6502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3000" r="-3000"/>
          </a:stretch>
        </a:blipFill>
        <a:ln>
          <a:noFill/>
        </a:ln>
        <a:effectLst/>
      </dsp:spPr>
      <dsp:style>
        <a:lnRef idx="0">
          <a:scrgbClr r="0" g="0" b="0"/>
        </a:lnRef>
        <a:fillRef idx="3">
          <a:scrgbClr r="0" g="0" b="0"/>
        </a:fillRef>
        <a:effectRef idx="2">
          <a:scrgbClr r="0" g="0" b="0"/>
        </a:effectRef>
        <a:fontRef idx="minor">
          <a:schemeClr val="lt1"/>
        </a:fontRef>
      </dsp:style>
    </dsp:sp>
    <dsp:sp modelId="{836C1ABE-18FE-4E18-B176-2BEA9F1EDD43}">
      <dsp:nvSpPr>
        <dsp:cNvPr id="0" name=""/>
        <dsp:cNvSpPr/>
      </dsp:nvSpPr>
      <dsp:spPr>
        <a:xfrm>
          <a:off x="847148" y="2816763"/>
          <a:ext cx="3956813" cy="505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518" tIns="53518" rIns="53518" bIns="53518" numCol="1" spcCol="1270" anchor="ctr" anchorCtr="0">
          <a:noAutofit/>
        </a:bodyPr>
        <a:lstStyle/>
        <a:p>
          <a:pPr marL="0" lvl="0" indent="0" algn="l" defTabSz="889000">
            <a:lnSpc>
              <a:spcPct val="100000"/>
            </a:lnSpc>
            <a:spcBef>
              <a:spcPct val="0"/>
            </a:spcBef>
            <a:spcAft>
              <a:spcPct val="35000"/>
            </a:spcAft>
            <a:buNone/>
          </a:pPr>
          <a:endParaRPr lang="en-US" sz="2000" kern="1200" dirty="0"/>
        </a:p>
      </dsp:txBody>
      <dsp:txXfrm>
        <a:off x="847148" y="2816763"/>
        <a:ext cx="3956813" cy="5056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EF52D-D236-4A62-BE01-4EF24E156735}">
      <dsp:nvSpPr>
        <dsp:cNvPr id="0" name=""/>
        <dsp:cNvSpPr/>
      </dsp:nvSpPr>
      <dsp:spPr>
        <a:xfrm>
          <a:off x="3513570" y="2763519"/>
          <a:ext cx="2232167" cy="1300480"/>
        </a:xfrm>
        <a:prstGeom prst="roundRect">
          <a:avLst>
            <a:gd name="adj" fmla="val 10000"/>
          </a:avLst>
        </a:prstGeom>
        <a:solidFill>
          <a:schemeClr val="tx2">
            <a:lumMod val="50000"/>
            <a:alpha val="67000"/>
          </a:schemeClr>
        </a:solidFill>
        <a:ln w="127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171450" lvl="1" indent="-171450" algn="l" defTabSz="711200">
            <a:lnSpc>
              <a:spcPct val="90000"/>
            </a:lnSpc>
            <a:spcBef>
              <a:spcPct val="0"/>
            </a:spcBef>
            <a:spcAft>
              <a:spcPct val="15000"/>
            </a:spcAft>
            <a:buNone/>
          </a:pPr>
          <a:r>
            <a:rPr lang="en-US" sz="1600" kern="1200" dirty="0"/>
            <a:t>  </a:t>
          </a:r>
          <a:r>
            <a:rPr lang="en-US" sz="1600" kern="1200" dirty="0">
              <a:solidFill>
                <a:schemeClr val="tx1"/>
              </a:solidFill>
            </a:rPr>
            <a:t>Simulation</a:t>
          </a:r>
        </a:p>
        <a:p>
          <a:pPr marL="171450" lvl="1" indent="-171450" algn="l" defTabSz="711200">
            <a:lnSpc>
              <a:spcPct val="90000"/>
            </a:lnSpc>
            <a:spcBef>
              <a:spcPct val="0"/>
            </a:spcBef>
            <a:spcAft>
              <a:spcPct val="15000"/>
            </a:spcAft>
            <a:buNone/>
          </a:pPr>
          <a:r>
            <a:rPr lang="en-US" sz="1600" kern="1200" dirty="0">
              <a:solidFill>
                <a:schemeClr val="tx1"/>
              </a:solidFill>
            </a:rPr>
            <a:t>         and    optimization</a:t>
          </a:r>
        </a:p>
      </dsp:txBody>
      <dsp:txXfrm>
        <a:off x="4211787" y="3117207"/>
        <a:ext cx="1505383" cy="918226"/>
      </dsp:txXfrm>
    </dsp:sp>
    <dsp:sp modelId="{5C1AC358-3D22-4408-A6C9-47F44D68B2E4}">
      <dsp:nvSpPr>
        <dsp:cNvPr id="0" name=""/>
        <dsp:cNvSpPr/>
      </dsp:nvSpPr>
      <dsp:spPr>
        <a:xfrm>
          <a:off x="350262" y="2763519"/>
          <a:ext cx="2007616" cy="1300480"/>
        </a:xfrm>
        <a:prstGeom prst="roundRect">
          <a:avLst>
            <a:gd name="adj" fmla="val 10000"/>
          </a:avLst>
        </a:prstGeom>
        <a:solidFill>
          <a:schemeClr val="tx2">
            <a:lumMod val="50000"/>
            <a:alpha val="67000"/>
          </a:schemeClr>
        </a:solidFill>
        <a:ln w="127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171450" lvl="1" indent="-171450" algn="l" defTabSz="711200">
            <a:lnSpc>
              <a:spcPct val="90000"/>
            </a:lnSpc>
            <a:spcBef>
              <a:spcPct val="0"/>
            </a:spcBef>
            <a:spcAft>
              <a:spcPct val="15000"/>
            </a:spcAft>
            <a:buNone/>
          </a:pPr>
          <a:r>
            <a:rPr lang="en-US" sz="1600" kern="1200" dirty="0">
              <a:solidFill>
                <a:schemeClr val="tx1"/>
              </a:solidFill>
            </a:rPr>
            <a:t>Feedback system</a:t>
          </a:r>
        </a:p>
      </dsp:txBody>
      <dsp:txXfrm>
        <a:off x="378829" y="3117207"/>
        <a:ext cx="1348197" cy="918226"/>
      </dsp:txXfrm>
    </dsp:sp>
    <dsp:sp modelId="{69EE5E3A-FD7B-4D4D-8F12-6D3B38A5FFC9}">
      <dsp:nvSpPr>
        <dsp:cNvPr id="0" name=""/>
        <dsp:cNvSpPr/>
      </dsp:nvSpPr>
      <dsp:spPr>
        <a:xfrm>
          <a:off x="3625846" y="0"/>
          <a:ext cx="2007616" cy="1300480"/>
        </a:xfrm>
        <a:prstGeom prst="roundRect">
          <a:avLst>
            <a:gd name="adj" fmla="val 10000"/>
          </a:avLst>
        </a:prstGeom>
        <a:solidFill>
          <a:schemeClr val="tx2">
            <a:lumMod val="50000"/>
            <a:alpha val="67000"/>
          </a:schemeClr>
        </a:solidFill>
        <a:ln w="127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171450" lvl="1" indent="-171450" algn="l" defTabSz="711200">
            <a:lnSpc>
              <a:spcPct val="90000"/>
            </a:lnSpc>
            <a:spcBef>
              <a:spcPct val="0"/>
            </a:spcBef>
            <a:spcAft>
              <a:spcPct val="15000"/>
            </a:spcAft>
            <a:buNone/>
          </a:pPr>
          <a:r>
            <a:rPr lang="en-US" sz="1600" kern="1200" dirty="0">
              <a:solidFill>
                <a:schemeClr val="tx1"/>
              </a:solidFill>
            </a:rPr>
            <a:t>Machine settings</a:t>
          </a:r>
        </a:p>
      </dsp:txBody>
      <dsp:txXfrm>
        <a:off x="4256697" y="28567"/>
        <a:ext cx="1348197" cy="918226"/>
      </dsp:txXfrm>
    </dsp:sp>
    <dsp:sp modelId="{63F336CD-F513-4430-81DD-10AF43845A2D}">
      <dsp:nvSpPr>
        <dsp:cNvPr id="0" name=""/>
        <dsp:cNvSpPr/>
      </dsp:nvSpPr>
      <dsp:spPr>
        <a:xfrm>
          <a:off x="312559" y="0"/>
          <a:ext cx="2007616" cy="1300480"/>
        </a:xfrm>
        <a:prstGeom prst="roundRect">
          <a:avLst>
            <a:gd name="adj" fmla="val 10000"/>
          </a:avLst>
        </a:prstGeom>
        <a:solidFill>
          <a:schemeClr val="tx2">
            <a:lumMod val="50000"/>
            <a:alpha val="67000"/>
          </a:schemeClr>
        </a:solidFill>
        <a:ln w="127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171450" lvl="1" indent="-171450" algn="l" defTabSz="711200">
            <a:lnSpc>
              <a:spcPct val="90000"/>
            </a:lnSpc>
            <a:spcBef>
              <a:spcPct val="0"/>
            </a:spcBef>
            <a:spcAft>
              <a:spcPct val="15000"/>
            </a:spcAft>
            <a:buNone/>
          </a:pPr>
          <a:r>
            <a:rPr lang="en-US" sz="1600" kern="1200" dirty="0">
              <a:solidFill>
                <a:schemeClr val="tx1"/>
              </a:solidFill>
            </a:rPr>
            <a:t>Beam</a:t>
          </a:r>
        </a:p>
        <a:p>
          <a:pPr marL="171450" lvl="1" indent="-171450" algn="l" defTabSz="711200">
            <a:lnSpc>
              <a:spcPct val="90000"/>
            </a:lnSpc>
            <a:spcBef>
              <a:spcPct val="0"/>
            </a:spcBef>
            <a:spcAft>
              <a:spcPct val="15000"/>
            </a:spcAft>
            <a:buNone/>
          </a:pPr>
          <a:r>
            <a:rPr lang="en-US" sz="1600" kern="1200" dirty="0">
              <a:solidFill>
                <a:schemeClr val="tx1"/>
              </a:solidFill>
            </a:rPr>
            <a:t>diagnostics</a:t>
          </a:r>
        </a:p>
      </dsp:txBody>
      <dsp:txXfrm>
        <a:off x="341126" y="28567"/>
        <a:ext cx="1348197" cy="918226"/>
      </dsp:txXfrm>
    </dsp:sp>
    <dsp:sp modelId="{FF665AB7-25FF-43F8-8F70-352C4BD28F88}">
      <dsp:nvSpPr>
        <dsp:cNvPr id="0" name=""/>
        <dsp:cNvSpPr/>
      </dsp:nvSpPr>
      <dsp:spPr>
        <a:xfrm>
          <a:off x="1247648" y="231647"/>
          <a:ext cx="1759712" cy="1759712"/>
        </a:xfrm>
        <a:prstGeom prst="pieWedge">
          <a:avLst/>
        </a:prstGeom>
        <a:blipFill rotWithShape="0">
          <a:blip xmlns:r="http://schemas.openxmlformats.org/officeDocument/2006/relationships" r:embed="rId1">
            <a:extLst>
              <a:ext uri="{BEBA8EAE-BF5A-486C-A8C5-ECC9F3942E4B}">
                <a14:imgProps xmlns:a14="http://schemas.microsoft.com/office/drawing/2010/main">
                  <a14:imgLayer r:embed="rId2">
                    <a14:imgEffect>
                      <a14:saturation sat="300000"/>
                    </a14:imgEffect>
                    <a14:imgEffect>
                      <a14:brightnessContrast bright="20000" contrast="-20000"/>
                    </a14:imgEffect>
                  </a14:imgLayer>
                </a14:imgProps>
              </a:ext>
            </a:extLst>
          </a:blip>
          <a:srcRect/>
          <a:stretch>
            <a:fillRect l="-11000" r="-11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1763056" y="747055"/>
        <a:ext cx="1244304" cy="1244304"/>
      </dsp:txXfrm>
    </dsp:sp>
    <dsp:sp modelId="{8DA80199-5916-4845-9B9F-CD284F432C58}">
      <dsp:nvSpPr>
        <dsp:cNvPr id="0" name=""/>
        <dsp:cNvSpPr/>
      </dsp:nvSpPr>
      <dsp:spPr>
        <a:xfrm rot="5400000">
          <a:off x="3088640" y="231647"/>
          <a:ext cx="1759712" cy="1759712"/>
        </a:xfrm>
        <a:prstGeom prst="pieWedge">
          <a:avLst/>
        </a:prstGeom>
        <a:blipFill rotWithShape="0">
          <a:blip xmlns:r="http://schemas.openxmlformats.org/officeDocument/2006/relationships" r:embed="rId3"/>
          <a:srcRect/>
          <a:stretch>
            <a:fillRect l="-15000" r="-15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rot="-5400000">
        <a:off x="3088640" y="747055"/>
        <a:ext cx="1244304" cy="1244304"/>
      </dsp:txXfrm>
    </dsp:sp>
    <dsp:sp modelId="{34FC0DAF-4619-4B67-B607-0027963621D5}">
      <dsp:nvSpPr>
        <dsp:cNvPr id="0" name=""/>
        <dsp:cNvSpPr/>
      </dsp:nvSpPr>
      <dsp:spPr>
        <a:xfrm rot="10800000">
          <a:off x="3088640" y="2072640"/>
          <a:ext cx="1759712" cy="1759712"/>
        </a:xfrm>
        <a:prstGeom prst="pieWedge">
          <a:avLst/>
        </a:prstGeom>
        <a:blipFill rotWithShape="0">
          <a:blip xmlns:r="http://schemas.openxmlformats.org/officeDocument/2006/relationships" r:embed="rId4">
            <a:extLst>
              <a:ext uri="{28A0092B-C50C-407E-A947-70E740481C1C}">
                <a14:useLocalDpi xmlns:a14="http://schemas.microsoft.com/office/drawing/2010/main" val="0"/>
              </a:ext>
            </a:extLst>
          </a:blip>
          <a:srcRect/>
          <a:stretch>
            <a:fillRect l="-43000" r="-43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rot="10800000">
        <a:off x="3088640" y="2072640"/>
        <a:ext cx="1244304" cy="1244304"/>
      </dsp:txXfrm>
    </dsp:sp>
    <dsp:sp modelId="{BFF5B0CB-9040-41F6-A708-F7418664F72D}">
      <dsp:nvSpPr>
        <dsp:cNvPr id="0" name=""/>
        <dsp:cNvSpPr/>
      </dsp:nvSpPr>
      <dsp:spPr>
        <a:xfrm rot="16200000">
          <a:off x="1247648" y="2072640"/>
          <a:ext cx="1759712" cy="1759712"/>
        </a:xfrm>
        <a:prstGeom prst="pieWedge">
          <a:avLst/>
        </a:prstGeom>
        <a:blipFill rotWithShape="0">
          <a:blip xmlns:r="http://schemas.openxmlformats.org/officeDocument/2006/relationships" r:embed="rId5">
            <a:extLst>
              <a:ext uri="{28A0092B-C50C-407E-A947-70E740481C1C}">
                <a14:useLocalDpi xmlns:a14="http://schemas.microsoft.com/office/drawing/2010/main" val="0"/>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endParaRPr lang="en-US" sz="2600" kern="1200" dirty="0"/>
        </a:p>
      </dsp:txBody>
      <dsp:txXfrm rot="5400000">
        <a:off x="1763056" y="2072640"/>
        <a:ext cx="1244304" cy="1244304"/>
      </dsp:txXfrm>
    </dsp:sp>
    <dsp:sp modelId="{53E39363-0A52-48E7-959D-C6C183ABE559}">
      <dsp:nvSpPr>
        <dsp:cNvPr id="0" name=""/>
        <dsp:cNvSpPr/>
      </dsp:nvSpPr>
      <dsp:spPr>
        <a:xfrm>
          <a:off x="2744216" y="1666240"/>
          <a:ext cx="607568" cy="528320"/>
        </a:xfrm>
        <a:prstGeom prst="circularArrow">
          <a:avLst/>
        </a:prstGeom>
        <a:solidFill>
          <a:schemeClr val="tx1">
            <a:lumMod val="50000"/>
          </a:schemeClr>
        </a:solidFill>
        <a:ln w="12700" cap="flat" cmpd="sng" algn="ctr">
          <a:noFill/>
          <a:prstDash val="solid"/>
        </a:ln>
        <a:effectLst/>
      </dsp:spPr>
      <dsp:style>
        <a:lnRef idx="2">
          <a:scrgbClr r="0" g="0" b="0"/>
        </a:lnRef>
        <a:fillRef idx="1">
          <a:scrgbClr r="0" g="0" b="0"/>
        </a:fillRef>
        <a:effectRef idx="0">
          <a:scrgbClr r="0" g="0" b="0"/>
        </a:effectRef>
        <a:fontRef idx="minor"/>
      </dsp:style>
    </dsp:sp>
    <dsp:sp modelId="{35F29FD8-EA56-4782-946D-378C7869F42B}">
      <dsp:nvSpPr>
        <dsp:cNvPr id="0" name=""/>
        <dsp:cNvSpPr/>
      </dsp:nvSpPr>
      <dsp:spPr>
        <a:xfrm rot="10800000">
          <a:off x="2744216" y="1869440"/>
          <a:ext cx="607568" cy="528320"/>
        </a:xfrm>
        <a:prstGeom prst="circularArrow">
          <a:avLst/>
        </a:prstGeom>
        <a:solidFill>
          <a:schemeClr val="tx1">
            <a:lumMod val="50000"/>
          </a:schemeClr>
        </a:solidFill>
        <a:ln w="127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B20211-EF35-492E-8BD9-0CC5222EDB73}">
      <dsp:nvSpPr>
        <dsp:cNvPr id="0" name=""/>
        <dsp:cNvSpPr/>
      </dsp:nvSpPr>
      <dsp:spPr>
        <a:xfrm>
          <a:off x="385055" y="17449"/>
          <a:ext cx="2728429" cy="2016299"/>
        </a:xfrm>
        <a:prstGeom prst="rect">
          <a:avLst/>
        </a:prstGeom>
        <a:blipFill rotWithShape="1">
          <a:blip xmlns:r="http://schemas.openxmlformats.org/officeDocument/2006/relationships" r:embed="rId1"/>
          <a:srcRect/>
          <a:stretch>
            <a:fillRect l="-16000" r="-16000"/>
          </a:stretch>
        </a:blipFill>
        <a:ln>
          <a:noFill/>
        </a:ln>
        <a:effectLst/>
      </dsp:spPr>
      <dsp:style>
        <a:lnRef idx="0">
          <a:scrgbClr r="0" g="0" b="0"/>
        </a:lnRef>
        <a:fillRef idx="1">
          <a:scrgbClr r="0" g="0" b="0"/>
        </a:fillRef>
        <a:effectRef idx="0">
          <a:scrgbClr r="0" g="0" b="0"/>
        </a:effectRef>
        <a:fontRef idx="minor"/>
      </dsp:style>
    </dsp:sp>
    <dsp:sp modelId="{5A38EE82-8840-4AB6-BA10-980773A5F4EA}">
      <dsp:nvSpPr>
        <dsp:cNvPr id="0" name=""/>
        <dsp:cNvSpPr/>
      </dsp:nvSpPr>
      <dsp:spPr>
        <a:xfrm>
          <a:off x="976326" y="1817300"/>
          <a:ext cx="2351093" cy="56500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5000"/>
            </a:spcAft>
            <a:buNone/>
          </a:pPr>
          <a:r>
            <a:rPr lang="en-US" sz="1800" kern="1200" dirty="0" err="1"/>
            <a:t>Matlab</a:t>
          </a:r>
          <a:r>
            <a:rPr lang="en-US" sz="1800" kern="1200" dirty="0"/>
            <a:t>: Instrument Control</a:t>
          </a:r>
        </a:p>
      </dsp:txBody>
      <dsp:txXfrm>
        <a:off x="976326" y="1817300"/>
        <a:ext cx="2351093" cy="565006"/>
      </dsp:txXfrm>
    </dsp:sp>
    <dsp:sp modelId="{F6F092DA-4544-41DB-BDEA-3F6DF87B626C}">
      <dsp:nvSpPr>
        <dsp:cNvPr id="0" name=""/>
        <dsp:cNvSpPr/>
      </dsp:nvSpPr>
      <dsp:spPr>
        <a:xfrm>
          <a:off x="3608894" y="17449"/>
          <a:ext cx="2728429" cy="2016299"/>
        </a:xfrm>
        <a:prstGeom prst="rect">
          <a:avLst/>
        </a:prstGeom>
        <a:blipFill rotWithShape="1">
          <a:blip xmlns:r="http://schemas.openxmlformats.org/officeDocument/2006/relationships" r:embed="rId2"/>
          <a:srcRect/>
          <a:stretch>
            <a:fillRect t="-1000" b="-1000"/>
          </a:stretch>
        </a:blipFill>
        <a:ln>
          <a:noFill/>
        </a:ln>
        <a:effectLst/>
      </dsp:spPr>
      <dsp:style>
        <a:lnRef idx="0">
          <a:scrgbClr r="0" g="0" b="0"/>
        </a:lnRef>
        <a:fillRef idx="1">
          <a:scrgbClr r="0" g="0" b="0"/>
        </a:fillRef>
        <a:effectRef idx="0">
          <a:scrgbClr r="0" g="0" b="0"/>
        </a:effectRef>
        <a:fontRef idx="minor"/>
      </dsp:style>
    </dsp:sp>
    <dsp:sp modelId="{1CD81066-C4AD-41F2-B3CC-AF3B18602A96}">
      <dsp:nvSpPr>
        <dsp:cNvPr id="0" name=""/>
        <dsp:cNvSpPr/>
      </dsp:nvSpPr>
      <dsp:spPr>
        <a:xfrm>
          <a:off x="4199084" y="1817300"/>
          <a:ext cx="2351093" cy="56500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5000"/>
            </a:spcAft>
            <a:buNone/>
          </a:pPr>
          <a:r>
            <a:rPr lang="en-US" sz="1800" kern="1200" dirty="0"/>
            <a:t>“Master” and “Slave”</a:t>
          </a:r>
        </a:p>
        <a:p>
          <a:pPr marL="0" lvl="0" indent="0" algn="ctr" defTabSz="800100">
            <a:lnSpc>
              <a:spcPct val="90000"/>
            </a:lnSpc>
            <a:spcBef>
              <a:spcPct val="0"/>
            </a:spcBef>
            <a:spcAft>
              <a:spcPct val="5000"/>
            </a:spcAft>
            <a:buNone/>
          </a:pPr>
          <a:r>
            <a:rPr lang="en-US" sz="1800" kern="1200" dirty="0"/>
            <a:t>control</a:t>
          </a:r>
        </a:p>
      </dsp:txBody>
      <dsp:txXfrm>
        <a:off x="4199084" y="1817300"/>
        <a:ext cx="2351093" cy="565006"/>
      </dsp:txXfrm>
    </dsp:sp>
    <dsp:sp modelId="{C015C31B-8548-42AE-A334-52639025086E}">
      <dsp:nvSpPr>
        <dsp:cNvPr id="0" name=""/>
        <dsp:cNvSpPr/>
      </dsp:nvSpPr>
      <dsp:spPr>
        <a:xfrm>
          <a:off x="472132" y="2523421"/>
          <a:ext cx="2728429" cy="2016299"/>
        </a:xfrm>
        <a:prstGeom prst="rect">
          <a:avLst/>
        </a:prstGeom>
        <a:blipFill rotWithShape="1">
          <a:blip xmlns:r="http://schemas.openxmlformats.org/officeDocument/2006/relationships" r:embed="rId3"/>
          <a:srcRect/>
          <a:stretch>
            <a:fillRect t="-4000" b="-4000"/>
          </a:stretch>
        </a:blipFill>
        <a:ln>
          <a:noFill/>
        </a:ln>
        <a:effectLst/>
      </dsp:spPr>
      <dsp:style>
        <a:lnRef idx="0">
          <a:scrgbClr r="0" g="0" b="0"/>
        </a:lnRef>
        <a:fillRef idx="1">
          <a:scrgbClr r="0" g="0" b="0"/>
        </a:fillRef>
        <a:effectRef idx="0">
          <a:scrgbClr r="0" g="0" b="0"/>
        </a:effectRef>
        <a:fontRef idx="minor"/>
      </dsp:style>
    </dsp:sp>
    <dsp:sp modelId="{61CB3ED9-0C30-450C-A3F6-9A92BA49E5FB}">
      <dsp:nvSpPr>
        <dsp:cNvPr id="0" name=""/>
        <dsp:cNvSpPr/>
      </dsp:nvSpPr>
      <dsp:spPr>
        <a:xfrm>
          <a:off x="1073678" y="4191577"/>
          <a:ext cx="2351093" cy="56500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5000"/>
            </a:spcAft>
            <a:buNone/>
          </a:pPr>
          <a:r>
            <a:rPr lang="en-US" sz="1800" kern="1200" dirty="0"/>
            <a:t>Embedded system boards</a:t>
          </a:r>
        </a:p>
      </dsp:txBody>
      <dsp:txXfrm>
        <a:off x="1073678" y="4191577"/>
        <a:ext cx="2351093" cy="565006"/>
      </dsp:txXfrm>
    </dsp:sp>
    <dsp:sp modelId="{CE574EC5-BB77-48AB-8E64-48EA71599484}">
      <dsp:nvSpPr>
        <dsp:cNvPr id="0" name=""/>
        <dsp:cNvSpPr/>
      </dsp:nvSpPr>
      <dsp:spPr>
        <a:xfrm>
          <a:off x="3695971" y="2533532"/>
          <a:ext cx="2728429" cy="2016299"/>
        </a:xfrm>
        <a:prstGeom prst="rect">
          <a:avLst/>
        </a:prstGeom>
        <a:blipFill rotWithShape="1">
          <a:blip xmlns:r="http://schemas.openxmlformats.org/officeDocument/2006/relationships" r:embed="rId4"/>
          <a:srcRect/>
          <a:stretch>
            <a:fillRect l="-9000" r="-9000"/>
          </a:stretch>
        </a:blipFill>
        <a:ln>
          <a:noFill/>
        </a:ln>
        <a:effectLst/>
      </dsp:spPr>
      <dsp:style>
        <a:lnRef idx="0">
          <a:scrgbClr r="0" g="0" b="0"/>
        </a:lnRef>
        <a:fillRef idx="1">
          <a:scrgbClr r="0" g="0" b="0"/>
        </a:fillRef>
        <a:effectRef idx="0">
          <a:scrgbClr r="0" g="0" b="0"/>
        </a:effectRef>
        <a:fontRef idx="minor"/>
      </dsp:style>
    </dsp:sp>
    <dsp:sp modelId="{49BDA138-6851-4EF4-B40B-592BCC61F339}">
      <dsp:nvSpPr>
        <dsp:cNvPr id="0" name=""/>
        <dsp:cNvSpPr/>
      </dsp:nvSpPr>
      <dsp:spPr>
        <a:xfrm>
          <a:off x="5744874" y="4232020"/>
          <a:ext cx="1113101" cy="52456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5000"/>
            </a:spcAft>
            <a:buNone/>
          </a:pPr>
          <a:r>
            <a:rPr lang="en-US" sz="1800" kern="1200" dirty="0"/>
            <a:t>LabVIEW</a:t>
          </a:r>
        </a:p>
      </dsp:txBody>
      <dsp:txXfrm>
        <a:off x="5744874" y="4232020"/>
        <a:ext cx="1113101" cy="52456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F07557-53DC-4584-BBB2-A691A965C1CD}" type="datetimeFigureOut">
              <a:rPr lang="en-GB" smtClean="0"/>
              <a:t>04/02/2019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059742-6911-477C-8C05-9D5E5CE8E0D1}" type="slidenum">
              <a:rPr lang="en-GB" smtClean="0"/>
              <a:t>‹#›</a:t>
            </a:fld>
            <a:endParaRPr lang="en-GB"/>
          </a:p>
        </p:txBody>
      </p:sp>
    </p:spTree>
    <p:extLst>
      <p:ext uri="{BB962C8B-B14F-4D97-AF65-F5344CB8AC3E}">
        <p14:creationId xmlns:p14="http://schemas.microsoft.com/office/powerpoint/2010/main" val="2950513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Hello everyone, my talk is last but not least one. I will tell you about embedding of instrumental read-out in online accelerator simulations. This topic isn’t my </a:t>
            </a:r>
            <a:r>
              <a:rPr lang="en-US" sz="1200" b="0" i="0" kern="1200" dirty="0">
                <a:solidFill>
                  <a:schemeClr val="tx1"/>
                </a:solidFill>
                <a:effectLst/>
                <a:latin typeface="+mn-lt"/>
                <a:ea typeface="+mn-ea"/>
                <a:cs typeface="+mn-cs"/>
              </a:rPr>
              <a:t>subject of major interest. But I still have some ideas and experience related to it.</a:t>
            </a:r>
          </a:p>
          <a:p>
            <a:endParaRPr lang="en-US" dirty="0"/>
          </a:p>
        </p:txBody>
      </p:sp>
      <p:sp>
        <p:nvSpPr>
          <p:cNvPr id="4" name="Slide Number Placeholder 3"/>
          <p:cNvSpPr>
            <a:spLocks noGrp="1"/>
          </p:cNvSpPr>
          <p:nvPr>
            <p:ph type="sldNum" sz="quarter" idx="5"/>
          </p:nvPr>
        </p:nvSpPr>
        <p:spPr/>
        <p:txBody>
          <a:bodyPr/>
          <a:lstStyle/>
          <a:p>
            <a:fld id="{29059742-6911-477C-8C05-9D5E5CE8E0D1}" type="slidenum">
              <a:rPr lang="en-GB" smtClean="0"/>
              <a:t>1</a:t>
            </a:fld>
            <a:endParaRPr lang="en-GB"/>
          </a:p>
        </p:txBody>
      </p:sp>
    </p:spTree>
    <p:extLst>
      <p:ext uri="{BB962C8B-B14F-4D97-AF65-F5344CB8AC3E}">
        <p14:creationId xmlns:p14="http://schemas.microsoft.com/office/powerpoint/2010/main" val="455349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very short structure of my presentation. First of all I will show that such problem exist, give some practical example from my project. Then how this issue can be solved with two similar approaches but  different cost,  one slide about interfaces that are required for such operation. And brief conclusion</a:t>
            </a:r>
          </a:p>
        </p:txBody>
      </p:sp>
      <p:sp>
        <p:nvSpPr>
          <p:cNvPr id="4" name="Slide Number Placeholder 3"/>
          <p:cNvSpPr>
            <a:spLocks noGrp="1"/>
          </p:cNvSpPr>
          <p:nvPr>
            <p:ph type="sldNum" sz="quarter" idx="5"/>
          </p:nvPr>
        </p:nvSpPr>
        <p:spPr/>
        <p:txBody>
          <a:bodyPr/>
          <a:lstStyle/>
          <a:p>
            <a:fld id="{29059742-6911-477C-8C05-9D5E5CE8E0D1}" type="slidenum">
              <a:rPr lang="en-GB" smtClean="0"/>
              <a:t>2</a:t>
            </a:fld>
            <a:endParaRPr lang="en-GB"/>
          </a:p>
        </p:txBody>
      </p:sp>
    </p:spTree>
    <p:extLst>
      <p:ext uri="{BB962C8B-B14F-4D97-AF65-F5344CB8AC3E}">
        <p14:creationId xmlns:p14="http://schemas.microsoft.com/office/powerpoint/2010/main" val="465109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for next 12 minutes my main problem is beam instabilities in circular or linear machines caused by non-ideal elements, time dependences in their work or repetition of the beam. Fine, we already have a number of solution that are used to get rid of these things, like pickup. Direct machine optimization and manual operation. As well mentioned methods have their own pros and cons. </a:t>
            </a:r>
          </a:p>
        </p:txBody>
      </p:sp>
      <p:sp>
        <p:nvSpPr>
          <p:cNvPr id="4" name="Slide Number Placeholder 3"/>
          <p:cNvSpPr>
            <a:spLocks noGrp="1"/>
          </p:cNvSpPr>
          <p:nvPr>
            <p:ph type="sldNum" sz="quarter" idx="5"/>
          </p:nvPr>
        </p:nvSpPr>
        <p:spPr/>
        <p:txBody>
          <a:bodyPr/>
          <a:lstStyle/>
          <a:p>
            <a:fld id="{29059742-6911-477C-8C05-9D5E5CE8E0D1}" type="slidenum">
              <a:rPr lang="en-GB" smtClean="0"/>
              <a:t>3</a:t>
            </a:fld>
            <a:endParaRPr lang="en-GB"/>
          </a:p>
        </p:txBody>
      </p:sp>
    </p:spTree>
    <p:extLst>
      <p:ext uri="{BB962C8B-B14F-4D97-AF65-F5344CB8AC3E}">
        <p14:creationId xmlns:p14="http://schemas.microsoft.com/office/powerpoint/2010/main" val="2191170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example of machine with such problems is ELENA with it’s transfer lines that contains list of smart but tricky decisions related to facility operation.  At the right side only some of them. First of all fringe fields and their dependence from power supplying. Than combination of two different bending element, so operator must decide which one is more important to steer beam correctly. And bottom image just show ring and the longest transfer line just give a feeling how many variables are there.</a:t>
            </a:r>
          </a:p>
        </p:txBody>
      </p:sp>
      <p:sp>
        <p:nvSpPr>
          <p:cNvPr id="4" name="Slide Number Placeholder 3"/>
          <p:cNvSpPr>
            <a:spLocks noGrp="1"/>
          </p:cNvSpPr>
          <p:nvPr>
            <p:ph type="sldNum" sz="quarter" idx="5"/>
          </p:nvPr>
        </p:nvSpPr>
        <p:spPr/>
        <p:txBody>
          <a:bodyPr/>
          <a:lstStyle/>
          <a:p>
            <a:fld id="{29059742-6911-477C-8C05-9D5E5CE8E0D1}" type="slidenum">
              <a:rPr lang="en-GB" smtClean="0"/>
              <a:t>4</a:t>
            </a:fld>
            <a:endParaRPr lang="en-GB"/>
          </a:p>
        </p:txBody>
      </p:sp>
    </p:spTree>
    <p:extLst>
      <p:ext uri="{BB962C8B-B14F-4D97-AF65-F5344CB8AC3E}">
        <p14:creationId xmlns:p14="http://schemas.microsoft.com/office/powerpoint/2010/main" val="11578185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9" name="Rectangle 8"/>
          <p:cNvSpPr/>
          <p:nvPr/>
        </p:nvSpPr>
        <p:spPr bwMode="ltGray">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n-US"/>
              <a:t>Click to edit Master title style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B43D7F8A-270A-4A18-A1F2-D8BF45095744}" type="datetimeFigureOut">
              <a:rPr lang="en-GB" smtClean="0"/>
              <a:t>04/02/2019</a:t>
            </a:fld>
            <a:endParaRPr lang="en-GB"/>
          </a:p>
        </p:txBody>
      </p:sp>
      <p:sp>
        <p:nvSpPr>
          <p:cNvPr id="5" name="Footer Placeholder 4"/>
          <p:cNvSpPr>
            <a:spLocks noGrp="1"/>
          </p:cNvSpPr>
          <p:nvPr>
            <p:ph type="ftr" sz="quarter" idx="11"/>
          </p:nvPr>
        </p:nvSpPr>
        <p:spPr>
          <a:xfrm>
            <a:off x="533401" y="5936189"/>
            <a:ext cx="4021666" cy="365125"/>
          </a:xfrm>
        </p:spPr>
        <p:txBody>
          <a:bodyPr/>
          <a:lstStyle/>
          <a:p>
            <a:endParaRPr lang="en-GB"/>
          </a:p>
        </p:txBody>
      </p:sp>
      <p:sp>
        <p:nvSpPr>
          <p:cNvPr id="6" name="Slide Number Placeholder 5"/>
          <p:cNvSpPr>
            <a:spLocks noGrp="1"/>
          </p:cNvSpPr>
          <p:nvPr>
            <p:ph type="sldNum" sz="quarter" idx="12"/>
          </p:nvPr>
        </p:nvSpPr>
        <p:spPr>
          <a:xfrm>
            <a:off x="7010399" y="2750337"/>
            <a:ext cx="1370293" cy="1356442"/>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2550692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43D7F8A-270A-4A18-A1F2-D8BF45095744}" type="datetimeFigureOut">
              <a:rPr lang="en-GB" smtClean="0"/>
              <a:t>04/02/2019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7856438" y="4711310"/>
            <a:ext cx="1149836"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1448820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4" name="Rectangle 23"/>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43D7F8A-270A-4A18-A1F2-D8BF45095744}" type="datetimeFigureOut">
              <a:rPr lang="en-GB" smtClean="0"/>
              <a:t>04/02/2019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7856438" y="4711616"/>
            <a:ext cx="1149836"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1791232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2" name="Rectangle 31"/>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43D7F8A-270A-4A18-A1F2-D8BF45095744}" type="datetimeFigureOut">
              <a:rPr lang="en-GB" smtClean="0"/>
              <a:t>04/02/2019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7856438" y="4709926"/>
            <a:ext cx="1149836" cy="1090789"/>
          </a:xfrm>
          <a:prstGeom prst="rect">
            <a:avLst/>
          </a:prstGeom>
        </p:spPr>
        <p:txBody>
          <a:bodyPr/>
          <a:lstStyle/>
          <a:p>
            <a:fld id="{5778E618-AC02-4082-AACD-BD2E32991CB7}" type="slidenum">
              <a:rPr lang="en-GB" smtClean="0"/>
              <a:t>‹#›</a:t>
            </a:fld>
            <a:endParaRPr lang="en-GB"/>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241263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5" name="Rectangle 24"/>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43D7F8A-270A-4A18-A1F2-D8BF45095744}" type="datetimeFigureOut">
              <a:rPr lang="en-GB" smtClean="0"/>
              <a:t>04/02/2019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7856438" y="4709926"/>
            <a:ext cx="1149836"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512779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43D7F8A-270A-4A18-A1F2-D8BF45095744}" type="datetimeFigureOut">
              <a:rPr lang="en-GB" smtClean="0"/>
              <a:t>04/02/2019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7848600" y="753228"/>
            <a:ext cx="1157674"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3408998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7" name="Rectangle 36"/>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43D7F8A-270A-4A18-A1F2-D8BF45095744}" type="datetimeFigureOut">
              <a:rPr lang="en-GB" smtClean="0"/>
              <a:t>04/02/2019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7848600" y="753228"/>
            <a:ext cx="1157674"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1399357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9" name="Rectangle 18"/>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3D7F8A-270A-4A18-A1F2-D8BF45095744}" type="datetimeFigureOut">
              <a:rPr lang="en-GB" smtClean="0"/>
              <a:t>04/02/2019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848600" y="753228"/>
            <a:ext cx="1157674"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2699532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14" name="Group 13"/>
          <p:cNvGrpSpPr/>
          <p:nvPr/>
        </p:nvGrpSpPr>
        <p:grpSpPr>
          <a:xfrm rot="5400000">
            <a:off x="4575305" y="2747178"/>
            <a:ext cx="6862555" cy="1368199"/>
            <a:chOff x="2281445" y="609600"/>
            <a:chExt cx="6862555" cy="1368199"/>
          </a:xfrm>
        </p:grpSpPr>
        <p:sp>
          <p:nvSpPr>
            <p:cNvPr id="12" name="Rectangle 11"/>
            <p:cNvSpPr/>
            <p:nvPr/>
          </p:nvSpPr>
          <p:spPr bwMode="ltGray">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B43D7F8A-270A-4A18-A1F2-D8BF45095744}" type="datetimeFigureOut">
              <a:rPr lang="en-GB" smtClean="0"/>
              <a:t>04/02/2019</a:t>
            </a:fld>
            <a:endParaRPr lang="en-GB"/>
          </a:p>
        </p:txBody>
      </p:sp>
      <p:sp>
        <p:nvSpPr>
          <p:cNvPr id="5" name="Footer Placeholder 4"/>
          <p:cNvSpPr>
            <a:spLocks noGrp="1"/>
          </p:cNvSpPr>
          <p:nvPr>
            <p:ph type="ftr" sz="quarter" idx="11"/>
          </p:nvPr>
        </p:nvSpPr>
        <p:spPr>
          <a:xfrm>
            <a:off x="510241" y="5936189"/>
            <a:ext cx="4518959" cy="365125"/>
          </a:xfrm>
        </p:spPr>
        <p:txBody>
          <a:bodyPr/>
          <a:lstStyle/>
          <a:p>
            <a:endParaRPr lang="en-GB"/>
          </a:p>
        </p:txBody>
      </p:sp>
      <p:sp>
        <p:nvSpPr>
          <p:cNvPr id="6" name="Slide Number Placeholder 5"/>
          <p:cNvSpPr>
            <a:spLocks noGrp="1"/>
          </p:cNvSpPr>
          <p:nvPr>
            <p:ph type="sldNum" sz="quarter" idx="12"/>
          </p:nvPr>
        </p:nvSpPr>
        <p:spPr>
          <a:xfrm>
            <a:off x="7431152" y="5432500"/>
            <a:ext cx="1149636" cy="1273100"/>
          </a:xfrm>
          <a:prstGeom prst="rect">
            <a:avLst/>
          </a:prstGeom>
        </p:spPr>
        <p:txBody>
          <a:bodyPr anchor="t"/>
          <a:lstStyle>
            <a:lvl1pPr algn="ctr">
              <a:defRPr/>
            </a:lvl1pPr>
          </a:lstStyle>
          <a:p>
            <a:fld id="{5778E618-AC02-4082-AACD-BD2E32991CB7}" type="slidenum">
              <a:rPr lang="en-GB" smtClean="0"/>
              <a:t>‹#›</a:t>
            </a:fld>
            <a:endParaRPr lang="en-GB"/>
          </a:p>
        </p:txBody>
      </p:sp>
    </p:spTree>
    <p:extLst>
      <p:ext uri="{BB962C8B-B14F-4D97-AF65-F5344CB8AC3E}">
        <p14:creationId xmlns:p14="http://schemas.microsoft.com/office/powerpoint/2010/main" val="31083865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4" name="Picture 3" descr="ljmu-logo-colour-rgb.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80312" y="188640"/>
            <a:ext cx="1565219" cy="450000"/>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9033" y="188640"/>
            <a:ext cx="1762687" cy="450000"/>
          </a:xfrm>
          <a:prstGeom prst="rect">
            <a:avLst/>
          </a:prstGeom>
        </p:spPr>
      </p:pic>
    </p:spTree>
    <p:extLst>
      <p:ext uri="{BB962C8B-B14F-4D97-AF65-F5344CB8AC3E}">
        <p14:creationId xmlns:p14="http://schemas.microsoft.com/office/powerpoint/2010/main" val="52753269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7" name="Group 26"/>
          <p:cNvGrpSpPr/>
          <p:nvPr/>
        </p:nvGrpSpPr>
        <p:grpSpPr>
          <a:xfrm>
            <a:off x="0" y="337861"/>
            <a:ext cx="9161969" cy="1139598"/>
            <a:chOff x="0" y="2759061"/>
            <a:chExt cx="9161969" cy="1813574"/>
          </a:xfrm>
        </p:grpSpPr>
        <p:pic>
          <p:nvPicPr>
            <p:cNvPr id="28" name="Picture 2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0" name="Rectangle 29"/>
            <p:cNvSpPr/>
            <p:nvPr/>
          </p:nvSpPr>
          <p:spPr bwMode="ltGray">
            <a:xfrm>
              <a:off x="0" y="2759061"/>
              <a:ext cx="7567140" cy="136819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33400" y="1477462"/>
            <a:ext cx="8454968" cy="49423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20940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1" name="Rectangle 2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365810" y="5936188"/>
            <a:ext cx="2057400" cy="365125"/>
          </a:xfrm>
        </p:spPr>
        <p:txBody>
          <a:bodyPr/>
          <a:lstStyle/>
          <a:p>
            <a:fld id="{B43D7F8A-270A-4A18-A1F2-D8BF45095744}" type="datetimeFigureOut">
              <a:rPr lang="en-GB" smtClean="0"/>
              <a:t>04/02/2019</a:t>
            </a:fld>
            <a:endParaRPr lang="en-GB"/>
          </a:p>
        </p:txBody>
      </p:sp>
      <p:sp>
        <p:nvSpPr>
          <p:cNvPr id="5" name="Footer Placeholder 4"/>
          <p:cNvSpPr>
            <a:spLocks noGrp="1"/>
          </p:cNvSpPr>
          <p:nvPr>
            <p:ph type="ftr" sz="quarter" idx="11"/>
          </p:nvPr>
        </p:nvSpPr>
        <p:spPr>
          <a:xfrm>
            <a:off x="533400" y="5936189"/>
            <a:ext cx="4834673" cy="365125"/>
          </a:xfrm>
        </p:spPr>
        <p:txBody>
          <a:bodyPr/>
          <a:lstStyle/>
          <a:p>
            <a:endParaRPr lang="en-GB"/>
          </a:p>
        </p:txBody>
      </p:sp>
      <p:sp>
        <p:nvSpPr>
          <p:cNvPr id="6" name="Slide Number Placeholder 5"/>
          <p:cNvSpPr>
            <a:spLocks noGrp="1"/>
          </p:cNvSpPr>
          <p:nvPr>
            <p:ph type="sldNum" sz="quarter" idx="12"/>
          </p:nvPr>
        </p:nvSpPr>
        <p:spPr>
          <a:xfrm>
            <a:off x="7856438" y="2869896"/>
            <a:ext cx="1149836"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2997754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43D7F8A-270A-4A18-A1F2-D8BF45095744}" type="datetimeFigureOut">
              <a:rPr lang="en-GB" smtClean="0"/>
              <a:t>04/02/2019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7848600" y="753228"/>
            <a:ext cx="1157674"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3100931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1" name="Rectangle 3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1638" y="3030009"/>
            <a:ext cx="336704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061129" y="3030009"/>
            <a:ext cx="3367044"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3D7F8A-270A-4A18-A1F2-D8BF45095744}" type="datetimeFigureOut">
              <a:rPr lang="en-GB" smtClean="0"/>
              <a:t>04/02/2019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a:xfrm>
            <a:off x="7848600" y="753228"/>
            <a:ext cx="1157674"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3486637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 name="Group 14"/>
          <p:cNvGrpSpPr/>
          <p:nvPr/>
        </p:nvGrpSpPr>
        <p:grpSpPr>
          <a:xfrm>
            <a:off x="0" y="609600"/>
            <a:ext cx="9161969" cy="1677035"/>
            <a:chOff x="0" y="2895600"/>
            <a:chExt cx="9161969" cy="1677035"/>
          </a:xfrm>
        </p:grpSpPr>
        <p:pic>
          <p:nvPicPr>
            <p:cNvPr id="16" name="Picture 15"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3D7F8A-270A-4A18-A1F2-D8BF45095744}" type="datetimeFigureOut">
              <a:rPr lang="en-GB" smtClean="0"/>
              <a:t>04/02/2019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7848600" y="753228"/>
            <a:ext cx="1157674"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1447954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cstate="print">
            <a:extLst>
              <a:ext uri="{28A0092B-C50C-407E-A947-70E740481C1C}">
                <a14:useLocalDpi xmlns:a14="http://schemas.microsoft.com/office/drawing/2010/main" val="0"/>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B43D7F8A-270A-4A18-A1F2-D8BF45095744}" type="datetimeFigureOut">
              <a:rPr lang="en-GB" smtClean="0"/>
              <a:t>04/02/2019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7848600" y="753228"/>
            <a:ext cx="1157674"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2891848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43D7F8A-270A-4A18-A1F2-D8BF45095744}" type="datetimeFigureOut">
              <a:rPr lang="en-GB" smtClean="0"/>
              <a:t>04/02/2019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7848600" y="753228"/>
            <a:ext cx="1157674"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508817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43D7F8A-270A-4A18-A1F2-D8BF45095744}" type="datetimeFigureOut">
              <a:rPr lang="en-GB" smtClean="0"/>
              <a:t>04/02/2019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7848600" y="753228"/>
            <a:ext cx="1157674" cy="1090789"/>
          </a:xfrm>
          <a:prstGeom prst="rect">
            <a:avLst/>
          </a:prstGeom>
        </p:spPr>
        <p:txBody>
          <a:bodyPr/>
          <a:lstStyle/>
          <a:p>
            <a:fld id="{5778E618-AC02-4082-AACD-BD2E32991CB7}" type="slidenum">
              <a:rPr lang="en-GB" smtClean="0"/>
              <a:t>‹#›</a:t>
            </a:fld>
            <a:endParaRPr lang="en-GB"/>
          </a:p>
        </p:txBody>
      </p:sp>
    </p:spTree>
    <p:extLst>
      <p:ext uri="{BB962C8B-B14F-4D97-AF65-F5344CB8AC3E}">
        <p14:creationId xmlns:p14="http://schemas.microsoft.com/office/powerpoint/2010/main" val="1810446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7" name="Picture 3" descr="C:\Users\James\Desktop\msft\Berlin\build Assets\hashOverlaySD-FullResolve.png"/>
          <p:cNvPicPr>
            <a:picLocks noChangeAspect="1" noChangeArrowheads="1"/>
          </p:cNvPicPr>
          <p:nvPr/>
        </p:nvPicPr>
        <p:blipFill>
          <a:blip r:embed="rId20">
            <a:alphaModFix amt="10000"/>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533400" y="244272"/>
            <a:ext cx="6896534"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3400" y="1457864"/>
            <a:ext cx="8454968" cy="447832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008784" y="5936189"/>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GB" dirty="0"/>
              <a:t>Dr Lee Devlin, Liverpool/CI</a:t>
            </a:r>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GB" dirty="0"/>
              <a:t>SPARC Workshop, Poland – September 2016</a:t>
            </a:r>
          </a:p>
        </p:txBody>
      </p:sp>
    </p:spTree>
    <p:extLst>
      <p:ext uri="{BB962C8B-B14F-4D97-AF65-F5344CB8AC3E}">
        <p14:creationId xmlns:p14="http://schemas.microsoft.com/office/powerpoint/2010/main" val="2271304177"/>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jpeg"/><Relationship Id="rId3" Type="http://schemas.openxmlformats.org/officeDocument/2006/relationships/image" Target="../media/image6.jpeg"/><Relationship Id="rId7" Type="http://schemas.openxmlformats.org/officeDocument/2006/relationships/image" Target="../media/image10.svg"/><Relationship Id="rId12"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svg"/><Relationship Id="rId15" Type="http://schemas.openxmlformats.org/officeDocument/2006/relationships/image" Target="../media/image18.emf"/><Relationship Id="rId10" Type="http://schemas.openxmlformats.org/officeDocument/2006/relationships/image" Target="../media/image13.sv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9.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9.png"/><Relationship Id="rId7" Type="http://schemas.openxmlformats.org/officeDocument/2006/relationships/image" Target="../media/image32.sv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png"/><Relationship Id="rId9" Type="http://schemas.openxmlformats.org/officeDocument/2006/relationships/image" Target="../media/image21.svg"/></Relationships>
</file>

<file path=ppt/slides/_rels/slide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19.png"/><Relationship Id="rId7"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3.jpeg"/><Relationship Id="rId11" Type="http://schemas.openxmlformats.org/officeDocument/2006/relationships/image" Target="../media/image23.svg"/><Relationship Id="rId5" Type="http://schemas.openxmlformats.org/officeDocument/2006/relationships/image" Target="../media/image3.png"/><Relationship Id="rId10" Type="http://schemas.openxmlformats.org/officeDocument/2006/relationships/image" Target="../media/image22.png"/><Relationship Id="rId4" Type="http://schemas.openxmlformats.org/officeDocument/2006/relationships/image" Target="../media/image2.png"/><Relationship Id="rId9" Type="http://schemas.openxmlformats.org/officeDocument/2006/relationships/image" Target="../media/image36.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2.png"/><Relationship Id="rId7" Type="http://schemas.openxmlformats.org/officeDocument/2006/relationships/diagramQuickStyle" Target="../diagrams/quickStyle2.xml"/><Relationship Id="rId12" Type="http://schemas.openxmlformats.org/officeDocument/2006/relationships/image" Target="../media/image25.sv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image" Target="../media/image24.png"/><Relationship Id="rId5" Type="http://schemas.openxmlformats.org/officeDocument/2006/relationships/diagramData" Target="../diagrams/data2.xml"/><Relationship Id="rId10" Type="http://schemas.openxmlformats.org/officeDocument/2006/relationships/image" Target="../media/image44.png"/><Relationship Id="rId4" Type="http://schemas.openxmlformats.org/officeDocument/2006/relationships/image" Target="../media/image37.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13" Type="http://schemas.openxmlformats.org/officeDocument/2006/relationships/image" Target="../media/image53.png"/><Relationship Id="rId3" Type="http://schemas.openxmlformats.org/officeDocument/2006/relationships/image" Target="../media/image2.png"/><Relationship Id="rId7" Type="http://schemas.openxmlformats.org/officeDocument/2006/relationships/diagramColors" Target="../diagrams/colors3.xml"/><Relationship Id="rId12" Type="http://schemas.openxmlformats.org/officeDocument/2006/relationships/image" Target="../media/image52.gif"/><Relationship Id="rId2" Type="http://schemas.openxmlformats.org/officeDocument/2006/relationships/image" Target="../media/image19.png"/><Relationship Id="rId16"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diagramQuickStyle" Target="../diagrams/quickStyle3.xml"/><Relationship Id="rId11" Type="http://schemas.openxmlformats.org/officeDocument/2006/relationships/image" Target="../media/image51.png"/><Relationship Id="rId5" Type="http://schemas.openxmlformats.org/officeDocument/2006/relationships/diagramLayout" Target="../diagrams/layout3.xml"/><Relationship Id="rId15" Type="http://schemas.openxmlformats.org/officeDocument/2006/relationships/image" Target="../media/image55.png"/><Relationship Id="rId10" Type="http://schemas.openxmlformats.org/officeDocument/2006/relationships/image" Target="../media/image25.svg"/><Relationship Id="rId4" Type="http://schemas.openxmlformats.org/officeDocument/2006/relationships/diagramData" Target="../diagrams/data3.xml"/><Relationship Id="rId9" Type="http://schemas.openxmlformats.org/officeDocument/2006/relationships/image" Target="../media/image24.png"/><Relationship Id="rId14" Type="http://schemas.openxmlformats.org/officeDocument/2006/relationships/image" Target="../media/image54.png"/></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5.svg"/><Relationship Id="rId7" Type="http://schemas.openxmlformats.org/officeDocument/2006/relationships/diagramColors" Target="../diagrams/colors4.xml"/><Relationship Id="rId2" Type="http://schemas.openxmlformats.org/officeDocument/2006/relationships/image" Target="../media/image24.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61.png"/></Relationships>
</file>

<file path=ppt/slides/_rels/slide8.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25.svg"/><Relationship Id="rId7" Type="http://schemas.openxmlformats.org/officeDocument/2006/relationships/image" Target="../media/image65.png"/><Relationship Id="rId2" Type="http://schemas.openxmlformats.org/officeDocument/2006/relationships/image" Target="../media/image24.png"/><Relationship Id="rId1" Type="http://schemas.openxmlformats.org/officeDocument/2006/relationships/slideLayout" Target="../slideLayouts/slideLayout11.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7.svg"/><Relationship Id="rId7" Type="http://schemas.openxmlformats.org/officeDocument/2006/relationships/diagramColors" Target="../diagrams/colors5.xml"/><Relationship Id="rId2"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682" y="2558295"/>
            <a:ext cx="6362694" cy="1373070"/>
          </a:xfrm>
        </p:spPr>
        <p:txBody>
          <a:bodyPr/>
          <a:lstStyle/>
          <a:p>
            <a:pPr algn="ctr"/>
            <a:r>
              <a:rPr lang="en-US" sz="3200" dirty="0"/>
              <a:t>Embedding instrument read-out in online accelerator simulations</a:t>
            </a:r>
            <a:endParaRPr lang="en-GB" sz="3200" dirty="0"/>
          </a:p>
        </p:txBody>
      </p:sp>
      <p:sp>
        <p:nvSpPr>
          <p:cNvPr id="3" name="Subtitle 2"/>
          <p:cNvSpPr>
            <a:spLocks noGrp="1"/>
          </p:cNvSpPr>
          <p:nvPr>
            <p:ph type="subTitle" idx="1"/>
          </p:nvPr>
        </p:nvSpPr>
        <p:spPr>
          <a:xfrm>
            <a:off x="3223967" y="4394040"/>
            <a:ext cx="3394375" cy="447689"/>
          </a:xfrm>
        </p:spPr>
        <p:txBody>
          <a:bodyPr>
            <a:normAutofit/>
          </a:bodyPr>
          <a:lstStyle/>
          <a:p>
            <a:r>
              <a:rPr lang="en-GB" sz="2400" dirty="0"/>
              <a:t>Volodymyr Rodin</a:t>
            </a:r>
          </a:p>
          <a:p>
            <a:endParaRPr lang="en-GB" sz="2400" dirty="0"/>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9661" y="6106849"/>
            <a:ext cx="832798" cy="551303"/>
          </a:xfrm>
          <a:prstGeom prst="rect">
            <a:avLst/>
          </a:prstGeom>
          <a:ln>
            <a:solidFill>
              <a:srgbClr val="E7EFF9"/>
            </a:solidFill>
          </a:ln>
        </p:spPr>
      </p:pic>
      <p:sp>
        <p:nvSpPr>
          <p:cNvPr id="8" name="Rectangle 1">
            <a:extLst>
              <a:ext uri="{FF2B5EF4-FFF2-40B4-BE49-F238E27FC236}">
                <a16:creationId xmlns:a16="http://schemas.microsoft.com/office/drawing/2014/main" id="{F9A19745-5BCF-4E63-9EA4-2B19C58CBB9C}"/>
              </a:ext>
            </a:extLst>
          </p:cNvPr>
          <p:cNvSpPr>
            <a:spLocks noChangeArrowheads="1"/>
          </p:cNvSpPr>
          <p:nvPr/>
        </p:nvSpPr>
        <p:spPr bwMode="auto">
          <a:xfrm>
            <a:off x="3998913" y="3468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3" name="Graphic 12" descr="USB">
            <a:extLst>
              <a:ext uri="{FF2B5EF4-FFF2-40B4-BE49-F238E27FC236}">
                <a16:creationId xmlns:a16="http://schemas.microsoft.com/office/drawing/2014/main" id="{43C6FDBB-E970-4D7C-B564-A5731F526E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3829639" y="1370093"/>
            <a:ext cx="742361" cy="742361"/>
          </a:xfrm>
          <a:prstGeom prst="rect">
            <a:avLst/>
          </a:prstGeom>
        </p:spPr>
      </p:pic>
      <p:pic>
        <p:nvPicPr>
          <p:cNvPr id="15" name="Graphic 14" descr="Laptop">
            <a:extLst>
              <a:ext uri="{FF2B5EF4-FFF2-40B4-BE49-F238E27FC236}">
                <a16:creationId xmlns:a16="http://schemas.microsoft.com/office/drawing/2014/main" id="{6C530003-1AD6-42CF-ADE7-36599F024D6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697469" y="1181338"/>
            <a:ext cx="1022680" cy="1147584"/>
          </a:xfrm>
          <a:prstGeom prst="rect">
            <a:avLst/>
          </a:prstGeom>
        </p:spPr>
      </p:pic>
      <p:pic>
        <p:nvPicPr>
          <p:cNvPr id="5" name="Picture 4" descr="A close up of a necklace&#10;&#10;Description automatically generated">
            <a:extLst>
              <a:ext uri="{FF2B5EF4-FFF2-40B4-BE49-F238E27FC236}">
                <a16:creationId xmlns:a16="http://schemas.microsoft.com/office/drawing/2014/main" id="{15E5FFA4-F372-4DFC-937B-03F8104FE52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16343" y="1078849"/>
            <a:ext cx="1324848" cy="1324848"/>
          </a:xfrm>
          <a:prstGeom prst="rect">
            <a:avLst/>
          </a:prstGeom>
        </p:spPr>
      </p:pic>
      <p:pic>
        <p:nvPicPr>
          <p:cNvPr id="12" name="Graphic 11" descr="Single gear">
            <a:extLst>
              <a:ext uri="{FF2B5EF4-FFF2-40B4-BE49-F238E27FC236}">
                <a16:creationId xmlns:a16="http://schemas.microsoft.com/office/drawing/2014/main" id="{9F839A1B-F6DF-4B36-8EFD-8223B7CAD58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930581" y="1399247"/>
            <a:ext cx="696372" cy="696372"/>
          </a:xfrm>
          <a:prstGeom prst="rect">
            <a:avLst/>
          </a:prstGeom>
        </p:spPr>
      </p:pic>
      <p:pic>
        <p:nvPicPr>
          <p:cNvPr id="10" name="Picture 3" descr="C:\Users\spu92491\Documents\General\Logos\UoLiverpool-logo.png">
            <a:extLst>
              <a:ext uri="{FF2B5EF4-FFF2-40B4-BE49-F238E27FC236}">
                <a16:creationId xmlns:a16="http://schemas.microsoft.com/office/drawing/2014/main" id="{78DBDE8E-BC1C-417E-BA5E-0042D6910E81}"/>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6642" t="19300" r="4555" b="12653"/>
          <a:stretch/>
        </p:blipFill>
        <p:spPr bwMode="auto">
          <a:xfrm>
            <a:off x="6753276" y="383650"/>
            <a:ext cx="2221042" cy="695199"/>
          </a:xfrm>
          <a:prstGeom prst="roundRect">
            <a:avLst>
              <a:gd name="adj" fmla="val 8594"/>
            </a:avLst>
          </a:prstGeom>
          <a:solidFill>
            <a:srgbClr val="FFFFFF">
              <a:shade val="85000"/>
            </a:srgbClr>
          </a:solidFill>
          <a:ln>
            <a:noFill/>
          </a:ln>
          <a:effectLst/>
          <a:extLst/>
        </p:spPr>
      </p:pic>
      <p:pic>
        <p:nvPicPr>
          <p:cNvPr id="14" name="Picture 5" descr="C:\Users\spu92491\Documents\General\Logos\CI_logo_large[1].jpg">
            <a:extLst>
              <a:ext uri="{FF2B5EF4-FFF2-40B4-BE49-F238E27FC236}">
                <a16:creationId xmlns:a16="http://schemas.microsoft.com/office/drawing/2014/main" id="{35DC3064-C126-4CA8-9A38-9E78F0FA1C28}"/>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69682" y="383649"/>
            <a:ext cx="1331958" cy="6952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spu92491\Documents\Presentation\Project Update 161024\CERN-logo.jpg">
            <a:extLst>
              <a:ext uri="{FF2B5EF4-FFF2-40B4-BE49-F238E27FC236}">
                <a16:creationId xmlns:a16="http://schemas.microsoft.com/office/drawing/2014/main" id="{8E3202D5-5B48-4441-B692-7448EF43019E}"/>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79662" y="4953015"/>
            <a:ext cx="832798" cy="92271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spu92491\Documents\General\Logos\2473_web_1.jpg">
            <a:extLst>
              <a:ext uri="{FF2B5EF4-FFF2-40B4-BE49-F238E27FC236}">
                <a16:creationId xmlns:a16="http://schemas.microsoft.com/office/drawing/2014/main" id="{30995A05-329B-42EE-A74A-731FF3838DB2}"/>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69682" y="6156562"/>
            <a:ext cx="2487584" cy="53928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2" descr="AVA logo.eps">
            <a:extLst>
              <a:ext uri="{FF2B5EF4-FFF2-40B4-BE49-F238E27FC236}">
                <a16:creationId xmlns:a16="http://schemas.microsoft.com/office/drawing/2014/main" id="{1D214E67-A9C3-4AC5-919E-2C5468ED830D}"/>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59887" y="3075323"/>
            <a:ext cx="1439547" cy="786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53820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8" presetClass="emph" presetSubtype="0" accel="556" fill="remove" nodeType="clickEffect">
                                  <p:stCondLst>
                                    <p:cond delay="0"/>
                                  </p:stCondLst>
                                  <p:childTnLst>
                                    <p:animRot by="216000000">
                                      <p:cBhvr>
                                        <p:cTn id="6" dur="90000" fill="hold"/>
                                        <p:tgtEl>
                                          <p:spTgt spid="12"/>
                                        </p:tgtEl>
                                        <p:attrNameLst>
                                          <p:attrName>r</p:attrName>
                                        </p:attrNameLst>
                                      </p:cBhvr>
                                    </p:animRot>
                                  </p:childTnLst>
                                </p:cTn>
                              </p:par>
                            </p:childTnLst>
                          </p:cTn>
                        </p:par>
                      </p:childTnLst>
                    </p:cTn>
                  </p:par>
                </p:childTnLst>
              </p:cTn>
              <p:nextCondLst>
                <p:cond evt="onClick" delay="0">
                  <p:tgtEl>
                    <p:spTgt spid="2"/>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EC45AD9C-F21B-4046-AF68-07A2469479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37">
            <a:extLst>
              <a:ext uri="{FF2B5EF4-FFF2-40B4-BE49-F238E27FC236}">
                <a16:creationId xmlns:a16="http://schemas.microsoft.com/office/drawing/2014/main" id="{85F5BD6E-AB48-4A2D-AA03-D787D54FAF0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pic>
        <p:nvPicPr>
          <p:cNvPr id="51" name="Picture 39">
            <a:extLst>
              <a:ext uri="{FF2B5EF4-FFF2-40B4-BE49-F238E27FC236}">
                <a16:creationId xmlns:a16="http://schemas.microsoft.com/office/drawing/2014/main" id="{3221115A-B66A-4D35-9D9F-97A91D887F0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1963704"/>
            <a:ext cx="7828359" cy="321164"/>
          </a:xfrm>
          <a:prstGeom prst="rect">
            <a:avLst/>
          </a:prstGeom>
        </p:spPr>
      </p:pic>
      <p:sp>
        <p:nvSpPr>
          <p:cNvPr id="52" name="Rectangle 41">
            <a:extLst>
              <a:ext uri="{FF2B5EF4-FFF2-40B4-BE49-F238E27FC236}">
                <a16:creationId xmlns:a16="http://schemas.microsoft.com/office/drawing/2014/main" id="{ABC72B1C-D4EE-45CF-A99C-0AD017C416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609600"/>
            <a:ext cx="7828359" cy="1368198"/>
          </a:xfrm>
          <a:prstGeom prst="rect">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itle 7">
            <a:extLst>
              <a:ext uri="{FF2B5EF4-FFF2-40B4-BE49-F238E27FC236}">
                <a16:creationId xmlns:a16="http://schemas.microsoft.com/office/drawing/2014/main" id="{9537DEF4-86AA-45BF-BE22-4EF10636D108}"/>
              </a:ext>
            </a:extLst>
          </p:cNvPr>
          <p:cNvSpPr>
            <a:spLocks noGrp="1"/>
          </p:cNvSpPr>
          <p:nvPr>
            <p:ph type="title"/>
          </p:nvPr>
        </p:nvSpPr>
        <p:spPr>
          <a:xfrm>
            <a:off x="853680" y="772113"/>
            <a:ext cx="7210396" cy="1080938"/>
          </a:xfrm>
        </p:spPr>
        <p:txBody>
          <a:bodyPr>
            <a:normAutofit/>
          </a:bodyPr>
          <a:lstStyle/>
          <a:p>
            <a:r>
              <a:rPr lang="en-US" dirty="0">
                <a:solidFill>
                  <a:srgbClr val="FFFFFF"/>
                </a:solidFill>
              </a:rPr>
              <a:t>Conclusion</a:t>
            </a:r>
          </a:p>
        </p:txBody>
      </p:sp>
      <p:pic>
        <p:nvPicPr>
          <p:cNvPr id="53" name="Picture 43">
            <a:extLst>
              <a:ext uri="{FF2B5EF4-FFF2-40B4-BE49-F238E27FC236}">
                <a16:creationId xmlns:a16="http://schemas.microsoft.com/office/drawing/2014/main" id="{38AB44AF-E52F-46C5-8C2C-8487AC8B1B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54" name="Rectangle 45">
            <a:extLst>
              <a:ext uri="{FF2B5EF4-FFF2-40B4-BE49-F238E27FC236}">
                <a16:creationId xmlns:a16="http://schemas.microsoft.com/office/drawing/2014/main" id="{A5B2FDF3-1FF8-4FBF-842A-4EA5719F3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1752"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8" name="Picture 47">
            <a:extLst>
              <a:ext uri="{FF2B5EF4-FFF2-40B4-BE49-F238E27FC236}">
                <a16:creationId xmlns:a16="http://schemas.microsoft.com/office/drawing/2014/main" id="{6389DEC8-49B8-4778-BB47-FF48E8C5B6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5885714"/>
            <a:ext cx="7828359" cy="321164"/>
          </a:xfrm>
          <a:prstGeom prst="rect">
            <a:avLst/>
          </a:prstGeom>
        </p:spPr>
      </p:pic>
      <p:sp>
        <p:nvSpPr>
          <p:cNvPr id="50" name="Rectangle 49">
            <a:extLst>
              <a:ext uri="{FF2B5EF4-FFF2-40B4-BE49-F238E27FC236}">
                <a16:creationId xmlns:a16="http://schemas.microsoft.com/office/drawing/2014/main" id="{DF550B33-5759-49FD-90FC-11EA4ED58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2116667"/>
            <a:ext cx="7829550" cy="3793206"/>
          </a:xfrm>
          <a:prstGeom prst="rect">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 name="Content Placeholder 9">
            <a:extLst>
              <a:ext uri="{FF2B5EF4-FFF2-40B4-BE49-F238E27FC236}">
                <a16:creationId xmlns:a16="http://schemas.microsoft.com/office/drawing/2014/main" id="{9511F374-D1CB-4BBE-BAEC-278BEC5DDE9D}"/>
              </a:ext>
            </a:extLst>
          </p:cNvPr>
          <p:cNvSpPr>
            <a:spLocks noGrp="1"/>
          </p:cNvSpPr>
          <p:nvPr>
            <p:ph idx="1"/>
          </p:nvPr>
        </p:nvSpPr>
        <p:spPr>
          <a:xfrm>
            <a:off x="129317" y="2395521"/>
            <a:ext cx="7569724" cy="3150308"/>
          </a:xfrm>
        </p:spPr>
        <p:txBody>
          <a:bodyPr>
            <a:noAutofit/>
          </a:bodyPr>
          <a:lstStyle/>
          <a:p>
            <a:r>
              <a:rPr lang="en-US" sz="2200" dirty="0">
                <a:solidFill>
                  <a:srgbClr val="FFFFFF"/>
                </a:solidFill>
              </a:rPr>
              <a:t>Problem of optimization and solving of beam instabilities</a:t>
            </a:r>
            <a:r>
              <a:rPr lang="ru-RU" sz="2200" dirty="0">
                <a:solidFill>
                  <a:srgbClr val="FFFFFF"/>
                </a:solidFill>
              </a:rPr>
              <a:t> </a:t>
            </a:r>
            <a:r>
              <a:rPr lang="en-US" sz="2200" dirty="0">
                <a:solidFill>
                  <a:srgbClr val="FFFFFF"/>
                </a:solidFill>
              </a:rPr>
              <a:t>inherited for the most of accelerator machines</a:t>
            </a:r>
          </a:p>
          <a:p>
            <a:r>
              <a:rPr lang="en-US" sz="2200" dirty="0">
                <a:solidFill>
                  <a:srgbClr val="FFFFFF"/>
                </a:solidFill>
              </a:rPr>
              <a:t>Straightforward or simulation optimization can be applied for mitigation of perturbations</a:t>
            </a:r>
          </a:p>
          <a:p>
            <a:r>
              <a:rPr lang="en-US" sz="2200" dirty="0">
                <a:solidFill>
                  <a:srgbClr val="FFFFFF"/>
                </a:solidFill>
              </a:rPr>
              <a:t>Choose of technique depends on complexity of the problem and number of objectives</a:t>
            </a:r>
          </a:p>
          <a:p>
            <a:r>
              <a:rPr lang="en-US" sz="2200" dirty="0">
                <a:solidFill>
                  <a:srgbClr val="FFFFFF"/>
                </a:solidFill>
              </a:rPr>
              <a:t>Wide range of application for different facilities</a:t>
            </a:r>
          </a:p>
          <a:p>
            <a:r>
              <a:rPr lang="en-US" sz="2200" dirty="0">
                <a:solidFill>
                  <a:srgbClr val="FFFFFF"/>
                </a:solidFill>
              </a:rPr>
              <a:t>A number of interfaces is already present for implementation of online control</a:t>
            </a:r>
          </a:p>
        </p:txBody>
      </p:sp>
      <p:sp>
        <p:nvSpPr>
          <p:cNvPr id="56" name="Rectangle 55" descr="Gavel">
            <a:extLst>
              <a:ext uri="{FF2B5EF4-FFF2-40B4-BE49-F238E27FC236}">
                <a16:creationId xmlns:a16="http://schemas.microsoft.com/office/drawing/2014/main" id="{EEF77689-8898-4FE3-96E3-57565A291A37}"/>
              </a:ext>
            </a:extLst>
          </p:cNvPr>
          <p:cNvSpPr/>
          <p:nvPr/>
        </p:nvSpPr>
        <p:spPr>
          <a:xfrm>
            <a:off x="3545776" y="831259"/>
            <a:ext cx="913102" cy="924876"/>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0">
            <a:scrgbClr r="0" g="0" b="0"/>
          </a:lnRef>
          <a:fillRef idx="3">
            <a:scrgbClr r="0" g="0" b="0"/>
          </a:fillRef>
          <a:effectRef idx="2">
            <a:schemeClr val="accent6">
              <a:hueOff val="0"/>
              <a:satOff val="0"/>
              <a:lumOff val="0"/>
              <a:alphaOff val="0"/>
            </a:schemeClr>
          </a:effectRef>
          <a:fontRef idx="minor">
            <a:schemeClr val="lt1"/>
          </a:fontRef>
        </p:style>
      </p:sp>
    </p:spTree>
    <p:extLst>
      <p:ext uri="{BB962C8B-B14F-4D97-AF65-F5344CB8AC3E}">
        <p14:creationId xmlns:p14="http://schemas.microsoft.com/office/powerpoint/2010/main" val="297650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2A773CA-28F4-49C2-BFA3-49A5867C7A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5D7C72BA-4476-4E4B-BC37-9A75FD0C595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Rectangle 13">
            <a:extLst>
              <a:ext uri="{FF2B5EF4-FFF2-40B4-BE49-F238E27FC236}">
                <a16:creationId xmlns:a16="http://schemas.microsoft.com/office/drawing/2014/main" id="{3009A16D-868B-4145-BBC6-555098537E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3395" y="0"/>
            <a:ext cx="56647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3992EB33-38E1-4175-8EE2-9BB8CC159C7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0" y="5006045"/>
            <a:ext cx="3723894" cy="144668"/>
          </a:xfrm>
          <a:prstGeom prst="rect">
            <a:avLst/>
          </a:prstGeom>
        </p:spPr>
      </p:pic>
      <p:sp>
        <p:nvSpPr>
          <p:cNvPr id="18" name="Rectangle 17">
            <a:extLst>
              <a:ext uri="{FF2B5EF4-FFF2-40B4-BE49-F238E27FC236}">
                <a16:creationId xmlns:a16="http://schemas.microsoft.com/office/drawing/2014/main" id="{2DCAE5CF-5D29-4779-83E1-BDB64E4F30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38764"/>
            <a:ext cx="3723424" cy="318047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3D1F419-FA56-489B-BBC0-6A294AA6692A}"/>
              </a:ext>
            </a:extLst>
          </p:cNvPr>
          <p:cNvSpPr>
            <a:spLocks noGrp="1"/>
          </p:cNvSpPr>
          <p:nvPr>
            <p:ph type="title"/>
          </p:nvPr>
        </p:nvSpPr>
        <p:spPr>
          <a:xfrm>
            <a:off x="510240" y="2063262"/>
            <a:ext cx="2804460" cy="2661052"/>
          </a:xfrm>
        </p:spPr>
        <p:txBody>
          <a:bodyPr>
            <a:normAutofit/>
          </a:bodyPr>
          <a:lstStyle/>
          <a:p>
            <a:pPr algn="r"/>
            <a:r>
              <a:rPr lang="en-US" sz="3800" dirty="0"/>
              <a:t>Outline</a:t>
            </a:r>
          </a:p>
        </p:txBody>
      </p:sp>
      <p:graphicFrame>
        <p:nvGraphicFramePr>
          <p:cNvPr id="5" name="Content Placeholder 2">
            <a:extLst>
              <a:ext uri="{FF2B5EF4-FFF2-40B4-BE49-F238E27FC236}">
                <a16:creationId xmlns:a16="http://schemas.microsoft.com/office/drawing/2014/main" id="{D2F4B0C1-4159-45B3-AA29-FB36480D3F73}"/>
              </a:ext>
            </a:extLst>
          </p:cNvPr>
          <p:cNvGraphicFramePr>
            <a:graphicFrameLocks noGrp="1"/>
          </p:cNvGraphicFramePr>
          <p:nvPr>
            <p:ph idx="1"/>
            <p:extLst>
              <p:ext uri="{D42A27DB-BD31-4B8C-83A1-F6EECF244321}">
                <p14:modId xmlns:p14="http://schemas.microsoft.com/office/powerpoint/2010/main" val="1543083205"/>
              </p:ext>
            </p:extLst>
          </p:nvPr>
        </p:nvGraphicFramePr>
        <p:xfrm>
          <a:off x="3963591" y="639763"/>
          <a:ext cx="4695825" cy="55784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067243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grpSp>
        <p:nvGrpSpPr>
          <p:cNvPr id="135" name="Group 134">
            <a:extLst>
              <a:ext uri="{FF2B5EF4-FFF2-40B4-BE49-F238E27FC236}">
                <a16:creationId xmlns:a16="http://schemas.microsoft.com/office/drawing/2014/main" id="{42473746-93F6-446E-8FE1-D2D80EE7FE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382" y="0"/>
            <a:ext cx="9144000" cy="6858001"/>
            <a:chOff x="-3176" y="0"/>
            <a:chExt cx="12192000" cy="6858001"/>
          </a:xfrm>
        </p:grpSpPr>
        <p:sp useBgFill="1">
          <p:nvSpPr>
            <p:cNvPr id="136" name="Rectangle 135">
              <a:extLst>
                <a:ext uri="{FF2B5EF4-FFF2-40B4-BE49-F238E27FC236}">
                  <a16:creationId xmlns:a16="http://schemas.microsoft.com/office/drawing/2014/main" id="{CE7759D1-6E78-4433-99CE-74FE7DEBF1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7" name="Picture 136">
              <a:extLst>
                <a:ext uri="{FF2B5EF4-FFF2-40B4-BE49-F238E27FC236}">
                  <a16:creationId xmlns:a16="http://schemas.microsoft.com/office/drawing/2014/main" id="{B3D36ACC-2755-44AA-850E-CB2DD94A71C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sp>
        <p:nvSpPr>
          <p:cNvPr id="139" name="Rectangle 138">
            <a:extLst>
              <a:ext uri="{FF2B5EF4-FFF2-40B4-BE49-F238E27FC236}">
                <a16:creationId xmlns:a16="http://schemas.microsoft.com/office/drawing/2014/main" id="{46E384FF-15B1-4D29-BF85-B6C698743C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3234" y="1"/>
            <a:ext cx="3480766" cy="685799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2FF65D57-8913-4B7E-8D1B-A9E1724EB2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09600"/>
            <a:ext cx="5975286"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DB0BE48-C724-4BA1-AD16-90378A7C4891}"/>
              </a:ext>
            </a:extLst>
          </p:cNvPr>
          <p:cNvSpPr>
            <a:spLocks noGrp="1"/>
          </p:cNvSpPr>
          <p:nvPr>
            <p:ph type="title"/>
          </p:nvPr>
        </p:nvSpPr>
        <p:spPr>
          <a:xfrm>
            <a:off x="1139684" y="747736"/>
            <a:ext cx="5315664" cy="1080938"/>
          </a:xfrm>
        </p:spPr>
        <p:txBody>
          <a:bodyPr>
            <a:normAutofit/>
          </a:bodyPr>
          <a:lstStyle/>
          <a:p>
            <a:r>
              <a:rPr lang="en-US" dirty="0"/>
              <a:t>Problem</a:t>
            </a:r>
          </a:p>
        </p:txBody>
      </p:sp>
      <p:pic>
        <p:nvPicPr>
          <p:cNvPr id="143" name="Picture 142">
            <a:extLst>
              <a:ext uri="{FF2B5EF4-FFF2-40B4-BE49-F238E27FC236}">
                <a16:creationId xmlns:a16="http://schemas.microsoft.com/office/drawing/2014/main" id="{0FDCA9DA-1C97-4C8D-BFA2-B1E6B34206D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1970240"/>
            <a:ext cx="5975286" cy="321164"/>
          </a:xfrm>
          <a:prstGeom prst="rect">
            <a:avLst/>
          </a:prstGeom>
        </p:spPr>
      </p:pic>
      <p:sp>
        <p:nvSpPr>
          <p:cNvPr id="3" name="Content Placeholder 2">
            <a:extLst>
              <a:ext uri="{FF2B5EF4-FFF2-40B4-BE49-F238E27FC236}">
                <a16:creationId xmlns:a16="http://schemas.microsoft.com/office/drawing/2014/main" id="{EBD23158-6C63-49BF-9CA8-F123BD238050}"/>
              </a:ext>
            </a:extLst>
          </p:cNvPr>
          <p:cNvSpPr>
            <a:spLocks noGrp="1"/>
          </p:cNvSpPr>
          <p:nvPr>
            <p:ph idx="1"/>
          </p:nvPr>
        </p:nvSpPr>
        <p:spPr>
          <a:xfrm>
            <a:off x="365764" y="2316618"/>
            <a:ext cx="4817409" cy="3599316"/>
          </a:xfrm>
        </p:spPr>
        <p:txBody>
          <a:bodyPr>
            <a:normAutofit fontScale="92500" lnSpcReduction="10000"/>
          </a:bodyPr>
          <a:lstStyle/>
          <a:p>
            <a:r>
              <a:rPr lang="en-US" dirty="0"/>
              <a:t>Intrinsic machine instabilities: Non-ideal elements, time dependences, beam repetition</a:t>
            </a:r>
          </a:p>
          <a:p>
            <a:endParaRPr lang="en-US" dirty="0"/>
          </a:p>
          <a:p>
            <a:r>
              <a:rPr lang="en-US" dirty="0"/>
              <a:t>Commonly used solutions:  Pickup technique, optimization algorithms and manual operation</a:t>
            </a:r>
          </a:p>
          <a:p>
            <a:endParaRPr lang="en-US" dirty="0"/>
          </a:p>
          <a:p>
            <a:r>
              <a:rPr lang="en-US" dirty="0"/>
              <a:t>Disadvantages: minimal beam intensity, beam time and man-hours</a:t>
            </a:r>
          </a:p>
        </p:txBody>
      </p:sp>
      <p:pic>
        <p:nvPicPr>
          <p:cNvPr id="1026" name="Picture 2" descr="Image result for pick-up accelerator ring">
            <a:extLst>
              <a:ext uri="{FF2B5EF4-FFF2-40B4-BE49-F238E27FC236}">
                <a16:creationId xmlns:a16="http://schemas.microsoft.com/office/drawing/2014/main" id="{95A42F88-F14D-427D-A3D8-3352E45DDE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61489" y="1050184"/>
            <a:ext cx="2520398" cy="2217950"/>
          </a:xfrm>
          <a:prstGeom prst="rect">
            <a:avLst/>
          </a:prstGeom>
          <a:noFill/>
          <a:extLst>
            <a:ext uri="{909E8E84-426E-40DD-AFC4-6F175D3DCCD1}">
              <a14:hiddenFill xmlns:a14="http://schemas.microsoft.com/office/drawing/2010/main">
                <a:solidFill>
                  <a:srgbClr val="FFFFFF"/>
                </a:solidFill>
              </a14:hiddenFill>
            </a:ext>
          </a:extLst>
        </p:spPr>
      </p:pic>
      <p:pic>
        <p:nvPicPr>
          <p:cNvPr id="6" name="Graphic 5" descr="Teacher">
            <a:extLst>
              <a:ext uri="{FF2B5EF4-FFF2-40B4-BE49-F238E27FC236}">
                <a16:creationId xmlns:a16="http://schemas.microsoft.com/office/drawing/2014/main" id="{5D9B5165-6D9D-42A8-A0AC-59DEF429231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41159" y="3589866"/>
            <a:ext cx="2520398" cy="2520398"/>
          </a:xfrm>
          <a:prstGeom prst="rect">
            <a:avLst/>
          </a:prstGeom>
        </p:spPr>
      </p:pic>
      <p:sp>
        <p:nvSpPr>
          <p:cNvPr id="20" name="Rectangle 19" descr="Warning">
            <a:extLst>
              <a:ext uri="{FF2B5EF4-FFF2-40B4-BE49-F238E27FC236}">
                <a16:creationId xmlns:a16="http://schemas.microsoft.com/office/drawing/2014/main" id="{C121240F-D18D-4B67-A2CB-2BC1D799A611}"/>
              </a:ext>
            </a:extLst>
          </p:cNvPr>
          <p:cNvSpPr/>
          <p:nvPr/>
        </p:nvSpPr>
        <p:spPr>
          <a:xfrm>
            <a:off x="236544" y="892218"/>
            <a:ext cx="810039" cy="791974"/>
          </a:xfrm>
          <a:prstGeom prst="rect">
            <a:avLst/>
          </a:prstGeom>
          <a: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p:spPr>
        <p:style>
          <a:lnRef idx="0">
            <a:scrgbClr r="0" g="0" b="0"/>
          </a:lnRef>
          <a:fillRef idx="3">
            <a:scrgbClr r="0" g="0" b="0"/>
          </a:fillRef>
          <a:effectRef idx="2">
            <a:schemeClr val="accent2">
              <a:hueOff val="0"/>
              <a:satOff val="0"/>
              <a:lumOff val="0"/>
              <a:alphaOff val="0"/>
            </a:schemeClr>
          </a:effectRef>
          <a:fontRef idx="minor">
            <a:schemeClr val="lt1"/>
          </a:fontRef>
        </p:style>
        <p:txBody>
          <a:bodyPr/>
          <a:lstStyle/>
          <a:p>
            <a:endParaRPr lang="en-US"/>
          </a:p>
        </p:txBody>
      </p:sp>
    </p:spTree>
    <p:extLst>
      <p:ext uri="{BB962C8B-B14F-4D97-AF65-F5344CB8AC3E}">
        <p14:creationId xmlns:p14="http://schemas.microsoft.com/office/powerpoint/2010/main" val="1963718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942FCB7-D1B7-4F20-8B70-9735A08EB90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6" name="Picture 15">
            <a:extLst>
              <a:ext uri="{FF2B5EF4-FFF2-40B4-BE49-F238E27FC236}">
                <a16:creationId xmlns:a16="http://schemas.microsoft.com/office/drawing/2014/main" id="{6E82EE6F-2374-4443-8A3F-F342A1FEE39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4242851"/>
            <a:ext cx="6726063" cy="275942"/>
          </a:xfrm>
          <a:prstGeom prst="rect">
            <a:avLst/>
          </a:prstGeom>
        </p:spPr>
      </p:pic>
      <p:pic>
        <p:nvPicPr>
          <p:cNvPr id="18" name="Picture 17">
            <a:extLst>
              <a:ext uri="{FF2B5EF4-FFF2-40B4-BE49-F238E27FC236}">
                <a16:creationId xmlns:a16="http://schemas.microsoft.com/office/drawing/2014/main" id="{978818C7-5520-4AA4-B8C8-1E29137E3AC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20" name="Rectangle 19">
            <a:extLst>
              <a:ext uri="{FF2B5EF4-FFF2-40B4-BE49-F238E27FC236}">
                <a16:creationId xmlns:a16="http://schemas.microsoft.com/office/drawing/2014/main" id="{EE2923D5-2453-48AE-84D0-4F20C2817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6726063"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87B2F32A-3C1B-4881-BDC9-094804BD2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3786"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23">
            <a:extLst>
              <a:ext uri="{FF2B5EF4-FFF2-40B4-BE49-F238E27FC236}">
                <a16:creationId xmlns:a16="http://schemas.microsoft.com/office/drawing/2014/main" id="{00E87A6A-0110-45AD-9D93-63D8DB4EC9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617" cy="6858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ÐÐ° Ð´Ð°Ð½Ð½Ð¾Ð¼ Ð¸Ð·Ð¾Ð±ÑÐ°Ð¶ÐµÐ½Ð¸Ð¸ Ð¼Ð¾Ð¶ÐµÑ Ð½Ð°ÑÐ¾Ð´Ð¸ÑÑÑÑ: Ð½Ð° ÑÐ»Ð¸ÑÐµ">
            <a:extLst>
              <a:ext uri="{FF2B5EF4-FFF2-40B4-BE49-F238E27FC236}">
                <a16:creationId xmlns:a16="http://schemas.microsoft.com/office/drawing/2014/main" id="{165A5A8E-2EAE-4440-985C-AF088F4200F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7834" r="17653" b="-2"/>
          <a:stretch/>
        </p:blipFill>
        <p:spPr bwMode="auto">
          <a:xfrm>
            <a:off x="20" y="1"/>
            <a:ext cx="5600680" cy="685799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close up of a map&#10;&#10;Description automatically generated">
            <a:extLst>
              <a:ext uri="{FF2B5EF4-FFF2-40B4-BE49-F238E27FC236}">
                <a16:creationId xmlns:a16="http://schemas.microsoft.com/office/drawing/2014/main" id="{BD7A8410-E926-49C4-98B8-14441577D4F4}"/>
              </a:ext>
            </a:extLst>
          </p:cNvPr>
          <p:cNvPicPr>
            <a:picLocks noChangeAspect="1"/>
          </p:cNvPicPr>
          <p:nvPr/>
        </p:nvPicPr>
        <p:blipFill rotWithShape="1">
          <a:blip r:embed="rId7">
            <a:extLst>
              <a:ext uri="{28A0092B-C50C-407E-A947-70E740481C1C}">
                <a14:useLocalDpi xmlns:a14="http://schemas.microsoft.com/office/drawing/2010/main" val="0"/>
              </a:ext>
            </a:extLst>
          </a:blip>
          <a:srcRect r="4" b="212"/>
          <a:stretch/>
        </p:blipFill>
        <p:spPr>
          <a:xfrm>
            <a:off x="5663234" y="1"/>
            <a:ext cx="3483864" cy="2225039"/>
          </a:xfrm>
          <a:prstGeom prst="rect">
            <a:avLst/>
          </a:prstGeom>
          <a:ln>
            <a:noFill/>
          </a:ln>
          <a:effectLst/>
        </p:spPr>
      </p:pic>
      <p:pic>
        <p:nvPicPr>
          <p:cNvPr id="26" name="Picture 25">
            <a:extLst>
              <a:ext uri="{FF2B5EF4-FFF2-40B4-BE49-F238E27FC236}">
                <a16:creationId xmlns:a16="http://schemas.microsoft.com/office/drawing/2014/main" id="{B5FA0031-32C4-4498-86EA-568CE1DBEFA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4242852"/>
            <a:ext cx="5825904" cy="225365"/>
          </a:xfrm>
          <a:prstGeom prst="rect">
            <a:avLst/>
          </a:prstGeom>
        </p:spPr>
      </p:pic>
      <p:sp>
        <p:nvSpPr>
          <p:cNvPr id="28" name="Rectangle 27">
            <a:extLst>
              <a:ext uri="{FF2B5EF4-FFF2-40B4-BE49-F238E27FC236}">
                <a16:creationId xmlns:a16="http://schemas.microsoft.com/office/drawing/2014/main" id="{0FB4791F-D296-45D1-A7D4-A652810D81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5901129"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D4E8B8E-DCBA-4219-938D-EF677DD497F5}"/>
              </a:ext>
            </a:extLst>
          </p:cNvPr>
          <p:cNvSpPr>
            <a:spLocks noGrp="1"/>
          </p:cNvSpPr>
          <p:nvPr>
            <p:ph type="title"/>
          </p:nvPr>
        </p:nvSpPr>
        <p:spPr>
          <a:xfrm>
            <a:off x="510241" y="2733709"/>
            <a:ext cx="4061759" cy="695291"/>
          </a:xfrm>
        </p:spPr>
        <p:txBody>
          <a:bodyPr vert="horz" lIns="91440" tIns="45720" rIns="91440" bIns="45720" rtlCol="0" anchor="b">
            <a:normAutofit fontScale="90000"/>
          </a:bodyPr>
          <a:lstStyle/>
          <a:p>
            <a:pPr algn="r"/>
            <a:r>
              <a:rPr lang="en-US" sz="5400" dirty="0"/>
              <a:t>An example</a:t>
            </a:r>
          </a:p>
        </p:txBody>
      </p:sp>
      <p:sp>
        <p:nvSpPr>
          <p:cNvPr id="3" name="Content Placeholder 2">
            <a:extLst>
              <a:ext uri="{FF2B5EF4-FFF2-40B4-BE49-F238E27FC236}">
                <a16:creationId xmlns:a16="http://schemas.microsoft.com/office/drawing/2014/main" id="{DAF9544E-CC5F-4277-80A3-59B83A154B62}"/>
              </a:ext>
            </a:extLst>
          </p:cNvPr>
          <p:cNvSpPr>
            <a:spLocks noGrp="1"/>
          </p:cNvSpPr>
          <p:nvPr>
            <p:ph idx="1"/>
          </p:nvPr>
        </p:nvSpPr>
        <p:spPr>
          <a:xfrm>
            <a:off x="476772" y="3535277"/>
            <a:ext cx="4947583" cy="1117687"/>
          </a:xfrm>
        </p:spPr>
        <p:txBody>
          <a:bodyPr vert="horz" lIns="91440" tIns="45720" rIns="91440" bIns="45720" rtlCol="0">
            <a:normAutofit/>
          </a:bodyPr>
          <a:lstStyle/>
          <a:p>
            <a:pPr marL="0" indent="0" algn="r">
              <a:buNone/>
            </a:pPr>
            <a:r>
              <a:rPr lang="en-US" sz="2000" dirty="0">
                <a:solidFill>
                  <a:srgbClr val="FFFFFF"/>
                </a:solidFill>
              </a:rPr>
              <a:t>Tricky elements and unusual effects…</a:t>
            </a:r>
          </a:p>
        </p:txBody>
      </p:sp>
      <p:pic>
        <p:nvPicPr>
          <p:cNvPr id="4" name="Picture 3">
            <a:extLst>
              <a:ext uri="{FF2B5EF4-FFF2-40B4-BE49-F238E27FC236}">
                <a16:creationId xmlns:a16="http://schemas.microsoft.com/office/drawing/2014/main" id="{68264DB4-0949-4701-B79C-AC29F1FF6E01}"/>
              </a:ext>
            </a:extLst>
          </p:cNvPr>
          <p:cNvPicPr>
            <a:picLocks noChangeAspect="1"/>
          </p:cNvPicPr>
          <p:nvPr/>
        </p:nvPicPr>
        <p:blipFill rotWithShape="1">
          <a:blip r:embed="rId8"/>
          <a:srcRect t="2910" r="1" b="21887"/>
          <a:stretch/>
        </p:blipFill>
        <p:spPr>
          <a:xfrm>
            <a:off x="5666332" y="4632960"/>
            <a:ext cx="3480766" cy="2225040"/>
          </a:xfrm>
          <a:prstGeom prst="rect">
            <a:avLst/>
          </a:prstGeom>
        </p:spPr>
      </p:pic>
      <p:pic>
        <p:nvPicPr>
          <p:cNvPr id="9" name="Picture 8" descr="A picture containing indoor, device&#10;&#10;Description automatically generated">
            <a:extLst>
              <a:ext uri="{FF2B5EF4-FFF2-40B4-BE49-F238E27FC236}">
                <a16:creationId xmlns:a16="http://schemas.microsoft.com/office/drawing/2014/main" id="{E6A4C1F3-6579-4A32-80A6-DC49D6E3EC2F}"/>
              </a:ext>
            </a:extLst>
          </p:cNvPr>
          <p:cNvPicPr>
            <a:picLocks noChangeAspect="1"/>
          </p:cNvPicPr>
          <p:nvPr/>
        </p:nvPicPr>
        <p:blipFill rotWithShape="1">
          <a:blip r:embed="rId9">
            <a:extLst>
              <a:ext uri="{28A0092B-C50C-407E-A947-70E740481C1C}">
                <a14:useLocalDpi xmlns:a14="http://schemas.microsoft.com/office/drawing/2010/main" val="0"/>
              </a:ext>
            </a:extLst>
          </a:blip>
          <a:srcRect r="1305" b="-5"/>
          <a:stretch/>
        </p:blipFill>
        <p:spPr>
          <a:xfrm>
            <a:off x="5600700" y="2309247"/>
            <a:ext cx="3543300" cy="2261911"/>
          </a:xfrm>
          <a:prstGeom prst="rect">
            <a:avLst/>
          </a:prstGeom>
        </p:spPr>
      </p:pic>
      <p:sp>
        <p:nvSpPr>
          <p:cNvPr id="19" name="Rectangle 18" descr="Document">
            <a:extLst>
              <a:ext uri="{FF2B5EF4-FFF2-40B4-BE49-F238E27FC236}">
                <a16:creationId xmlns:a16="http://schemas.microsoft.com/office/drawing/2014/main" id="{7DE9B2A9-B771-44E2-BB21-3C011D8D9D44}"/>
              </a:ext>
            </a:extLst>
          </p:cNvPr>
          <p:cNvSpPr/>
          <p:nvPr/>
        </p:nvSpPr>
        <p:spPr>
          <a:xfrm>
            <a:off x="35294" y="2916686"/>
            <a:ext cx="949875" cy="906008"/>
          </a:xfrm>
          <a:prstGeom prst="rect">
            <a:avLst/>
          </a:prstGeom>
          <a: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a:blipFill>
          <a:ln>
            <a:noFill/>
          </a:ln>
        </p:spPr>
        <p:style>
          <a:lnRef idx="0">
            <a:scrgbClr r="0" g="0" b="0"/>
          </a:lnRef>
          <a:fillRef idx="3">
            <a:scrgbClr r="0" g="0" b="0"/>
          </a:fillRef>
          <a:effectRef idx="2">
            <a:schemeClr val="accent3">
              <a:hueOff val="0"/>
              <a:satOff val="0"/>
              <a:lumOff val="0"/>
              <a:alphaOff val="0"/>
            </a:schemeClr>
          </a:effectRef>
          <a:fontRef idx="minor">
            <a:schemeClr val="lt1"/>
          </a:fontRef>
        </p:style>
      </p:sp>
    </p:spTree>
    <p:extLst>
      <p:ext uri="{BB962C8B-B14F-4D97-AF65-F5344CB8AC3E}">
        <p14:creationId xmlns:p14="http://schemas.microsoft.com/office/powerpoint/2010/main" val="1486151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3FECAD23-900F-4F1B-A441-6A68749F8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57943801-CAEC-4F98-9332-2A4D9128463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7" name="Rectangle 46">
            <a:extLst>
              <a:ext uri="{FF2B5EF4-FFF2-40B4-BE49-F238E27FC236}">
                <a16:creationId xmlns:a16="http://schemas.microsoft.com/office/drawing/2014/main" id="{8A233090-6C39-4F59-8A0F-86F011A7EE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6994" y="0"/>
            <a:ext cx="3477006"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484DCAA0-4BF1-4FB9-97BA-D6BA630419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09600"/>
            <a:ext cx="5907023"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88B116F-31CF-476B-A87D-AF9741DE50CD}"/>
              </a:ext>
            </a:extLst>
          </p:cNvPr>
          <p:cNvSpPr>
            <a:spLocks noGrp="1"/>
          </p:cNvSpPr>
          <p:nvPr>
            <p:ph type="title"/>
          </p:nvPr>
        </p:nvSpPr>
        <p:spPr>
          <a:xfrm>
            <a:off x="510240" y="753228"/>
            <a:ext cx="5315664" cy="1080938"/>
          </a:xfrm>
        </p:spPr>
        <p:txBody>
          <a:bodyPr vert="horz" lIns="91440" tIns="45720" rIns="91440" bIns="45720" rtlCol="0">
            <a:normAutofit/>
          </a:bodyPr>
          <a:lstStyle/>
          <a:p>
            <a:r>
              <a:rPr lang="en-US"/>
              <a:t>Optimization VS Simulation</a:t>
            </a:r>
          </a:p>
        </p:txBody>
      </p:sp>
      <p:pic>
        <p:nvPicPr>
          <p:cNvPr id="51" name="Picture 50">
            <a:extLst>
              <a:ext uri="{FF2B5EF4-FFF2-40B4-BE49-F238E27FC236}">
                <a16:creationId xmlns:a16="http://schemas.microsoft.com/office/drawing/2014/main" id="{9BC2FEA5-B399-458A-8393-E06CE40DB89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5975286" cy="321164"/>
          </a:xfrm>
          <a:prstGeom prst="rect">
            <a:avLst/>
          </a:prstGeom>
        </p:spPr>
      </p:pic>
      <p:pic>
        <p:nvPicPr>
          <p:cNvPr id="22" name="Picture 2" descr="Schlegel wireframe 5-cell.png">
            <a:extLst>
              <a:ext uri="{FF2B5EF4-FFF2-40B4-BE49-F238E27FC236}">
                <a16:creationId xmlns:a16="http://schemas.microsoft.com/office/drawing/2014/main" id="{1E836899-6E94-4FDF-A97A-AF1EDE590A4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480" t="-4247" r="-12765" b="-7201"/>
          <a:stretch/>
        </p:blipFill>
        <p:spPr bwMode="auto">
          <a:xfrm>
            <a:off x="5999478" y="159191"/>
            <a:ext cx="3178655" cy="2700817"/>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graphicFrame>
        <p:nvGraphicFramePr>
          <p:cNvPr id="14" name="Content Placeholder 2">
            <a:extLst>
              <a:ext uri="{FF2B5EF4-FFF2-40B4-BE49-F238E27FC236}">
                <a16:creationId xmlns:a16="http://schemas.microsoft.com/office/drawing/2014/main" id="{34E2265D-7919-48CA-BCFC-290232CFF86E}"/>
              </a:ext>
            </a:extLst>
          </p:cNvPr>
          <p:cNvGraphicFramePr/>
          <p:nvPr>
            <p:extLst>
              <p:ext uri="{D42A27DB-BD31-4B8C-83A1-F6EECF244321}">
                <p14:modId xmlns:p14="http://schemas.microsoft.com/office/powerpoint/2010/main" val="2310064095"/>
              </p:ext>
            </p:extLst>
          </p:nvPr>
        </p:nvGraphicFramePr>
        <p:xfrm>
          <a:off x="510240" y="2336873"/>
          <a:ext cx="4817409" cy="359931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Picture 3" descr="A close up of a map&#10;&#10;Description automatically generated">
            <a:extLst>
              <a:ext uri="{FF2B5EF4-FFF2-40B4-BE49-F238E27FC236}">
                <a16:creationId xmlns:a16="http://schemas.microsoft.com/office/drawing/2014/main" id="{6046075C-43CC-40EA-B452-60A92EC38375}"/>
              </a:ext>
            </a:extLst>
          </p:cNvPr>
          <p:cNvPicPr>
            <a:picLocks noChangeAspect="1"/>
          </p:cNvPicPr>
          <p:nvPr/>
        </p:nvPicPr>
        <p:blipFill rotWithShape="1">
          <a:blip r:embed="rId10">
            <a:extLst>
              <a:ext uri="{28A0092B-C50C-407E-A947-70E740481C1C}">
                <a14:useLocalDpi xmlns:a14="http://schemas.microsoft.com/office/drawing/2010/main" val="0"/>
              </a:ext>
            </a:extLst>
          </a:blip>
          <a:srcRect l="6265" t="18831" r="7541" b="3780"/>
          <a:stretch/>
        </p:blipFill>
        <p:spPr>
          <a:xfrm>
            <a:off x="5705150" y="3194806"/>
            <a:ext cx="3400694" cy="2856157"/>
          </a:xfrm>
          <a:prstGeom prst="rect">
            <a:avLst/>
          </a:prstGeom>
        </p:spPr>
      </p:pic>
      <p:sp>
        <p:nvSpPr>
          <p:cNvPr id="12" name="Rectangle 11" descr="Single gear">
            <a:extLst>
              <a:ext uri="{FF2B5EF4-FFF2-40B4-BE49-F238E27FC236}">
                <a16:creationId xmlns:a16="http://schemas.microsoft.com/office/drawing/2014/main" id="{564FABAE-DFCA-408A-A452-1E3C4BF67F46}"/>
              </a:ext>
            </a:extLst>
          </p:cNvPr>
          <p:cNvSpPr/>
          <p:nvPr/>
        </p:nvSpPr>
        <p:spPr>
          <a:xfrm>
            <a:off x="4337401" y="800542"/>
            <a:ext cx="1015090" cy="978756"/>
          </a:xfrm>
          <a:prstGeom prst="rect">
            <a:avLst/>
          </a:prstGeom>
          <a: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a:noFill/>
          </a:ln>
        </p:spPr>
        <p:style>
          <a:lnRef idx="0">
            <a:scrgbClr r="0" g="0" b="0"/>
          </a:lnRef>
          <a:fillRef idx="3">
            <a:scrgbClr r="0" g="0" b="0"/>
          </a:fillRef>
          <a:effectRef idx="2">
            <a:schemeClr val="accent4">
              <a:hueOff val="0"/>
              <a:satOff val="0"/>
              <a:lumOff val="0"/>
              <a:alphaOff val="0"/>
            </a:schemeClr>
          </a:effectRef>
          <a:fontRef idx="minor">
            <a:schemeClr val="lt1"/>
          </a:fontRef>
        </p:style>
      </p:sp>
    </p:spTree>
    <p:extLst>
      <p:ext uri="{BB962C8B-B14F-4D97-AF65-F5344CB8AC3E}">
        <p14:creationId xmlns:p14="http://schemas.microsoft.com/office/powerpoint/2010/main" val="3321849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3FECAD23-900F-4F1B-A441-6A68749F8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57943801-CAEC-4F98-9332-2A4D9128463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7" name="Rectangle 46">
            <a:extLst>
              <a:ext uri="{FF2B5EF4-FFF2-40B4-BE49-F238E27FC236}">
                <a16:creationId xmlns:a16="http://schemas.microsoft.com/office/drawing/2014/main" id="{8A233090-6C39-4F59-8A0F-86F011A7EE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6994" y="0"/>
            <a:ext cx="3477006"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484DCAA0-4BF1-4FB9-97BA-D6BA630419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09600"/>
            <a:ext cx="5907023"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88B116F-31CF-476B-A87D-AF9741DE50CD}"/>
              </a:ext>
            </a:extLst>
          </p:cNvPr>
          <p:cNvSpPr>
            <a:spLocks noGrp="1"/>
          </p:cNvSpPr>
          <p:nvPr>
            <p:ph type="title"/>
          </p:nvPr>
        </p:nvSpPr>
        <p:spPr>
          <a:xfrm>
            <a:off x="510240" y="753228"/>
            <a:ext cx="5315664" cy="1080938"/>
          </a:xfrm>
        </p:spPr>
        <p:txBody>
          <a:bodyPr vert="horz" lIns="91440" tIns="45720" rIns="91440" bIns="45720" rtlCol="0">
            <a:normAutofit/>
          </a:bodyPr>
          <a:lstStyle/>
          <a:p>
            <a:r>
              <a:rPr lang="en-US" dirty="0"/>
              <a:t>Optimization VS Simulation</a:t>
            </a:r>
          </a:p>
        </p:txBody>
      </p:sp>
      <p:pic>
        <p:nvPicPr>
          <p:cNvPr id="51" name="Picture 50">
            <a:extLst>
              <a:ext uri="{FF2B5EF4-FFF2-40B4-BE49-F238E27FC236}">
                <a16:creationId xmlns:a16="http://schemas.microsoft.com/office/drawing/2014/main" id="{9BC2FEA5-B399-458A-8393-E06CE40DB89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5975286" cy="321164"/>
          </a:xfrm>
          <a:prstGeom prst="rect">
            <a:avLst/>
          </a:prstGeom>
        </p:spPr>
      </p:pic>
      <p:graphicFrame>
        <p:nvGraphicFramePr>
          <p:cNvPr id="14" name="Content Placeholder 2">
            <a:extLst>
              <a:ext uri="{FF2B5EF4-FFF2-40B4-BE49-F238E27FC236}">
                <a16:creationId xmlns:a16="http://schemas.microsoft.com/office/drawing/2014/main" id="{34E2265D-7919-48CA-BCFC-290232CFF86E}"/>
              </a:ext>
            </a:extLst>
          </p:cNvPr>
          <p:cNvGraphicFramePr/>
          <p:nvPr>
            <p:extLst>
              <p:ext uri="{D42A27DB-BD31-4B8C-83A1-F6EECF244321}">
                <p14:modId xmlns:p14="http://schemas.microsoft.com/office/powerpoint/2010/main" val="1217236833"/>
              </p:ext>
            </p:extLst>
          </p:nvPr>
        </p:nvGraphicFramePr>
        <p:xfrm>
          <a:off x="510240" y="2336873"/>
          <a:ext cx="4817409" cy="35993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Rectangle 11" descr="Single gear">
            <a:extLst>
              <a:ext uri="{FF2B5EF4-FFF2-40B4-BE49-F238E27FC236}">
                <a16:creationId xmlns:a16="http://schemas.microsoft.com/office/drawing/2014/main" id="{95962DB1-0574-400C-91F1-F60475816786}"/>
              </a:ext>
            </a:extLst>
          </p:cNvPr>
          <p:cNvSpPr/>
          <p:nvPr/>
        </p:nvSpPr>
        <p:spPr>
          <a:xfrm>
            <a:off x="4337401" y="800542"/>
            <a:ext cx="1015090" cy="978756"/>
          </a:xfrm>
          <a:prstGeom prst="rect">
            <a:avLst/>
          </a:prstGeom>
          <a: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a:noFill/>
          </a:ln>
        </p:spPr>
        <p:style>
          <a:lnRef idx="0">
            <a:scrgbClr r="0" g="0" b="0"/>
          </a:lnRef>
          <a:fillRef idx="3">
            <a:scrgbClr r="0" g="0" b="0"/>
          </a:fillRef>
          <a:effectRef idx="2">
            <a:schemeClr val="accent4">
              <a:hueOff val="0"/>
              <a:satOff val="0"/>
              <a:lumOff val="0"/>
              <a:alphaOff val="0"/>
            </a:schemeClr>
          </a:effectRef>
          <a:fontRef idx="minor">
            <a:schemeClr val="lt1"/>
          </a:fontRef>
        </p:style>
      </p:sp>
      <p:sp>
        <p:nvSpPr>
          <p:cNvPr id="3" name="Rectangle 2">
            <a:extLst>
              <a:ext uri="{FF2B5EF4-FFF2-40B4-BE49-F238E27FC236}">
                <a16:creationId xmlns:a16="http://schemas.microsoft.com/office/drawing/2014/main" id="{0EBF35B7-452F-43B1-BA02-A0DC21BA3354}"/>
              </a:ext>
            </a:extLst>
          </p:cNvPr>
          <p:cNvSpPr/>
          <p:nvPr/>
        </p:nvSpPr>
        <p:spPr>
          <a:xfrm>
            <a:off x="1183366" y="2770606"/>
            <a:ext cx="2882520" cy="369332"/>
          </a:xfrm>
          <a:prstGeom prst="rect">
            <a:avLst/>
          </a:prstGeom>
        </p:spPr>
        <p:txBody>
          <a:bodyPr wrap="none">
            <a:spAutoFit/>
          </a:bodyPr>
          <a:lstStyle/>
          <a:p>
            <a:pPr lvl="0"/>
            <a:r>
              <a:rPr lang="en-US" b="1" dirty="0"/>
              <a:t>(post-construction stage)</a:t>
            </a:r>
          </a:p>
        </p:txBody>
      </p:sp>
      <p:sp>
        <p:nvSpPr>
          <p:cNvPr id="5" name="Rectangle 4">
            <a:extLst>
              <a:ext uri="{FF2B5EF4-FFF2-40B4-BE49-F238E27FC236}">
                <a16:creationId xmlns:a16="http://schemas.microsoft.com/office/drawing/2014/main" id="{A165F1BF-DDE9-4965-B0AA-36904B7BB7A9}"/>
              </a:ext>
            </a:extLst>
          </p:cNvPr>
          <p:cNvSpPr/>
          <p:nvPr/>
        </p:nvSpPr>
        <p:spPr>
          <a:xfrm>
            <a:off x="1335024" y="3335586"/>
            <a:ext cx="4572000" cy="707886"/>
          </a:xfrm>
          <a:prstGeom prst="rect">
            <a:avLst/>
          </a:prstGeom>
        </p:spPr>
        <p:txBody>
          <a:bodyPr>
            <a:spAutoFit/>
          </a:bodyPr>
          <a:lstStyle/>
          <a:p>
            <a:pPr lvl="0">
              <a:lnSpc>
                <a:spcPct val="100000"/>
              </a:lnSpc>
            </a:pPr>
            <a:r>
              <a:rPr lang="en-US" sz="2000" dirty="0"/>
              <a:t>A comprehensive method that includes all relevant effects</a:t>
            </a:r>
          </a:p>
        </p:txBody>
      </p:sp>
      <p:sp>
        <p:nvSpPr>
          <p:cNvPr id="6" name="Rectangle 5">
            <a:extLst>
              <a:ext uri="{FF2B5EF4-FFF2-40B4-BE49-F238E27FC236}">
                <a16:creationId xmlns:a16="http://schemas.microsoft.com/office/drawing/2014/main" id="{FEC5441E-C70D-4A32-825A-CA28A7DA3E49}"/>
              </a:ext>
            </a:extLst>
          </p:cNvPr>
          <p:cNvSpPr/>
          <p:nvPr/>
        </p:nvSpPr>
        <p:spPr>
          <a:xfrm>
            <a:off x="1335024" y="4237739"/>
            <a:ext cx="4185362" cy="707886"/>
          </a:xfrm>
          <a:prstGeom prst="rect">
            <a:avLst/>
          </a:prstGeom>
        </p:spPr>
        <p:txBody>
          <a:bodyPr wrap="square">
            <a:spAutoFit/>
          </a:bodyPr>
          <a:lstStyle/>
          <a:p>
            <a:pPr lvl="0">
              <a:lnSpc>
                <a:spcPct val="100000"/>
              </a:lnSpc>
            </a:pPr>
            <a:r>
              <a:rPr lang="en-US" sz="2000" dirty="0"/>
              <a:t>Measurements and machine settings based input. </a:t>
            </a:r>
          </a:p>
        </p:txBody>
      </p:sp>
      <p:sp>
        <p:nvSpPr>
          <p:cNvPr id="7" name="Rectangle 6">
            <a:extLst>
              <a:ext uri="{FF2B5EF4-FFF2-40B4-BE49-F238E27FC236}">
                <a16:creationId xmlns:a16="http://schemas.microsoft.com/office/drawing/2014/main" id="{1A815F84-D42D-4E06-B238-AA980E0CFEE4}"/>
              </a:ext>
            </a:extLst>
          </p:cNvPr>
          <p:cNvSpPr/>
          <p:nvPr/>
        </p:nvSpPr>
        <p:spPr>
          <a:xfrm>
            <a:off x="1335024" y="5227741"/>
            <a:ext cx="3912033" cy="646331"/>
          </a:xfrm>
          <a:prstGeom prst="rect">
            <a:avLst/>
          </a:prstGeom>
        </p:spPr>
        <p:txBody>
          <a:bodyPr wrap="none">
            <a:spAutoFit/>
          </a:bodyPr>
          <a:lstStyle/>
          <a:p>
            <a:pPr lvl="0">
              <a:lnSpc>
                <a:spcPct val="100000"/>
              </a:lnSpc>
            </a:pPr>
            <a:r>
              <a:rPr lang="en-US" dirty="0"/>
              <a:t>Prediction and matching with data. </a:t>
            </a:r>
          </a:p>
          <a:p>
            <a:pPr lvl="0">
              <a:lnSpc>
                <a:spcPct val="100000"/>
              </a:lnSpc>
            </a:pPr>
            <a:r>
              <a:rPr lang="en-US" dirty="0"/>
              <a:t>Multi-objective optimization </a:t>
            </a:r>
          </a:p>
        </p:txBody>
      </p:sp>
      <p:pic>
        <p:nvPicPr>
          <p:cNvPr id="17" name="Picture 16">
            <a:extLst>
              <a:ext uri="{FF2B5EF4-FFF2-40B4-BE49-F238E27FC236}">
                <a16:creationId xmlns:a16="http://schemas.microsoft.com/office/drawing/2014/main" id="{8958B840-F19F-45EC-9320-2E803D7E09A9}"/>
              </a:ext>
            </a:extLst>
          </p:cNvPr>
          <p:cNvPicPr>
            <a:picLocks noChangeAspect="1"/>
          </p:cNvPicPr>
          <p:nvPr/>
        </p:nvPicPr>
        <p:blipFill rotWithShape="1">
          <a:blip r:embed="rId11"/>
          <a:srcRect l="12062" t="3488" r="38660"/>
          <a:stretch/>
        </p:blipFill>
        <p:spPr>
          <a:xfrm>
            <a:off x="5673357" y="609599"/>
            <a:ext cx="1487811" cy="1360639"/>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2A5442CC-7A11-49FC-BE02-9BEAB05A3E1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02573" y="2297663"/>
            <a:ext cx="3205848" cy="1711307"/>
          </a:xfrm>
          <a:prstGeom prst="roundRect">
            <a:avLst>
              <a:gd name="adj" fmla="val 8594"/>
            </a:avLst>
          </a:prstGeom>
          <a:solidFill>
            <a:srgbClr val="FFFFFF">
              <a:shade val="85000"/>
            </a:srgbClr>
          </a:solidFill>
          <a:ln>
            <a:noFill/>
          </a:ln>
          <a:effectLst/>
        </p:spPr>
      </p:pic>
      <p:pic>
        <p:nvPicPr>
          <p:cNvPr id="18" name="Picture 3" descr="C:\Users\spu92491\Documents\Presentation\Project Update 161024\elena.png">
            <a:extLst>
              <a:ext uri="{FF2B5EF4-FFF2-40B4-BE49-F238E27FC236}">
                <a16:creationId xmlns:a16="http://schemas.microsoft.com/office/drawing/2014/main" id="{EF14E6FD-7A93-405F-A53F-DD0341D67BE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95015" y="609599"/>
            <a:ext cx="1266181" cy="1369171"/>
          </a:xfrm>
          <a:prstGeom prst="rect">
            <a:avLst/>
          </a:prstGeom>
          <a:solidFill>
            <a:srgbClr val="FFFFFF">
              <a:shade val="85000"/>
            </a:srgbClr>
          </a:solidFill>
          <a:ln w="88900" cap="sq">
            <a:solidFill>
              <a:srgbClr val="FFFFFF"/>
            </a:solidFill>
            <a:miter lim="800000"/>
          </a:ln>
          <a:effectLst>
            <a:outerShdw blurRad="482600" dist="12700" dir="3180000" sx="106000" sy="106000" algn="tl" rotWithShape="0">
              <a:prstClr val="black">
                <a:alpha val="29000"/>
              </a:prstClr>
            </a:outerShdw>
          </a:effectLst>
          <a:scene3d>
            <a:camera prst="orthographicFront"/>
            <a:lightRig rig="twoPt" dir="t">
              <a:rot lat="0" lon="0" rev="7200000"/>
            </a:lightRig>
          </a:scene3d>
          <a:sp3d>
            <a:bevelT w="25400" h="19050"/>
            <a:contourClr>
              <a:srgbClr val="FFFFFF"/>
            </a:contourClr>
          </a:sp3d>
          <a:extLst/>
        </p:spPr>
      </p:pic>
      <p:pic>
        <p:nvPicPr>
          <p:cNvPr id="10" name="Picture 9">
            <a:extLst>
              <a:ext uri="{FF2B5EF4-FFF2-40B4-BE49-F238E27FC236}">
                <a16:creationId xmlns:a16="http://schemas.microsoft.com/office/drawing/2014/main" id="{E554CC9B-48B1-4F2F-B352-3989490A067A}"/>
              </a:ext>
            </a:extLst>
          </p:cNvPr>
          <p:cNvPicPr>
            <a:picLocks noChangeAspect="1"/>
          </p:cNvPicPr>
          <p:nvPr/>
        </p:nvPicPr>
        <p:blipFill rotWithShape="1">
          <a:blip r:embed="rId14">
            <a:extLst>
              <a:ext uri="{28A0092B-C50C-407E-A947-70E740481C1C}">
                <a14:useLocalDpi xmlns:a14="http://schemas.microsoft.com/office/drawing/2010/main" val="0"/>
              </a:ext>
            </a:extLst>
          </a:blip>
          <a:srcRect l="24126" r="7423"/>
          <a:stretch/>
        </p:blipFill>
        <p:spPr>
          <a:xfrm>
            <a:off x="5673357" y="4267901"/>
            <a:ext cx="3470643" cy="1219104"/>
          </a:xfrm>
          <a:prstGeom prst="rect">
            <a:avLst/>
          </a:prstGeom>
        </p:spPr>
      </p:pic>
      <p:pic>
        <p:nvPicPr>
          <p:cNvPr id="13" name="Picture 12" descr="A group of people in a room&#10;&#10;Description automatically generated">
            <a:extLst>
              <a:ext uri="{FF2B5EF4-FFF2-40B4-BE49-F238E27FC236}">
                <a16:creationId xmlns:a16="http://schemas.microsoft.com/office/drawing/2014/main" id="{9E09D550-DCFB-4A9D-9E21-41853D8D2A5D}"/>
              </a:ext>
            </a:extLst>
          </p:cNvPr>
          <p:cNvPicPr>
            <a:picLocks noChangeAspect="1"/>
          </p:cNvPicPr>
          <p:nvPr/>
        </p:nvPicPr>
        <p:blipFill rotWithShape="1">
          <a:blip r:embed="rId15">
            <a:extLst>
              <a:ext uri="{28A0092B-C50C-407E-A947-70E740481C1C}">
                <a14:useLocalDpi xmlns:a14="http://schemas.microsoft.com/office/drawing/2010/main" val="0"/>
              </a:ext>
            </a:extLst>
          </a:blip>
          <a:srcRect l="16180" t="7092" r="2460" b="4326"/>
          <a:stretch/>
        </p:blipFill>
        <p:spPr>
          <a:xfrm>
            <a:off x="5666995" y="5487005"/>
            <a:ext cx="3514920" cy="1336682"/>
          </a:xfrm>
          <a:prstGeom prst="rect">
            <a:avLst/>
          </a:prstGeom>
        </p:spPr>
      </p:pic>
      <p:pic>
        <p:nvPicPr>
          <p:cNvPr id="23" name="Picture 2" descr="https://simion.com/cpo/resources/spacecharge.jpg">
            <a:extLst>
              <a:ext uri="{FF2B5EF4-FFF2-40B4-BE49-F238E27FC236}">
                <a16:creationId xmlns:a16="http://schemas.microsoft.com/office/drawing/2014/main" id="{40E62640-D4DC-461D-A74B-1AB8E2535EF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261118" y="548684"/>
            <a:ext cx="1793576" cy="1490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9029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75C9D0C-3880-42E7-AA16-1D5A113A1DD1}"/>
              </a:ext>
            </a:extLst>
          </p:cNvPr>
          <p:cNvSpPr txBox="1">
            <a:spLocks/>
          </p:cNvSpPr>
          <p:nvPr/>
        </p:nvSpPr>
        <p:spPr>
          <a:xfrm>
            <a:off x="298012" y="4782430"/>
            <a:ext cx="6291324" cy="1080938"/>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dirty="0"/>
              <a:t>Optimization VS Simulation:</a:t>
            </a:r>
          </a:p>
          <a:p>
            <a:r>
              <a:rPr lang="en-US" dirty="0"/>
              <a:t>transfer line, e+ production target </a:t>
            </a:r>
          </a:p>
        </p:txBody>
      </p:sp>
      <p:sp>
        <p:nvSpPr>
          <p:cNvPr id="7" name="Rectangle 6" descr="Single gear">
            <a:extLst>
              <a:ext uri="{FF2B5EF4-FFF2-40B4-BE49-F238E27FC236}">
                <a16:creationId xmlns:a16="http://schemas.microsoft.com/office/drawing/2014/main" id="{894BF6E3-5E31-4085-9B73-CC268EEFCB95}"/>
              </a:ext>
            </a:extLst>
          </p:cNvPr>
          <p:cNvSpPr/>
          <p:nvPr/>
        </p:nvSpPr>
        <p:spPr>
          <a:xfrm>
            <a:off x="6405699" y="4782430"/>
            <a:ext cx="1015090" cy="978756"/>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a:ln>
            <a:noFill/>
          </a:ln>
        </p:spPr>
        <p:style>
          <a:lnRef idx="0">
            <a:scrgbClr r="0" g="0" b="0"/>
          </a:lnRef>
          <a:fillRef idx="3">
            <a:scrgbClr r="0" g="0" b="0"/>
          </a:fillRef>
          <a:effectRef idx="2">
            <a:schemeClr val="accent4">
              <a:hueOff val="0"/>
              <a:satOff val="0"/>
              <a:lumOff val="0"/>
              <a:alphaOff val="0"/>
            </a:schemeClr>
          </a:effectRef>
          <a:fontRef idx="minor">
            <a:schemeClr val="lt1"/>
          </a:fontRef>
        </p:style>
      </p:sp>
      <p:graphicFrame>
        <p:nvGraphicFramePr>
          <p:cNvPr id="2" name="Diagram 1">
            <a:extLst>
              <a:ext uri="{FF2B5EF4-FFF2-40B4-BE49-F238E27FC236}">
                <a16:creationId xmlns:a16="http://schemas.microsoft.com/office/drawing/2014/main" id="{1B0B9785-78E0-47D0-9DF5-2ADDA04643F7}"/>
              </a:ext>
            </a:extLst>
          </p:cNvPr>
          <p:cNvGraphicFramePr/>
          <p:nvPr>
            <p:extLst>
              <p:ext uri="{D42A27DB-BD31-4B8C-83A1-F6EECF244321}">
                <p14:modId xmlns:p14="http://schemas.microsoft.com/office/powerpoint/2010/main" val="4225725553"/>
              </p:ext>
            </p:extLst>
          </p:nvPr>
        </p:nvGraphicFramePr>
        <p:xfrm>
          <a:off x="1324789" y="265784"/>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a:extLst>
              <a:ext uri="{FF2B5EF4-FFF2-40B4-BE49-F238E27FC236}">
                <a16:creationId xmlns:a16="http://schemas.microsoft.com/office/drawing/2014/main" id="{1DDF0DD9-40A1-4156-BA77-0FF99A625CFA}"/>
              </a:ext>
            </a:extLst>
          </p:cNvPr>
          <p:cNvPicPr>
            <a:picLocks noChangeAspect="1"/>
          </p:cNvPicPr>
          <p:nvPr/>
        </p:nvPicPr>
        <p:blipFill rotWithShape="1">
          <a:blip r:embed="rId9"/>
          <a:srcRect l="25691" t="11455" r="8697"/>
          <a:stretch/>
        </p:blipFill>
        <p:spPr>
          <a:xfrm>
            <a:off x="7567991" y="4581428"/>
            <a:ext cx="1576009" cy="135735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49927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75C9D0C-3880-42E7-AA16-1D5A113A1DD1}"/>
              </a:ext>
            </a:extLst>
          </p:cNvPr>
          <p:cNvSpPr txBox="1">
            <a:spLocks/>
          </p:cNvSpPr>
          <p:nvPr/>
        </p:nvSpPr>
        <p:spPr>
          <a:xfrm>
            <a:off x="298012" y="4782430"/>
            <a:ext cx="6291324" cy="1080938"/>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dirty="0"/>
              <a:t>Optimization VS Simulation:</a:t>
            </a:r>
          </a:p>
          <a:p>
            <a:r>
              <a:rPr lang="en-US" dirty="0"/>
              <a:t>transfer line, e+ production target </a:t>
            </a:r>
          </a:p>
        </p:txBody>
      </p:sp>
      <p:sp>
        <p:nvSpPr>
          <p:cNvPr id="7" name="Rectangle 6" descr="Single gear">
            <a:extLst>
              <a:ext uri="{FF2B5EF4-FFF2-40B4-BE49-F238E27FC236}">
                <a16:creationId xmlns:a16="http://schemas.microsoft.com/office/drawing/2014/main" id="{894BF6E3-5E31-4085-9B73-CC268EEFCB95}"/>
              </a:ext>
            </a:extLst>
          </p:cNvPr>
          <p:cNvSpPr/>
          <p:nvPr/>
        </p:nvSpPr>
        <p:spPr>
          <a:xfrm>
            <a:off x="6405699" y="4782430"/>
            <a:ext cx="1015090" cy="978756"/>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a:ln>
            <a:noFill/>
          </a:ln>
        </p:spPr>
        <p:style>
          <a:lnRef idx="0">
            <a:scrgbClr r="0" g="0" b="0"/>
          </a:lnRef>
          <a:fillRef idx="3">
            <a:scrgbClr r="0" g="0" b="0"/>
          </a:fillRef>
          <a:effectRef idx="2">
            <a:schemeClr val="accent4">
              <a:hueOff val="0"/>
              <a:satOff val="0"/>
              <a:lumOff val="0"/>
              <a:alphaOff val="0"/>
            </a:schemeClr>
          </a:effectRef>
          <a:fontRef idx="minor">
            <a:schemeClr val="lt1"/>
          </a:fontRef>
        </p:style>
      </p:sp>
      <p:pic>
        <p:nvPicPr>
          <p:cNvPr id="26" name="Picture 25">
            <a:extLst>
              <a:ext uri="{FF2B5EF4-FFF2-40B4-BE49-F238E27FC236}">
                <a16:creationId xmlns:a16="http://schemas.microsoft.com/office/drawing/2014/main" id="{B1BCDF1F-6A12-48A9-A126-5ED57FB0C1DB}"/>
              </a:ext>
            </a:extLst>
          </p:cNvPr>
          <p:cNvPicPr>
            <a:picLocks noChangeAspect="1"/>
          </p:cNvPicPr>
          <p:nvPr/>
        </p:nvPicPr>
        <p:blipFill rotWithShape="1">
          <a:blip r:embed="rId4"/>
          <a:srcRect l="7839" t="5450" b="9208"/>
          <a:stretch/>
        </p:blipFill>
        <p:spPr>
          <a:xfrm>
            <a:off x="7505630" y="4560810"/>
            <a:ext cx="1638370" cy="1421995"/>
          </a:xfrm>
          <a:prstGeom prst="rect">
            <a:avLst/>
          </a:prstGeom>
          <a:ln>
            <a:noFill/>
          </a:ln>
          <a:effectLst>
            <a:outerShdw blurRad="292100" dist="139700" dir="2700000" algn="tl" rotWithShape="0">
              <a:srgbClr val="333333">
                <a:alpha val="65000"/>
              </a:srgbClr>
            </a:outerShdw>
          </a:effectLst>
        </p:spPr>
      </p:pic>
      <p:grpSp>
        <p:nvGrpSpPr>
          <p:cNvPr id="16" name="Group 15">
            <a:extLst>
              <a:ext uri="{FF2B5EF4-FFF2-40B4-BE49-F238E27FC236}">
                <a16:creationId xmlns:a16="http://schemas.microsoft.com/office/drawing/2014/main" id="{E066E434-44BE-47A3-A5B1-E597B7EE6609}"/>
              </a:ext>
            </a:extLst>
          </p:cNvPr>
          <p:cNvGrpSpPr/>
          <p:nvPr/>
        </p:nvGrpSpPr>
        <p:grpSpPr>
          <a:xfrm>
            <a:off x="641302" y="-299961"/>
            <a:ext cx="8022804" cy="4751061"/>
            <a:chOff x="1714498" y="209920"/>
            <a:chExt cx="7391975" cy="4592223"/>
          </a:xfrm>
        </p:grpSpPr>
        <p:sp>
          <p:nvSpPr>
            <p:cNvPr id="17" name="Freeform: Shape 16">
              <a:extLst>
                <a:ext uri="{FF2B5EF4-FFF2-40B4-BE49-F238E27FC236}">
                  <a16:creationId xmlns:a16="http://schemas.microsoft.com/office/drawing/2014/main" id="{A027F56C-0AE9-4E3E-8A6A-3FC84D6BA6F5}"/>
                </a:ext>
              </a:extLst>
            </p:cNvPr>
            <p:cNvSpPr/>
            <p:nvPr/>
          </p:nvSpPr>
          <p:spPr>
            <a:xfrm>
              <a:off x="3973554" y="209920"/>
              <a:ext cx="2868715" cy="2933673"/>
            </a:xfrm>
            <a:custGeom>
              <a:avLst/>
              <a:gdLst>
                <a:gd name="connsiteX0" fmla="*/ 0 w 2860310"/>
                <a:gd name="connsiteY0" fmla="*/ 1396435 h 2792870"/>
                <a:gd name="connsiteX1" fmla="*/ 1430155 w 2860310"/>
                <a:gd name="connsiteY1" fmla="*/ 0 h 2792870"/>
                <a:gd name="connsiteX2" fmla="*/ 2860310 w 2860310"/>
                <a:gd name="connsiteY2" fmla="*/ 1396435 h 2792870"/>
                <a:gd name="connsiteX3" fmla="*/ 1430155 w 2860310"/>
                <a:gd name="connsiteY3" fmla="*/ 2792870 h 2792870"/>
                <a:gd name="connsiteX4" fmla="*/ 0 w 2860310"/>
                <a:gd name="connsiteY4" fmla="*/ 1396435 h 2792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310" h="2792870">
                  <a:moveTo>
                    <a:pt x="0" y="1396435"/>
                  </a:moveTo>
                  <a:cubicBezTo>
                    <a:pt x="0" y="625205"/>
                    <a:pt x="640302" y="0"/>
                    <a:pt x="1430155" y="0"/>
                  </a:cubicBezTo>
                  <a:cubicBezTo>
                    <a:pt x="2220008" y="0"/>
                    <a:pt x="2860310" y="625205"/>
                    <a:pt x="2860310" y="1396435"/>
                  </a:cubicBezTo>
                  <a:cubicBezTo>
                    <a:pt x="2860310" y="2167665"/>
                    <a:pt x="2220008" y="2792870"/>
                    <a:pt x="1430155" y="2792870"/>
                  </a:cubicBezTo>
                  <a:cubicBezTo>
                    <a:pt x="640302" y="2792870"/>
                    <a:pt x="0" y="2167665"/>
                    <a:pt x="0" y="1396435"/>
                  </a:cubicBezTo>
                  <a:close/>
                </a:path>
              </a:pathLst>
            </a:custGeom>
            <a:blipFill rotWithShape="0">
              <a:blip r:embed="rId5">
                <a:extLst>
                  <a:ext uri="{28A0092B-C50C-407E-A947-70E740481C1C}">
                    <a14:useLocalDpi xmlns:a14="http://schemas.microsoft.com/office/drawing/2010/main" val="0"/>
                  </a:ext>
                </a:extLst>
              </a:blip>
              <a:srcRect/>
              <a:stretch>
                <a:fillRect l="-41000" r="-41000"/>
              </a:stretch>
            </a:blipFill>
            <a:ln>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90003" tIns="480126" rIns="490003" bIns="480126" numCol="1" spcCol="1270" anchor="ctr" anchorCtr="0">
              <a:noAutofit/>
            </a:bodyPr>
            <a:lstStyle/>
            <a:p>
              <a:pPr marL="0" lvl="0" indent="0" algn="ctr" defTabSz="2489200">
                <a:lnSpc>
                  <a:spcPct val="90000"/>
                </a:lnSpc>
                <a:spcBef>
                  <a:spcPct val="0"/>
                </a:spcBef>
                <a:spcAft>
                  <a:spcPct val="35000"/>
                </a:spcAft>
                <a:buNone/>
              </a:pPr>
              <a:endParaRPr lang="en-US" sz="5600" kern="1200" dirty="0"/>
            </a:p>
          </p:txBody>
        </p:sp>
        <p:sp>
          <p:nvSpPr>
            <p:cNvPr id="19" name="Freeform: Shape 18">
              <a:extLst>
                <a:ext uri="{FF2B5EF4-FFF2-40B4-BE49-F238E27FC236}">
                  <a16:creationId xmlns:a16="http://schemas.microsoft.com/office/drawing/2014/main" id="{74FC1FD6-22D9-429F-A9CC-E2C19508D69C}"/>
                </a:ext>
              </a:extLst>
            </p:cNvPr>
            <p:cNvSpPr/>
            <p:nvPr/>
          </p:nvSpPr>
          <p:spPr>
            <a:xfrm>
              <a:off x="6237758" y="1836883"/>
              <a:ext cx="2868715" cy="2933673"/>
            </a:xfrm>
            <a:custGeom>
              <a:avLst/>
              <a:gdLst>
                <a:gd name="connsiteX0" fmla="*/ 0 w 2412478"/>
                <a:gd name="connsiteY0" fmla="*/ 1225264 h 2450528"/>
                <a:gd name="connsiteX1" fmla="*/ 1206239 w 2412478"/>
                <a:gd name="connsiteY1" fmla="*/ 0 h 2450528"/>
                <a:gd name="connsiteX2" fmla="*/ 2412478 w 2412478"/>
                <a:gd name="connsiteY2" fmla="*/ 1225264 h 2450528"/>
                <a:gd name="connsiteX3" fmla="*/ 1206239 w 2412478"/>
                <a:gd name="connsiteY3" fmla="*/ 2450528 h 2450528"/>
                <a:gd name="connsiteX4" fmla="*/ 0 w 2412478"/>
                <a:gd name="connsiteY4" fmla="*/ 1225264 h 2450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2478" h="2450528">
                  <a:moveTo>
                    <a:pt x="0" y="1225264"/>
                  </a:moveTo>
                  <a:cubicBezTo>
                    <a:pt x="0" y="548569"/>
                    <a:pt x="540052" y="0"/>
                    <a:pt x="1206239" y="0"/>
                  </a:cubicBezTo>
                  <a:cubicBezTo>
                    <a:pt x="1872426" y="0"/>
                    <a:pt x="2412478" y="548569"/>
                    <a:pt x="2412478" y="1225264"/>
                  </a:cubicBezTo>
                  <a:cubicBezTo>
                    <a:pt x="2412478" y="1901959"/>
                    <a:pt x="1872426" y="2450528"/>
                    <a:pt x="1206239" y="2450528"/>
                  </a:cubicBezTo>
                  <a:cubicBezTo>
                    <a:pt x="540052" y="2450528"/>
                    <a:pt x="0" y="1901959"/>
                    <a:pt x="0" y="1225264"/>
                  </a:cubicBezTo>
                  <a:close/>
                </a:path>
              </a:pathLst>
            </a:custGeom>
            <a:blipFill rotWithShape="0">
              <a:blip r:embed="rId6"/>
              <a:srcRect/>
              <a:stretch>
                <a:fillRect/>
              </a:stretch>
            </a:blip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989" tIns="418562" rIns="412989" bIns="418562" numCol="1" spcCol="1270" anchor="ctr" anchorCtr="0">
              <a:noAutofit/>
            </a:bodyPr>
            <a:lstStyle/>
            <a:p>
              <a:pPr marL="0" lvl="0" indent="0" algn="ctr" defTabSz="2089150">
                <a:lnSpc>
                  <a:spcPct val="90000"/>
                </a:lnSpc>
                <a:spcBef>
                  <a:spcPct val="0"/>
                </a:spcBef>
                <a:spcAft>
                  <a:spcPct val="35000"/>
                </a:spcAft>
                <a:buNone/>
              </a:pPr>
              <a:endParaRPr lang="en-US" sz="4700" kern="1200" dirty="0"/>
            </a:p>
          </p:txBody>
        </p:sp>
        <p:sp>
          <p:nvSpPr>
            <p:cNvPr id="21" name="Freeform: Shape 20">
              <a:extLst>
                <a:ext uri="{FF2B5EF4-FFF2-40B4-BE49-F238E27FC236}">
                  <a16:creationId xmlns:a16="http://schemas.microsoft.com/office/drawing/2014/main" id="{4BC65EFC-564E-4D74-A22B-7C5F774976D6}"/>
                </a:ext>
              </a:extLst>
            </p:cNvPr>
            <p:cNvSpPr/>
            <p:nvPr/>
          </p:nvSpPr>
          <p:spPr>
            <a:xfrm>
              <a:off x="1714498" y="1868470"/>
              <a:ext cx="2868714" cy="2933673"/>
            </a:xfrm>
            <a:custGeom>
              <a:avLst/>
              <a:gdLst>
                <a:gd name="connsiteX0" fmla="*/ 0 w 2412478"/>
                <a:gd name="connsiteY0" fmla="*/ 1225264 h 2450528"/>
                <a:gd name="connsiteX1" fmla="*/ 1206239 w 2412478"/>
                <a:gd name="connsiteY1" fmla="*/ 0 h 2450528"/>
                <a:gd name="connsiteX2" fmla="*/ 2412478 w 2412478"/>
                <a:gd name="connsiteY2" fmla="*/ 1225264 h 2450528"/>
                <a:gd name="connsiteX3" fmla="*/ 1206239 w 2412478"/>
                <a:gd name="connsiteY3" fmla="*/ 2450528 h 2450528"/>
                <a:gd name="connsiteX4" fmla="*/ 0 w 2412478"/>
                <a:gd name="connsiteY4" fmla="*/ 1225264 h 2450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2478" h="2450528">
                  <a:moveTo>
                    <a:pt x="0" y="1225264"/>
                  </a:moveTo>
                  <a:cubicBezTo>
                    <a:pt x="0" y="548569"/>
                    <a:pt x="540052" y="0"/>
                    <a:pt x="1206239" y="0"/>
                  </a:cubicBezTo>
                  <a:cubicBezTo>
                    <a:pt x="1872426" y="0"/>
                    <a:pt x="2412478" y="548569"/>
                    <a:pt x="2412478" y="1225264"/>
                  </a:cubicBezTo>
                  <a:cubicBezTo>
                    <a:pt x="2412478" y="1901959"/>
                    <a:pt x="1872426" y="2450528"/>
                    <a:pt x="1206239" y="2450528"/>
                  </a:cubicBezTo>
                  <a:cubicBezTo>
                    <a:pt x="540052" y="2450528"/>
                    <a:pt x="0" y="1901959"/>
                    <a:pt x="0" y="1225264"/>
                  </a:cubicBezTo>
                  <a:close/>
                </a:path>
              </a:pathLst>
            </a:custGeom>
            <a:blipFill rotWithShape="0">
              <a:blip r:embed="rId7"/>
              <a:srcRect/>
              <a:stretch>
                <a:fillRect/>
              </a:stretch>
            </a:blip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989" tIns="418562" rIns="412989" bIns="418562" numCol="1" spcCol="1270" anchor="ctr" anchorCtr="0">
              <a:noAutofit/>
            </a:bodyPr>
            <a:lstStyle/>
            <a:p>
              <a:pPr marL="0" lvl="0" indent="0" algn="ctr" defTabSz="2089150">
                <a:lnSpc>
                  <a:spcPct val="90000"/>
                </a:lnSpc>
                <a:spcBef>
                  <a:spcPct val="0"/>
                </a:spcBef>
                <a:spcAft>
                  <a:spcPct val="35000"/>
                </a:spcAft>
                <a:buNone/>
              </a:pPr>
              <a:endParaRPr lang="en-US" sz="4700" kern="1200" dirty="0"/>
            </a:p>
          </p:txBody>
        </p:sp>
      </p:grpSp>
      <p:pic>
        <p:nvPicPr>
          <p:cNvPr id="2052" name="Picture 4" descr="Image result for fcc hh ee logo">
            <a:extLst>
              <a:ext uri="{FF2B5EF4-FFF2-40B4-BE49-F238E27FC236}">
                <a16:creationId xmlns:a16="http://schemas.microsoft.com/office/drawing/2014/main" id="{AA598B9B-5CA3-444F-97F9-88CDD5DAAC3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012" y="319007"/>
            <a:ext cx="2194878" cy="914944"/>
          </a:xfrm>
          <a:prstGeom prst="rect">
            <a:avLst/>
          </a:prstGeom>
          <a:noFill/>
          <a:effectLst>
            <a:glow rad="25400">
              <a:schemeClr val="tx1">
                <a:alpha val="29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6830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D93688-AE6F-4494-9FB0-7E9BE4560AD9}"/>
              </a:ext>
            </a:extLst>
          </p:cNvPr>
          <p:cNvSpPr>
            <a:spLocks noGrp="1"/>
          </p:cNvSpPr>
          <p:nvPr>
            <p:ph type="title"/>
          </p:nvPr>
        </p:nvSpPr>
        <p:spPr>
          <a:xfrm>
            <a:off x="1296971" y="901039"/>
            <a:ext cx="6896534" cy="1080938"/>
          </a:xfrm>
        </p:spPr>
        <p:txBody>
          <a:bodyPr/>
          <a:lstStyle/>
          <a:p>
            <a:r>
              <a:rPr lang="en-US" dirty="0"/>
              <a:t>Interface</a:t>
            </a:r>
          </a:p>
        </p:txBody>
      </p:sp>
      <p:sp>
        <p:nvSpPr>
          <p:cNvPr id="5" name="Rectangle 4" descr="Laptop">
            <a:extLst>
              <a:ext uri="{FF2B5EF4-FFF2-40B4-BE49-F238E27FC236}">
                <a16:creationId xmlns:a16="http://schemas.microsoft.com/office/drawing/2014/main" id="{5C4B4FC7-FC2D-443F-A769-C835CB83AE74}"/>
              </a:ext>
            </a:extLst>
          </p:cNvPr>
          <p:cNvSpPr/>
          <p:nvPr/>
        </p:nvSpPr>
        <p:spPr>
          <a:xfrm>
            <a:off x="3575557" y="888504"/>
            <a:ext cx="996443" cy="974034"/>
          </a:xfrm>
          <a:prstGeom prst="rect">
            <a:avLst/>
          </a:prstGeom>
          <a:blipFill>
            <a:blip r:embed="rId2">
              <a:extLst>
                <a:ext uri="{96DAC541-7B7A-43D3-8B79-37D633B846F1}">
                  <asvg:svgBlip xmlns:asvg="http://schemas.microsoft.com/office/drawing/2016/SVG/main" r:embed="rId3"/>
                </a:ext>
              </a:extLst>
            </a:blip>
            <a:srcRect/>
            <a:stretch>
              <a:fillRect/>
            </a:stretch>
          </a:blipFill>
          <a:ln>
            <a:noFill/>
          </a:ln>
        </p:spPr>
        <p:style>
          <a:lnRef idx="0">
            <a:scrgbClr r="0" g="0" b="0"/>
          </a:lnRef>
          <a:fillRef idx="3">
            <a:scrgbClr r="0" g="0" b="0"/>
          </a:fillRef>
          <a:effectRef idx="2">
            <a:schemeClr val="accent5">
              <a:hueOff val="0"/>
              <a:satOff val="0"/>
              <a:lumOff val="0"/>
              <a:alphaOff val="0"/>
            </a:schemeClr>
          </a:effectRef>
          <a:fontRef idx="minor">
            <a:schemeClr val="lt1"/>
          </a:fontRef>
        </p:style>
      </p:sp>
      <p:graphicFrame>
        <p:nvGraphicFramePr>
          <p:cNvPr id="6" name="Diagram 5">
            <a:extLst>
              <a:ext uri="{FF2B5EF4-FFF2-40B4-BE49-F238E27FC236}">
                <a16:creationId xmlns:a16="http://schemas.microsoft.com/office/drawing/2014/main" id="{20DE075A-6B70-4F30-B560-DE769EBDD7BE}"/>
              </a:ext>
            </a:extLst>
          </p:cNvPr>
          <p:cNvGraphicFramePr/>
          <p:nvPr>
            <p:extLst>
              <p:ext uri="{D42A27DB-BD31-4B8C-83A1-F6EECF244321}">
                <p14:modId xmlns:p14="http://schemas.microsoft.com/office/powerpoint/2010/main" val="2396445747"/>
              </p:ext>
            </p:extLst>
          </p:nvPr>
        </p:nvGraphicFramePr>
        <p:xfrm>
          <a:off x="918286" y="2101416"/>
          <a:ext cx="6896534" cy="47565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16149091"/>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495</Words>
  <Application>Microsoft Office PowerPoint</Application>
  <PresentationFormat>On-screen Show (4:3)</PresentationFormat>
  <Paragraphs>59</Paragraphs>
  <Slides>10</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Trebuchet MS</vt:lpstr>
      <vt:lpstr>Berlin</vt:lpstr>
      <vt:lpstr>Embedding instrument read-out in online accelerator simulations</vt:lpstr>
      <vt:lpstr>Outline</vt:lpstr>
      <vt:lpstr>Problem</vt:lpstr>
      <vt:lpstr>An example</vt:lpstr>
      <vt:lpstr>Optimization VS Simulation</vt:lpstr>
      <vt:lpstr>Optimization VS Simulation</vt:lpstr>
      <vt:lpstr>PowerPoint Presentation</vt:lpstr>
      <vt:lpstr>PowerPoint Presentation</vt:lpstr>
      <vt:lpstr>Interface</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Embedding instrument read-out in online accelerator simulations</dc:title>
  <dc:creator>Rodin, Volodymyr</dc:creator>
  <cp:lastModifiedBy>Rodin, Volodymyr</cp:lastModifiedBy>
  <cp:revision>8</cp:revision>
  <dcterms:created xsi:type="dcterms:W3CDTF">2019-02-03T22:40:07Z</dcterms:created>
  <dcterms:modified xsi:type="dcterms:W3CDTF">2019-02-04T16:11:20Z</dcterms:modified>
</cp:coreProperties>
</file>