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3" r:id="rId4"/>
  </p:sldMasterIdLst>
  <p:notesMasterIdLst>
    <p:notesMasterId r:id="rId13"/>
  </p:notesMasterIdLst>
  <p:handoutMasterIdLst>
    <p:handoutMasterId r:id="rId14"/>
  </p:handoutMasterIdLst>
  <p:sldIdLst>
    <p:sldId id="685" r:id="rId5"/>
    <p:sldId id="763" r:id="rId6"/>
    <p:sldId id="762" r:id="rId7"/>
    <p:sldId id="764" r:id="rId8"/>
    <p:sldId id="765" r:id="rId9"/>
    <p:sldId id="760" r:id="rId10"/>
    <p:sldId id="761" r:id="rId11"/>
    <p:sldId id="766" r:id="rId12"/>
  </p:sldIdLst>
  <p:sldSz cx="9144000" cy="6858000" type="screen4x3"/>
  <p:notesSz cx="6731000" cy="9856788"/>
  <p:custDataLst>
    <p:tags r:id="rId15"/>
  </p:custDataLst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3">
          <p15:clr>
            <a:srgbClr val="A4A3A4"/>
          </p15:clr>
        </p15:guide>
        <p15:guide id="2" pos="211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F7B7"/>
    <a:srgbClr val="EEBCFD"/>
    <a:srgbClr val="DCD4FF"/>
    <a:srgbClr val="6ACAF0"/>
    <a:srgbClr val="F7E2DF"/>
    <a:srgbClr val="FF817D"/>
    <a:srgbClr val="8EFF2B"/>
    <a:srgbClr val="FF0000"/>
    <a:srgbClr val="92D05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652" autoAdjust="0"/>
    <p:restoredTop sz="71856" autoAdjust="0"/>
  </p:normalViewPr>
  <p:slideViewPr>
    <p:cSldViewPr snapToGrid="0">
      <p:cViewPr>
        <p:scale>
          <a:sx n="108" d="100"/>
          <a:sy n="108" d="100"/>
        </p:scale>
        <p:origin x="1528" y="-5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5" d="100"/>
          <a:sy n="95" d="100"/>
        </p:scale>
        <p:origin x="-2784" y="-112"/>
      </p:cViewPr>
      <p:guideLst>
        <p:guide orient="horz" pos="3103"/>
        <p:guide pos="211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tags" Target="tags/tag1.xml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42" tIns="46422" rIns="92842" bIns="46422" numCol="1" anchor="t" anchorCtr="0" compatLnSpc="1">
            <a:prstTxWarp prst="textNoShape">
              <a:avLst/>
            </a:prstTxWarp>
          </a:bodyPr>
          <a:lstStyle>
            <a:lvl1pPr algn="l" defTabSz="925513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4763" y="0"/>
            <a:ext cx="2916237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42" tIns="46422" rIns="92842" bIns="46422" numCol="1" anchor="t" anchorCtr="0" compatLnSpc="1">
            <a:prstTxWarp prst="textNoShape">
              <a:avLst/>
            </a:prstTxWarp>
          </a:bodyPr>
          <a:lstStyle>
            <a:lvl1pPr algn="r" defTabSz="925513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4663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42" tIns="46422" rIns="92842" bIns="46422" numCol="1" anchor="b" anchorCtr="0" compatLnSpc="1">
            <a:prstTxWarp prst="textNoShape">
              <a:avLst/>
            </a:prstTxWarp>
          </a:bodyPr>
          <a:lstStyle>
            <a:lvl1pPr algn="l" defTabSz="925513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4763" y="9364663"/>
            <a:ext cx="2916237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42" tIns="46422" rIns="92842" bIns="46422" numCol="1" anchor="b" anchorCtr="0" compatLnSpc="1">
            <a:prstTxWarp prst="textNoShape">
              <a:avLst/>
            </a:prstTxWarp>
          </a:bodyPr>
          <a:lstStyle>
            <a:lvl1pPr algn="r" defTabSz="925513" eaLnBrk="1" hangingPunct="1">
              <a:defRPr sz="1200">
                <a:latin typeface="Helvetica" pitchFamily="19" charset="0"/>
              </a:defRPr>
            </a:lvl1pPr>
          </a:lstStyle>
          <a:p>
            <a:fld id="{690E67A0-C371-4388-8D36-F3782D5BC27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5234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37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t" anchorCtr="0" compatLnSpc="1">
            <a:prstTxWarp prst="textNoShape">
              <a:avLst/>
            </a:prstTxWarp>
          </a:bodyPr>
          <a:lstStyle>
            <a:lvl1pPr algn="l" defTabSz="91122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3175" y="0"/>
            <a:ext cx="29337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t" anchorCtr="0" compatLnSpc="1">
            <a:prstTxWarp prst="textNoShape">
              <a:avLst/>
            </a:prstTxWarp>
          </a:bodyPr>
          <a:lstStyle>
            <a:lvl1pPr algn="r" defTabSz="91122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2175" y="725488"/>
            <a:ext cx="4967288" cy="37258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79475" y="4694238"/>
            <a:ext cx="4987925" cy="445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90063"/>
            <a:ext cx="29337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b" anchorCtr="0" compatLnSpc="1">
            <a:prstTxWarp prst="textNoShape">
              <a:avLst/>
            </a:prstTxWarp>
          </a:bodyPr>
          <a:lstStyle>
            <a:lvl1pPr algn="l" defTabSz="91122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3175" y="9390063"/>
            <a:ext cx="29337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b" anchorCtr="0" compatLnSpc="1">
            <a:prstTxWarp prst="textNoShape">
              <a:avLst/>
            </a:prstTxWarp>
          </a:bodyPr>
          <a:lstStyle>
            <a:lvl1pPr algn="r" defTabSz="911225" eaLnBrk="1" hangingPunct="1">
              <a:defRPr sz="1200">
                <a:latin typeface="Helvetica" pitchFamily="19" charset="0"/>
              </a:defRPr>
            </a:lvl1pPr>
          </a:lstStyle>
          <a:p>
            <a:fld id="{33C9C627-29B3-4770-BE83-44C76624D4A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28449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ＭＳ Ｐゴシック" pitchFamily="-65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ChangeArrowheads="1"/>
          </p:cNvSpPr>
          <p:nvPr userDrawn="1"/>
        </p:nvSpPr>
        <p:spPr bwMode="auto">
          <a:xfrm>
            <a:off x="0" y="977900"/>
            <a:ext cx="9144000" cy="1003300"/>
          </a:xfrm>
          <a:prstGeom prst="rect">
            <a:avLst/>
          </a:prstGeom>
          <a:solidFill>
            <a:srgbClr val="083DA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01601"/>
            <a:ext cx="7772400" cy="1943099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6"/>
          <p:cNvSpPr>
            <a:spLocks noChangeArrowheads="1"/>
          </p:cNvSpPr>
          <p:nvPr userDrawn="1"/>
        </p:nvSpPr>
        <p:spPr bwMode="auto">
          <a:xfrm>
            <a:off x="0" y="6578600"/>
            <a:ext cx="9144000" cy="292100"/>
          </a:xfrm>
          <a:prstGeom prst="rect">
            <a:avLst/>
          </a:prstGeom>
          <a:solidFill>
            <a:srgbClr val="083DA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733190" name="Rectangle 6"/>
          <p:cNvSpPr>
            <a:spLocks noChangeArrowheads="1"/>
          </p:cNvSpPr>
          <p:nvPr userDrawn="1"/>
        </p:nvSpPr>
        <p:spPr bwMode="auto">
          <a:xfrm>
            <a:off x="0" y="0"/>
            <a:ext cx="9144000" cy="990600"/>
          </a:xfrm>
          <a:prstGeom prst="rect">
            <a:avLst/>
          </a:prstGeom>
          <a:solidFill>
            <a:srgbClr val="083DA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5" name="Rectangle 4"/>
          <p:cNvSpPr/>
          <p:nvPr userDrawn="1"/>
        </p:nvSpPr>
        <p:spPr bwMode="auto">
          <a:xfrm>
            <a:off x="7010400" y="0"/>
            <a:ext cx="2133600" cy="97790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73318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570663"/>
            <a:ext cx="9144000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solidFill>
                  <a:srgbClr val="FFF101"/>
                </a:solidFill>
                <a:ea typeface="+mn-ea"/>
              </a:defRPr>
            </a:lvl1pPr>
          </a:lstStyle>
          <a:p>
            <a:pPr>
              <a:defRPr/>
            </a:pPr>
            <a:r>
              <a:rPr lang="en-US" dirty="0"/>
              <a:t>Status of ELENA Beam Commissioning                                                      ABP Meeting, 17th May 2018		 </a:t>
            </a:r>
            <a:fld id="{6294C92D-0306-4E69-9CD3-20855E84965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120650" y="163513"/>
            <a:ext cx="7370763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/>
              <a:t>Cliquez</a:t>
            </a:r>
            <a:r>
              <a:rPr lang="en-US" dirty="0"/>
              <a:t> et </a:t>
            </a:r>
            <a:r>
              <a:rPr lang="en-US" dirty="0" err="1"/>
              <a:t>modifiez</a:t>
            </a:r>
            <a:r>
              <a:rPr lang="en-US" dirty="0"/>
              <a:t> le </a:t>
            </a:r>
            <a:r>
              <a:rPr lang="en-US" dirty="0" err="1"/>
              <a:t>titre</a:t>
            </a:r>
            <a:endParaRPr lang="en-US" dirty="0"/>
          </a:p>
        </p:txBody>
      </p:sp>
      <p:sp>
        <p:nvSpPr>
          <p:cNvPr id="103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6975"/>
            <a:ext cx="8229600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</a:p>
        </p:txBody>
      </p:sp>
      <p:sp>
        <p:nvSpPr>
          <p:cNvPr id="733201" name="Rectangle 17"/>
          <p:cNvSpPr>
            <a:spLocks noChangeArrowheads="1"/>
          </p:cNvSpPr>
          <p:nvPr/>
        </p:nvSpPr>
        <p:spPr bwMode="auto">
          <a:xfrm>
            <a:off x="4060825" y="2971800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733202" name="Rectangle 18"/>
          <p:cNvSpPr>
            <a:spLocks noChangeArrowheads="1"/>
          </p:cNvSpPr>
          <p:nvPr/>
        </p:nvSpPr>
        <p:spPr bwMode="auto">
          <a:xfrm>
            <a:off x="3678238" y="2584450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+mn-ea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6934200" y="-114299"/>
            <a:ext cx="2209800" cy="120589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08" r:id="rId2"/>
    <p:sldLayoutId id="2147483912" r:id="rId3"/>
    <p:sldLayoutId id="2147483913" r:id="rId4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10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19" charset="2"/>
        <a:buChar char="n"/>
        <a:defRPr sz="3200">
          <a:solidFill>
            <a:schemeClr val="bg2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19" charset="2"/>
        <a:buChar char="¨"/>
        <a:defRPr sz="2800">
          <a:solidFill>
            <a:schemeClr val="bg2"/>
          </a:solidFill>
          <a:latin typeface="+mn-lt"/>
          <a:ea typeface="ＭＳ Ｐゴシック" pitchFamily="-65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19" charset="2"/>
        <a:buChar char="n"/>
        <a:defRPr sz="2400">
          <a:solidFill>
            <a:schemeClr val="bg2"/>
          </a:solidFill>
          <a:latin typeface="+mn-lt"/>
          <a:ea typeface="ＭＳ Ｐゴシック" pitchFamily="-65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19" charset="2"/>
        <a:buChar char="¨"/>
        <a:defRPr sz="2000">
          <a:solidFill>
            <a:schemeClr val="bg2"/>
          </a:solidFill>
          <a:latin typeface="+mn-lt"/>
          <a:ea typeface="ＭＳ Ｐゴシック" pitchFamily="-65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19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tif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12562" b="23689"/>
          <a:stretch/>
        </p:blipFill>
        <p:spPr>
          <a:xfrm>
            <a:off x="1138928" y="1996440"/>
            <a:ext cx="6773172" cy="253238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0"/>
            <a:ext cx="8991600" cy="1930400"/>
          </a:xfrm>
        </p:spPr>
        <p:txBody>
          <a:bodyPr/>
          <a:lstStyle/>
          <a:p>
            <a:r>
              <a:rPr lang="en-US" sz="2800" dirty="0" smtClean="0"/>
              <a:t>Progress with </a:t>
            </a:r>
            <a:r>
              <a:rPr lang="en-US" sz="2800" dirty="0" err="1" smtClean="0"/>
              <a:t>Pbars</a:t>
            </a:r>
            <a:r>
              <a:rPr lang="en-US" sz="2800" dirty="0" smtClean="0"/>
              <a:t> and H- beams</a:t>
            </a:r>
            <a:br>
              <a:rPr lang="en-US" sz="2800" dirty="0" smtClean="0"/>
            </a:br>
            <a:r>
              <a:rPr lang="en-US" sz="1100" dirty="0" smtClean="0"/>
              <a:t/>
            </a:r>
            <a:br>
              <a:rPr lang="en-US" sz="1100" dirty="0" smtClean="0"/>
            </a:br>
            <a:r>
              <a:rPr lang="en-US" sz="1100" dirty="0" smtClean="0"/>
              <a:t/>
            </a:r>
            <a:br>
              <a:rPr lang="en-US" sz="1100" dirty="0" smtClean="0"/>
            </a:br>
            <a:r>
              <a:rPr lang="en-US" sz="1100" dirty="0" smtClean="0"/>
              <a:t/>
            </a:r>
            <a:br>
              <a:rPr lang="en-US" sz="1100" dirty="0" smtClean="0"/>
            </a:br>
            <a:r>
              <a:rPr lang="en-US" sz="1100" dirty="0" smtClean="0"/>
              <a:t/>
            </a:r>
            <a:br>
              <a:rPr lang="en-US" sz="1100" dirty="0" smtClean="0"/>
            </a:br>
            <a:r>
              <a:rPr lang="en-US" sz="1100" dirty="0" smtClean="0"/>
              <a:t/>
            </a:r>
            <a:br>
              <a:rPr lang="en-US" sz="1100" dirty="0" smtClean="0"/>
            </a:br>
            <a:r>
              <a:rPr lang="en-US" sz="1100" dirty="0" smtClean="0"/>
              <a:t/>
            </a:r>
            <a:br>
              <a:rPr lang="en-US" sz="1100" dirty="0" smtClean="0"/>
            </a:br>
            <a:r>
              <a:rPr lang="en-US" sz="1600" dirty="0" smtClean="0"/>
              <a:t>D. Gamba, on behalf of AD/ELENA team	ELENA Commissioning Meeting </a:t>
            </a:r>
            <a:r>
              <a:rPr lang="en-US" sz="1600" dirty="0"/>
              <a:t>1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Nov2018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858520" y="4428605"/>
            <a:ext cx="7810500" cy="1117600"/>
          </a:xfrm>
        </p:spPr>
        <p:txBody>
          <a:bodyPr/>
          <a:lstStyle/>
          <a:p>
            <a:r>
              <a:rPr lang="en-US" sz="2000" dirty="0" smtClean="0"/>
              <a:t>GBAR transfer line</a:t>
            </a:r>
            <a:endParaRPr lang="en-US" sz="2000" dirty="0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xmlns="" id="{931BC425-A921-A24A-80DC-968A1EC3870C}"/>
              </a:ext>
            </a:extLst>
          </p:cNvPr>
          <p:cNvSpPr txBox="1">
            <a:spLocks/>
          </p:cNvSpPr>
          <p:nvPr/>
        </p:nvSpPr>
        <p:spPr bwMode="auto">
          <a:xfrm>
            <a:off x="0" y="6570663"/>
            <a:ext cx="9144000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1400" kern="1200" smtClean="0">
                <a:solidFill>
                  <a:srgbClr val="FFF101"/>
                </a:solidFill>
                <a:latin typeface="Garamond" pitchFamily="19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9pPr>
          </a:lstStyle>
          <a:p>
            <a:pPr>
              <a:defRPr/>
            </a:pPr>
            <a:r>
              <a:rPr lang="en-US" dirty="0" smtClean="0"/>
              <a:t>ELENA Commissioning Meeting, 1st Nov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013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 Optics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83369" y="1196975"/>
            <a:ext cx="6977262" cy="5111750"/>
          </a:xfrm>
        </p:spPr>
      </p:pic>
    </p:spTree>
    <p:extLst>
      <p:ext uri="{BB962C8B-B14F-4D97-AF65-F5344CB8AC3E}">
        <p14:creationId xmlns:p14="http://schemas.microsoft.com/office/powerpoint/2010/main" val="20395229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First Monitor </a:t>
            </a:r>
            <a:r>
              <a:rPr lang="mr-IN" sz="2800" dirty="0" smtClean="0"/>
              <a:t>–</a:t>
            </a:r>
            <a:r>
              <a:rPr lang="en-US" sz="2800" dirty="0" smtClean="0"/>
              <a:t> first measurement</a:t>
            </a:r>
            <a:endParaRPr lang="en-US" sz="28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36016" y="1196975"/>
            <a:ext cx="6071968" cy="5111750"/>
          </a:xfrm>
        </p:spPr>
      </p:pic>
    </p:spTree>
    <p:extLst>
      <p:ext uri="{BB962C8B-B14F-4D97-AF65-F5344CB8AC3E}">
        <p14:creationId xmlns:p14="http://schemas.microsoft.com/office/powerpoint/2010/main" val="11314757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Acting on </a:t>
            </a:r>
            <a:r>
              <a:rPr lang="en-US" sz="2800" dirty="0" err="1" smtClean="0"/>
              <a:t>defl</a:t>
            </a:r>
            <a:r>
              <a:rPr lang="en-US" sz="2800" dirty="0" smtClean="0"/>
              <a:t>. And ELENA orbit</a:t>
            </a:r>
            <a:endParaRPr lang="en-US" sz="28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36016" y="1196975"/>
            <a:ext cx="6071968" cy="5111750"/>
          </a:xfrm>
        </p:spPr>
      </p:pic>
    </p:spTree>
    <p:extLst>
      <p:ext uri="{BB962C8B-B14F-4D97-AF65-F5344CB8AC3E}">
        <p14:creationId xmlns:p14="http://schemas.microsoft.com/office/powerpoint/2010/main" val="1915426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Warning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36016" y="1196975"/>
            <a:ext cx="6071968" cy="5111750"/>
          </a:xfrm>
        </p:spPr>
      </p:pic>
      <p:sp>
        <p:nvSpPr>
          <p:cNvPr id="5" name="Oval 4"/>
          <p:cNvSpPr/>
          <p:nvPr/>
        </p:nvSpPr>
        <p:spPr bwMode="auto">
          <a:xfrm>
            <a:off x="3443844" y="4073236"/>
            <a:ext cx="2101933" cy="1460665"/>
          </a:xfrm>
          <a:prstGeom prst="ellipse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92189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Second monitor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95338" y="1208850"/>
            <a:ext cx="7105821" cy="5111750"/>
          </a:xfrm>
        </p:spPr>
      </p:pic>
    </p:spTree>
    <p:extLst>
      <p:ext uri="{BB962C8B-B14F-4D97-AF65-F5344CB8AC3E}">
        <p14:creationId xmlns:p14="http://schemas.microsoft.com/office/powerpoint/2010/main" val="7202062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Second monitor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36016" y="1196975"/>
            <a:ext cx="6071968" cy="5111750"/>
          </a:xfrm>
        </p:spPr>
      </p:pic>
      <p:sp>
        <p:nvSpPr>
          <p:cNvPr id="5" name="Oval 4"/>
          <p:cNvSpPr/>
          <p:nvPr/>
        </p:nvSpPr>
        <p:spPr bwMode="auto">
          <a:xfrm>
            <a:off x="5700156" y="2208810"/>
            <a:ext cx="2101933" cy="1460665"/>
          </a:xfrm>
          <a:prstGeom prst="ellipse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57093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Something strange</a:t>
            </a:r>
            <a:r>
              <a:rPr lang="mr-IN" dirty="0" smtClean="0"/>
              <a:t>…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81699" y="1196975"/>
            <a:ext cx="7380601" cy="5111750"/>
          </a:xfrm>
        </p:spPr>
      </p:pic>
      <p:sp>
        <p:nvSpPr>
          <p:cNvPr id="5" name="Oval 4"/>
          <p:cNvSpPr/>
          <p:nvPr/>
        </p:nvSpPr>
        <p:spPr bwMode="auto">
          <a:xfrm>
            <a:off x="1258785" y="4013859"/>
            <a:ext cx="1294410" cy="1460665"/>
          </a:xfrm>
          <a:prstGeom prst="ellipse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614038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INIT" val=""/>
  <p:tag name="USEAMSFONTS" val="True"/>
  <p:tag name="EMBEDFONTS" val="True"/>
  <p:tag name="USEBOLDAMS" val="True"/>
  <p:tag name="DEFAULTDISPLAYSOURCE" val="\documentclass{slides}\pagestyle{empty}&#10;\begin{document}&#10;\end{document}&#10;"/>
  <p:tag name="TEX2PS" val="latex $(base).tex; dvips -D $(res) -E -o $(base).ps $(base).dvi"/>
  <p:tag name="TEX2PSBATCH" val="latex --interaction=nonstopmode $(base).tex; dvips -D $(res) -E -o $(base).ps $(base).dvi"/>
  <p:tag name="DEFAULTBITMAP" val="bmpmono"/>
  <p:tag name="DEFAULTBLEND" val="False"/>
  <p:tag name="DEFAULTTRANSPARENT" val="False"/>
  <p:tag name="DEFAULTRESOLUTION" val="300"/>
  <p:tag name="DEFAULTMAGNIFICATION" val="2"/>
  <p:tag name="DEFAULTFONTSIZE" val="12"/>
  <p:tag name="DEFAULTWIDTH" val="579"/>
  <p:tag name="DEFAULTHEIGHT" val="493"/>
</p:tagLst>
</file>

<file path=ppt/theme/theme1.xml><?xml version="1.0" encoding="utf-8"?>
<a:theme xmlns:a="http://schemas.openxmlformats.org/drawingml/2006/main" name="1_Pixel">
  <a:themeElements>
    <a:clrScheme name="1_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1_Pixel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aramond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aramond" pitchFamily="-65" charset="0"/>
          </a:defRPr>
        </a:defPPr>
      </a:lstStyle>
    </a:lnDef>
  </a:objectDefaults>
  <a:extraClrSchemeLst>
    <a:extraClrScheme>
      <a:clrScheme name="1_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F2B1D4EA2F0CA429C573FCBC13FE810" ma:contentTypeVersion="0" ma:contentTypeDescription="Create a new document." ma:contentTypeScope="" ma:versionID="dcfd419fc06d605e07f625f4e6526b99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18B7B86-601F-4130-AC38-43D13FDDD20D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5C611068-1A64-4F47-8FBA-16F3693CB01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A8A66D5D-BD06-49D3-9EB9-FB504C64CF7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Macintosh HD:Applications:Microsoft Office 2004:Modèles:Présentations:Contenu:Présentation du projet</Template>
  <TotalTime>169886</TotalTime>
  <Words>38</Words>
  <Application>Microsoft Macintosh PowerPoint</Application>
  <PresentationFormat>On-screen Show (4:3)</PresentationFormat>
  <Paragraphs>10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Garamond</vt:lpstr>
      <vt:lpstr>Helvetica</vt:lpstr>
      <vt:lpstr>ＭＳ Ｐゴシック</vt:lpstr>
      <vt:lpstr>Times New Roman</vt:lpstr>
      <vt:lpstr>Wingdings</vt:lpstr>
      <vt:lpstr>1_Pixel</vt:lpstr>
      <vt:lpstr>Progress with Pbars and H- beams       D. Gamba, on behalf of AD/ELENA team ELENA Commissioning Meeting 1th Nov2018</vt:lpstr>
      <vt:lpstr>Present Optics</vt:lpstr>
      <vt:lpstr>First Monitor – first measurement</vt:lpstr>
      <vt:lpstr>Acting on defl. And ELENA orbit</vt:lpstr>
      <vt:lpstr>Warning</vt:lpstr>
      <vt:lpstr>Second monitor</vt:lpstr>
      <vt:lpstr>Second monitor</vt:lpstr>
      <vt:lpstr>Something strange…</vt:lpstr>
    </vt:vector>
  </TitlesOfParts>
  <Company>CERN</Company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ELENA - Project Structure</dc:title>
  <dc:creator>Christian Carli</dc:creator>
  <cp:lastModifiedBy>Davide Gamba</cp:lastModifiedBy>
  <cp:revision>3177</cp:revision>
  <cp:lastPrinted>2014-05-19T11:51:19Z</cp:lastPrinted>
  <dcterms:created xsi:type="dcterms:W3CDTF">2009-08-04T11:38:51Z</dcterms:created>
  <dcterms:modified xsi:type="dcterms:W3CDTF">2018-11-01T15:20:13Z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0x0101009F2B1D4EA2F0CA429C573FCBC13FE810</vt:lpwstr>
  </property>
</Properties>
</file>