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25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0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1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46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35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491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015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4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59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86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5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A045C-2032-4603-A45D-EAF7689F1B2E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A15DD-3E66-4B92-9B0C-59CF79AB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0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&amp; Achievements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 smtClean="0"/>
              <a:t>Stated in July 2018:</a:t>
            </a:r>
          </a:p>
          <a:p>
            <a:r>
              <a:rPr lang="en-GB" dirty="0" smtClean="0"/>
              <a:t>Reminder: before dismounting the present AD ejection lines (point of no return), we need to demonstrate:</a:t>
            </a:r>
          </a:p>
          <a:p>
            <a:pPr lvl="1"/>
            <a:r>
              <a:rPr lang="en-GB" dirty="0" smtClean="0"/>
              <a:t>Decent deceleration efficiency (60% in design report)	</a:t>
            </a:r>
            <a:r>
              <a:rPr lang="en-GB" dirty="0"/>
              <a:t>	</a:t>
            </a:r>
            <a:r>
              <a:rPr lang="en-GB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</a:t>
            </a:r>
            <a:endParaRPr lang="en-GB" sz="2800" dirty="0" smtClean="0">
              <a:solidFill>
                <a:srgbClr val="FFC000"/>
              </a:solidFill>
            </a:endParaRPr>
          </a:p>
          <a:p>
            <a:pPr lvl="1"/>
            <a:r>
              <a:rPr lang="en-GB" dirty="0" smtClean="0"/>
              <a:t>Good enough lifetime at 13.7 MeV/c			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800" dirty="0" smtClean="0">
              <a:solidFill>
                <a:srgbClr val="00B050"/>
              </a:solidFill>
            </a:endParaRPr>
          </a:p>
          <a:p>
            <a:pPr lvl="1"/>
            <a:r>
              <a:rPr lang="en-GB" dirty="0" smtClean="0"/>
              <a:t>Efficient cooling at both plateaus			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lvl="1"/>
            <a:r>
              <a:rPr lang="en-GB" dirty="0" smtClean="0"/>
              <a:t>Acceptable emittances, lifetime &amp; blow-up			</a:t>
            </a:r>
            <a:r>
              <a:rPr lang="en-GB" sz="2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 with bunched beam prior to extraction</a:t>
            </a:r>
          </a:p>
          <a:p>
            <a:pPr lvl="1"/>
            <a:r>
              <a:rPr lang="en-GB" dirty="0" smtClean="0"/>
              <a:t>Beam transfers to </a:t>
            </a:r>
            <a:r>
              <a:rPr lang="en-GB" dirty="0" err="1" smtClean="0"/>
              <a:t>Gbar</a:t>
            </a:r>
            <a:r>
              <a:rPr lang="en-GB" dirty="0" smtClean="0"/>
              <a:t>						</a:t>
            </a:r>
            <a:r>
              <a:rPr lang="en-GB" sz="2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lvl="1"/>
            <a:r>
              <a:rPr lang="en-GB" dirty="0" smtClean="0"/>
              <a:t>Stability &amp; reproducibility					</a:t>
            </a:r>
            <a:r>
              <a:rPr lang="en-GB" sz="2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600" dirty="0">
              <a:solidFill>
                <a:srgbClr val="00B050"/>
              </a:solidFill>
            </a:endParaRPr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30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Remaining set-up &amp; studies, </a:t>
            </a:r>
            <a:r>
              <a:rPr lang="en-GB" smtClean="0"/>
              <a:t>a selection…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3123"/>
            <a:ext cx="10515600" cy="467384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Eliminate losses on last ramp</a:t>
            </a:r>
          </a:p>
          <a:p>
            <a:r>
              <a:rPr lang="en-GB" dirty="0" smtClean="0"/>
              <a:t>Identify other </a:t>
            </a:r>
            <a:r>
              <a:rPr lang="en-GB" dirty="0" smtClean="0"/>
              <a:t>losses</a:t>
            </a:r>
          </a:p>
          <a:p>
            <a:r>
              <a:rPr lang="en-GB" dirty="0" smtClean="0"/>
              <a:t>RF noise ?</a:t>
            </a:r>
            <a:endParaRPr lang="en-GB" dirty="0" smtClean="0"/>
          </a:p>
          <a:p>
            <a:r>
              <a:rPr lang="en-GB" dirty="0" err="1" smtClean="0"/>
              <a:t>Gbar</a:t>
            </a:r>
            <a:r>
              <a:rPr lang="en-GB" dirty="0" smtClean="0"/>
              <a:t> transfer line </a:t>
            </a:r>
            <a:r>
              <a:rPr lang="en-GB" dirty="0" smtClean="0"/>
              <a:t>studies</a:t>
            </a:r>
            <a:endParaRPr lang="en-GB" dirty="0" smtClean="0"/>
          </a:p>
          <a:p>
            <a:r>
              <a:rPr lang="en-GB" dirty="0" smtClean="0"/>
              <a:t>E-cooler: further optimisation at 35MeV/c, (+ tuning of e-beam)</a:t>
            </a:r>
          </a:p>
          <a:p>
            <a:r>
              <a:rPr lang="en-GB" dirty="0" smtClean="0"/>
              <a:t>Optics validation &amp; transfer optimisation AD=&gt;ELENA</a:t>
            </a:r>
          </a:p>
          <a:p>
            <a:r>
              <a:rPr lang="en-GB" dirty="0" smtClean="0"/>
              <a:t>…  </a:t>
            </a:r>
          </a:p>
          <a:p>
            <a:r>
              <a:rPr lang="en-GB" dirty="0" smtClean="0"/>
              <a:t>Ring optics studies/validation (chromaticity, acceptances, lattice validation, etc.)</a:t>
            </a:r>
          </a:p>
          <a:p>
            <a:r>
              <a:rPr lang="en-GB" dirty="0" smtClean="0"/>
              <a:t>Space charge studies on higher intensity beams (extraction on lower harmonics)</a:t>
            </a:r>
          </a:p>
          <a:p>
            <a:r>
              <a:rPr lang="en-GB" dirty="0" smtClean="0"/>
              <a:t>…</a:t>
            </a:r>
          </a:p>
          <a:p>
            <a:r>
              <a:rPr lang="en-GB" dirty="0" smtClean="0"/>
              <a:t>Ejection lines in 2020: ~ 100 m of new beamline set-up !</a:t>
            </a:r>
          </a:p>
          <a:p>
            <a:pPr lvl="1"/>
            <a:r>
              <a:rPr lang="en-GB" dirty="0" smtClean="0"/>
              <a:t>Stable H- source will be needed in LS2!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3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131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Goals &amp; Achievements</vt:lpstr>
      <vt:lpstr>Remaining set-up &amp; studies, a selection…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 &amp; achievements</dc:title>
  <dc:creator>Tommy Eriksson</dc:creator>
  <cp:lastModifiedBy>Tommy Eriksson</cp:lastModifiedBy>
  <cp:revision>14</cp:revision>
  <dcterms:created xsi:type="dcterms:W3CDTF">2018-11-01T08:06:40Z</dcterms:created>
  <dcterms:modified xsi:type="dcterms:W3CDTF">2018-11-01T13:12:09Z</dcterms:modified>
</cp:coreProperties>
</file>