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>
        <p:scale>
          <a:sx n="100" d="100"/>
          <a:sy n="100" d="100"/>
        </p:scale>
        <p:origin x="21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D5783-3546-4F7C-A3C1-0F3D3C4A66D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5ED07-7AF2-45A7-9CD7-0EB01BD795D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635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E3782-60A4-4B22-939D-C5558379FA90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4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D0EA-292D-4C88-A836-BBAA5294CF88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93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E141-FC8A-49E7-992B-5B9539A32234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64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7963-C789-4714-B4A6-324FE165697D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22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52D3-D772-4BFC-B019-1CA674D114E4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32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497B-2C90-4BAA-9B95-B0C2B49D89B0}" type="datetime1">
              <a:rPr lang="fr-FR" smtClean="0"/>
              <a:t>06/11/2018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555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BE9A-5EAB-4021-82D4-AB9C33FEAF6B}" type="datetime1">
              <a:rPr lang="fr-FR" smtClean="0"/>
              <a:t>06/11/2018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69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3E8FB-1032-4768-B8EC-049FD9960B24}" type="datetime1">
              <a:rPr lang="fr-FR" smtClean="0"/>
              <a:t>06/11/2018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41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23A64-7C7A-4D64-ADCB-61D420D6FDF4}" type="datetime1">
              <a:rPr lang="fr-FR" smtClean="0"/>
              <a:t>06/11/2018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59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E86D-1CBA-47EA-B639-852E107E4478}" type="datetime1">
              <a:rPr lang="fr-FR" smtClean="0"/>
              <a:t>06/11/2018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26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CE6F-E6A4-4BFC-B543-7C7C7000B534}" type="datetime1">
              <a:rPr lang="fr-FR" smtClean="0"/>
              <a:t>06/11/2018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868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24CC2-1C47-4116-882A-6452FCBE532B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4964A-0791-4224-9CF2-875A558F75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487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Mechanical interfaces with experiments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Transfer lines_LS2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FEBB-7C6E-4225-B2D7-93D877F28912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81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15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LNE_01 (to ATRAP1)</a:t>
            </a:r>
            <a:br>
              <a:rPr lang="en-US" sz="2800" dirty="0" smtClean="0"/>
            </a:br>
            <a:r>
              <a:rPr lang="en-US" sz="2800" dirty="0" smtClean="0"/>
              <a:t>CDD drawing : AD_LM___0095</a:t>
            </a:r>
            <a:endParaRPr lang="fr-FR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68319"/>
            <a:ext cx="10218470" cy="59896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5CB5-3282-49CC-8835-AAA46CC68F80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2</a:t>
            </a:fld>
            <a:endParaRPr lang="fr-FR"/>
          </a:p>
        </p:txBody>
      </p:sp>
      <p:sp>
        <p:nvSpPr>
          <p:cNvPr id="8" name="Rounded Rectangular Callout 7"/>
          <p:cNvSpPr/>
          <p:nvPr/>
        </p:nvSpPr>
        <p:spPr>
          <a:xfrm>
            <a:off x="3299096" y="2489319"/>
            <a:ext cx="1810139" cy="541176"/>
          </a:xfrm>
          <a:prstGeom prst="wedgeRoundRectCallout">
            <a:avLst>
              <a:gd name="adj1" fmla="val 82776"/>
              <a:gd name="adj2" fmla="val 308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Unknown area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3517" y="3863159"/>
            <a:ext cx="5068483" cy="28865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Oval 12"/>
          <p:cNvSpPr/>
          <p:nvPr/>
        </p:nvSpPr>
        <p:spPr>
          <a:xfrm>
            <a:off x="9688819" y="4971468"/>
            <a:ext cx="102636" cy="921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ounded Rectangular Callout 13"/>
          <p:cNvSpPr/>
          <p:nvPr/>
        </p:nvSpPr>
        <p:spPr>
          <a:xfrm>
            <a:off x="9032906" y="2102197"/>
            <a:ext cx="2997170" cy="1466747"/>
          </a:xfrm>
          <a:prstGeom prst="wedgeRoundRectCallout">
            <a:avLst>
              <a:gd name="adj1" fmla="val -26489"/>
              <a:gd name="adj2" fmla="val 14475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 of EN-EA responsibility </a:t>
            </a:r>
            <a:br>
              <a:rPr lang="en-US" dirty="0" smtClean="0"/>
            </a:br>
            <a:r>
              <a:rPr lang="en-US" dirty="0" smtClean="0"/>
              <a:t>X=1722.522847</a:t>
            </a:r>
            <a:br>
              <a:rPr lang="en-US" dirty="0" smtClean="0"/>
            </a:br>
            <a:r>
              <a:rPr lang="en-US" dirty="0" smtClean="0"/>
              <a:t>Y=2160.226582</a:t>
            </a:r>
            <a:br>
              <a:rPr lang="en-US" dirty="0" smtClean="0"/>
            </a:br>
            <a:r>
              <a:rPr lang="en-US" dirty="0" smtClean="0"/>
              <a:t>Z=2437.97835</a:t>
            </a:r>
          </a:p>
        </p:txBody>
      </p:sp>
    </p:spTree>
    <p:extLst>
      <p:ext uri="{BB962C8B-B14F-4D97-AF65-F5344CB8AC3E}">
        <p14:creationId xmlns:p14="http://schemas.microsoft.com/office/powerpoint/2010/main" val="304847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15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LNE_02 (to AEGIS)</a:t>
            </a:r>
            <a:br>
              <a:rPr lang="en-US" sz="2800" dirty="0" smtClean="0"/>
            </a:br>
            <a:r>
              <a:rPr lang="en-US" sz="2800" dirty="0"/>
              <a:t>CDD drawing : AD_LM___</a:t>
            </a:r>
            <a:r>
              <a:rPr lang="en-US" sz="2800" dirty="0" smtClean="0"/>
              <a:t>0096</a:t>
            </a:r>
            <a:endParaRPr lang="fr-FR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68319"/>
            <a:ext cx="10218470" cy="59896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859F-89D2-4E8C-9B99-49B96EC0E0BB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3</a:t>
            </a:fld>
            <a:endParaRPr lang="fr-FR"/>
          </a:p>
        </p:txBody>
      </p:sp>
      <p:sp>
        <p:nvSpPr>
          <p:cNvPr id="8" name="Rounded Rectangular Callout 7"/>
          <p:cNvSpPr/>
          <p:nvPr/>
        </p:nvSpPr>
        <p:spPr>
          <a:xfrm>
            <a:off x="4285861" y="1790311"/>
            <a:ext cx="1810139" cy="765111"/>
          </a:xfrm>
          <a:prstGeom prst="wedgeRoundRectCallout">
            <a:avLst>
              <a:gd name="adj1" fmla="val 66914"/>
              <a:gd name="adj2" fmla="val 1815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Existing gate valve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381" y="2948585"/>
            <a:ext cx="4732619" cy="37728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Oval 9"/>
          <p:cNvSpPr/>
          <p:nvPr/>
        </p:nvSpPr>
        <p:spPr>
          <a:xfrm>
            <a:off x="10753744" y="5326430"/>
            <a:ext cx="102636" cy="921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ounded Rectangular Callout 10"/>
          <p:cNvSpPr/>
          <p:nvPr/>
        </p:nvSpPr>
        <p:spPr>
          <a:xfrm>
            <a:off x="9024360" y="1790311"/>
            <a:ext cx="3131654" cy="1466747"/>
          </a:xfrm>
          <a:prstGeom prst="wedgeRoundRectCallout">
            <a:avLst>
              <a:gd name="adj1" fmla="val 6555"/>
              <a:gd name="adj2" fmla="val 19007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 of EN-EA responsibility </a:t>
            </a:r>
            <a:br>
              <a:rPr lang="en-US" dirty="0" smtClean="0"/>
            </a:br>
            <a:r>
              <a:rPr lang="en-US" dirty="0" smtClean="0"/>
              <a:t>X=1720.545712</a:t>
            </a:r>
            <a:br>
              <a:rPr lang="en-US" dirty="0" smtClean="0"/>
            </a:br>
            <a:r>
              <a:rPr lang="en-US" dirty="0" smtClean="0"/>
              <a:t>Y=2157.069378</a:t>
            </a:r>
            <a:br>
              <a:rPr lang="en-US" dirty="0" smtClean="0"/>
            </a:br>
            <a:r>
              <a:rPr lang="en-US" dirty="0" smtClean="0"/>
              <a:t>Z=2436.133</a:t>
            </a:r>
          </a:p>
        </p:txBody>
      </p:sp>
    </p:spTree>
    <p:extLst>
      <p:ext uri="{BB962C8B-B14F-4D97-AF65-F5344CB8AC3E}">
        <p14:creationId xmlns:p14="http://schemas.microsoft.com/office/powerpoint/2010/main" val="235193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15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LNE_03 (to ATRAP2)</a:t>
            </a:r>
            <a:br>
              <a:rPr lang="en-US" sz="2800" dirty="0" smtClean="0"/>
            </a:br>
            <a:r>
              <a:rPr lang="en-US" sz="2800" dirty="0"/>
              <a:t>CDD drawing : AD_LM___</a:t>
            </a:r>
            <a:r>
              <a:rPr lang="en-US" sz="2800" dirty="0" smtClean="0"/>
              <a:t>0097</a:t>
            </a:r>
            <a:endParaRPr lang="fr-FR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68319"/>
            <a:ext cx="10218470" cy="59896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CABC-7ED0-4A3D-B3E4-F53A76D0790D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4</a:t>
            </a:fld>
            <a:endParaRPr lang="fr-FR"/>
          </a:p>
        </p:txBody>
      </p:sp>
      <p:sp>
        <p:nvSpPr>
          <p:cNvPr id="8" name="Rounded Rectangular Callout 7"/>
          <p:cNvSpPr/>
          <p:nvPr/>
        </p:nvSpPr>
        <p:spPr>
          <a:xfrm>
            <a:off x="3648660" y="1707219"/>
            <a:ext cx="1775926" cy="1071634"/>
          </a:xfrm>
          <a:prstGeom prst="wedgeRoundRectCallout">
            <a:avLst>
              <a:gd name="adj1" fmla="val 92347"/>
              <a:gd name="adj2" fmla="val 409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Collision with existing components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261" y="3621645"/>
            <a:ext cx="4391877" cy="32363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Oval 9"/>
          <p:cNvSpPr/>
          <p:nvPr/>
        </p:nvSpPr>
        <p:spPr>
          <a:xfrm>
            <a:off x="9879563" y="4559112"/>
            <a:ext cx="102636" cy="921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ounded Rectangular Callout 10"/>
          <p:cNvSpPr/>
          <p:nvPr/>
        </p:nvSpPr>
        <p:spPr>
          <a:xfrm>
            <a:off x="9073246" y="1633857"/>
            <a:ext cx="3126741" cy="1466747"/>
          </a:xfrm>
          <a:prstGeom prst="wedgeRoundRectCallout">
            <a:avLst>
              <a:gd name="adj1" fmla="val -23066"/>
              <a:gd name="adj2" fmla="val 14824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 of EN-EA responsibility </a:t>
            </a:r>
            <a:br>
              <a:rPr lang="en-US" dirty="0" smtClean="0"/>
            </a:br>
            <a:r>
              <a:rPr lang="en-US" dirty="0" smtClean="0"/>
              <a:t>X=1720.624604</a:t>
            </a:r>
            <a:br>
              <a:rPr lang="en-US" dirty="0" smtClean="0"/>
            </a:br>
            <a:r>
              <a:rPr lang="en-US" dirty="0" smtClean="0"/>
              <a:t>Y=2164.416113</a:t>
            </a:r>
            <a:br>
              <a:rPr lang="en-US" dirty="0" smtClean="0"/>
            </a:br>
            <a:r>
              <a:rPr lang="en-US" dirty="0" smtClean="0"/>
              <a:t>Z=2437.97835</a:t>
            </a:r>
          </a:p>
        </p:txBody>
      </p:sp>
    </p:spTree>
    <p:extLst>
      <p:ext uri="{BB962C8B-B14F-4D97-AF65-F5344CB8AC3E}">
        <p14:creationId xmlns:p14="http://schemas.microsoft.com/office/powerpoint/2010/main" val="110985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15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LNE_04 (to ALPHA)</a:t>
            </a:r>
            <a:br>
              <a:rPr lang="en-US" sz="2800" dirty="0" smtClean="0"/>
            </a:br>
            <a:r>
              <a:rPr lang="en-US" sz="2800" dirty="0"/>
              <a:t>CDD drawing : AD_LM___</a:t>
            </a:r>
            <a:r>
              <a:rPr lang="en-US" sz="2800" dirty="0" smtClean="0"/>
              <a:t>0098</a:t>
            </a:r>
            <a:endParaRPr lang="fr-FR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68319"/>
            <a:ext cx="10218470" cy="59896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3EE4D-A34C-4DBB-A1E6-A4D65C33028B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5</a:t>
            </a:fld>
            <a:endParaRPr lang="fr-FR"/>
          </a:p>
        </p:txBody>
      </p:sp>
      <p:sp>
        <p:nvSpPr>
          <p:cNvPr id="11" name="Rounded Rectangular Callout 10"/>
          <p:cNvSpPr/>
          <p:nvPr/>
        </p:nvSpPr>
        <p:spPr>
          <a:xfrm>
            <a:off x="4304342" y="1514903"/>
            <a:ext cx="2186255" cy="1543238"/>
          </a:xfrm>
          <a:prstGeom prst="wedgeRoundRectCallout">
            <a:avLst>
              <a:gd name="adj1" fmla="val 5982"/>
              <a:gd name="adj2" fmla="val 949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Difference in the position of the 2 gate valves (new and existing)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3610" y="2926666"/>
            <a:ext cx="5038390" cy="37948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Oval 12"/>
          <p:cNvSpPr/>
          <p:nvPr/>
        </p:nvSpPr>
        <p:spPr>
          <a:xfrm>
            <a:off x="10374863" y="4905822"/>
            <a:ext cx="102636" cy="921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ounded Rectangular Callout 13"/>
          <p:cNvSpPr/>
          <p:nvPr/>
        </p:nvSpPr>
        <p:spPr>
          <a:xfrm>
            <a:off x="9007267" y="1860926"/>
            <a:ext cx="3184733" cy="1466747"/>
          </a:xfrm>
          <a:prstGeom prst="wedgeRoundRectCallout">
            <a:avLst>
              <a:gd name="adj1" fmla="val -5789"/>
              <a:gd name="adj2" fmla="val 156988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 of EN-EA responsibility </a:t>
            </a:r>
            <a:br>
              <a:rPr lang="en-US" dirty="0" smtClean="0"/>
            </a:br>
            <a:r>
              <a:rPr lang="en-US" dirty="0" smtClean="0"/>
              <a:t>X=1721.431858</a:t>
            </a:r>
            <a:br>
              <a:rPr lang="en-US" dirty="0" smtClean="0"/>
            </a:br>
            <a:r>
              <a:rPr lang="en-US" dirty="0" smtClean="0"/>
              <a:t>Y=2171.678422</a:t>
            </a:r>
            <a:br>
              <a:rPr lang="en-US" dirty="0" smtClean="0"/>
            </a:br>
            <a:r>
              <a:rPr lang="en-US" dirty="0" smtClean="0"/>
              <a:t>Z=2436.133</a:t>
            </a:r>
          </a:p>
        </p:txBody>
      </p:sp>
    </p:spTree>
    <p:extLst>
      <p:ext uri="{BB962C8B-B14F-4D97-AF65-F5344CB8AC3E}">
        <p14:creationId xmlns:p14="http://schemas.microsoft.com/office/powerpoint/2010/main" val="99871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15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LNE_05 (to ASACUSA2)</a:t>
            </a:r>
            <a:br>
              <a:rPr lang="en-US" sz="2800" dirty="0" smtClean="0"/>
            </a:br>
            <a:r>
              <a:rPr lang="en-US" sz="2800" dirty="0"/>
              <a:t>CDD drawing : AD_LM___</a:t>
            </a:r>
            <a:r>
              <a:rPr lang="en-US" sz="2800" dirty="0" smtClean="0"/>
              <a:t>0099</a:t>
            </a:r>
            <a:endParaRPr lang="fr-FR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68319"/>
            <a:ext cx="10218470" cy="59896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B250-845B-438E-BF12-F2E70C6F49FE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6</a:t>
            </a:fld>
            <a:endParaRPr lang="fr-FR"/>
          </a:p>
        </p:txBody>
      </p:sp>
      <p:sp>
        <p:nvSpPr>
          <p:cNvPr id="9" name="Rounded Rectangular Callout 8"/>
          <p:cNvSpPr/>
          <p:nvPr/>
        </p:nvSpPr>
        <p:spPr>
          <a:xfrm>
            <a:off x="2726819" y="5221278"/>
            <a:ext cx="2382416" cy="1091682"/>
          </a:xfrm>
          <a:prstGeom prst="wedgeRoundRectCallout">
            <a:avLst>
              <a:gd name="adj1" fmla="val 34225"/>
              <a:gd name="adj2" fmla="val -1256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Unknown area (no information of the experimental area)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3434" y="2484985"/>
            <a:ext cx="5118566" cy="42364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Oval 10"/>
          <p:cNvSpPr/>
          <p:nvPr/>
        </p:nvSpPr>
        <p:spPr>
          <a:xfrm>
            <a:off x="10238131" y="4796507"/>
            <a:ext cx="102636" cy="921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ounded Rectangular Callout 11"/>
          <p:cNvSpPr/>
          <p:nvPr/>
        </p:nvSpPr>
        <p:spPr>
          <a:xfrm>
            <a:off x="8870535" y="1751611"/>
            <a:ext cx="3184733" cy="1466747"/>
          </a:xfrm>
          <a:prstGeom prst="wedgeRoundRectCallout">
            <a:avLst>
              <a:gd name="adj1" fmla="val -5789"/>
              <a:gd name="adj2" fmla="val 156988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 of EN-EA responsibility </a:t>
            </a:r>
            <a:br>
              <a:rPr lang="en-US" dirty="0" smtClean="0"/>
            </a:br>
            <a:r>
              <a:rPr lang="en-US" dirty="0" smtClean="0"/>
              <a:t>X=1729.951594</a:t>
            </a:r>
            <a:br>
              <a:rPr lang="en-US" dirty="0" smtClean="0"/>
            </a:br>
            <a:r>
              <a:rPr lang="en-US" dirty="0" smtClean="0"/>
              <a:t>Y=2171.620244</a:t>
            </a:r>
            <a:br>
              <a:rPr lang="en-US" dirty="0" smtClean="0"/>
            </a:br>
            <a:r>
              <a:rPr lang="en-US" dirty="0" smtClean="0"/>
              <a:t>Z=2436.133</a:t>
            </a:r>
          </a:p>
        </p:txBody>
      </p:sp>
    </p:spTree>
    <p:extLst>
      <p:ext uri="{BB962C8B-B14F-4D97-AF65-F5344CB8AC3E}">
        <p14:creationId xmlns:p14="http://schemas.microsoft.com/office/powerpoint/2010/main" val="63264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15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LNE_06 (to ASACUSA1)</a:t>
            </a:r>
            <a:br>
              <a:rPr lang="en-US" sz="2800" dirty="0" smtClean="0"/>
            </a:br>
            <a:r>
              <a:rPr lang="en-US" sz="2800" dirty="0"/>
              <a:t>CDD drawing : AD_LM___</a:t>
            </a:r>
            <a:r>
              <a:rPr lang="en-US" sz="2800" dirty="0" smtClean="0"/>
              <a:t>0100</a:t>
            </a:r>
            <a:endParaRPr lang="fr-FR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68319"/>
            <a:ext cx="10218470" cy="59896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CA60-239C-4AFA-9F4D-355AA9957450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7</a:t>
            </a:fld>
            <a:endParaRPr lang="fr-FR"/>
          </a:p>
        </p:txBody>
      </p:sp>
      <p:sp>
        <p:nvSpPr>
          <p:cNvPr id="8" name="Rounded Rectangular Callout 7"/>
          <p:cNvSpPr/>
          <p:nvPr/>
        </p:nvSpPr>
        <p:spPr>
          <a:xfrm>
            <a:off x="2847392" y="5128143"/>
            <a:ext cx="2382416" cy="1091682"/>
          </a:xfrm>
          <a:prstGeom prst="wedgeRoundRectCallout">
            <a:avLst>
              <a:gd name="adj1" fmla="val 41465"/>
              <a:gd name="adj2" fmla="val -1169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Unknown area (no information of the experimental area)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7668" y="2641463"/>
            <a:ext cx="5014332" cy="41502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Oval 9"/>
          <p:cNvSpPr/>
          <p:nvPr/>
        </p:nvSpPr>
        <p:spPr>
          <a:xfrm>
            <a:off x="9597196" y="4385855"/>
            <a:ext cx="102636" cy="921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ounded Rectangular Callout 10"/>
          <p:cNvSpPr/>
          <p:nvPr/>
        </p:nvSpPr>
        <p:spPr>
          <a:xfrm>
            <a:off x="8923441" y="1419074"/>
            <a:ext cx="3184733" cy="1466747"/>
          </a:xfrm>
          <a:prstGeom prst="wedgeRoundRectCallout">
            <a:avLst>
              <a:gd name="adj1" fmla="val -27287"/>
              <a:gd name="adj2" fmla="val 15134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 of EN-EA responsibility </a:t>
            </a:r>
            <a:br>
              <a:rPr lang="en-US" dirty="0" smtClean="0"/>
            </a:br>
            <a:r>
              <a:rPr lang="en-US" dirty="0" smtClean="0"/>
              <a:t>X=1727.696746</a:t>
            </a:r>
            <a:br>
              <a:rPr lang="en-US" dirty="0" smtClean="0"/>
            </a:br>
            <a:r>
              <a:rPr lang="en-US" dirty="0" smtClean="0"/>
              <a:t>Y=2161.643986</a:t>
            </a:r>
            <a:br>
              <a:rPr lang="en-US" dirty="0" smtClean="0"/>
            </a:br>
            <a:r>
              <a:rPr lang="en-US" dirty="0" smtClean="0"/>
              <a:t>Z=2436.133</a:t>
            </a:r>
          </a:p>
        </p:txBody>
      </p:sp>
    </p:spTree>
    <p:extLst>
      <p:ext uri="{BB962C8B-B14F-4D97-AF65-F5344CB8AC3E}">
        <p14:creationId xmlns:p14="http://schemas.microsoft.com/office/powerpoint/2010/main" val="426426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15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LNE_07 (to BASE)</a:t>
            </a:r>
            <a:br>
              <a:rPr lang="en-US" sz="2800" dirty="0" smtClean="0"/>
            </a:br>
            <a:r>
              <a:rPr lang="en-US" sz="2800" dirty="0"/>
              <a:t>CDD drawing : AD_LM___</a:t>
            </a:r>
            <a:r>
              <a:rPr lang="en-US" sz="2800" dirty="0" smtClean="0"/>
              <a:t>0101</a:t>
            </a:r>
            <a:endParaRPr lang="fr-FR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68319"/>
            <a:ext cx="10218470" cy="59896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70021-C33E-43C5-BE06-5EB6A7296944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8</a:t>
            </a:fld>
            <a:endParaRPr lang="fr-FR"/>
          </a:p>
        </p:txBody>
      </p:sp>
      <p:sp>
        <p:nvSpPr>
          <p:cNvPr id="8" name="Rounded Rectangular Callout 7"/>
          <p:cNvSpPr/>
          <p:nvPr/>
        </p:nvSpPr>
        <p:spPr>
          <a:xfrm>
            <a:off x="4038600" y="1344221"/>
            <a:ext cx="2382416" cy="1091682"/>
          </a:xfrm>
          <a:prstGeom prst="wedgeRoundRectCallout">
            <a:avLst>
              <a:gd name="adj1" fmla="val 31824"/>
              <a:gd name="adj2" fmla="val 1288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have all the information about the experimental area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9055" y="2506191"/>
            <a:ext cx="5092945" cy="42152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Oval 10"/>
          <p:cNvSpPr/>
          <p:nvPr/>
        </p:nvSpPr>
        <p:spPr>
          <a:xfrm>
            <a:off x="9701804" y="4826791"/>
            <a:ext cx="102636" cy="921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ounded Rectangular Callout 11"/>
          <p:cNvSpPr/>
          <p:nvPr/>
        </p:nvSpPr>
        <p:spPr>
          <a:xfrm>
            <a:off x="9007267" y="1807735"/>
            <a:ext cx="3184733" cy="1466747"/>
          </a:xfrm>
          <a:prstGeom prst="wedgeRoundRectCallout">
            <a:avLst>
              <a:gd name="adj1" fmla="val -26471"/>
              <a:gd name="adj2" fmla="val 153828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 of EN-EA responsibility </a:t>
            </a:r>
            <a:br>
              <a:rPr lang="en-US" dirty="0" smtClean="0"/>
            </a:br>
            <a:r>
              <a:rPr lang="en-US" dirty="0" smtClean="0"/>
              <a:t>X=1732.632843</a:t>
            </a:r>
            <a:br>
              <a:rPr lang="en-US" dirty="0" smtClean="0"/>
            </a:br>
            <a:r>
              <a:rPr lang="en-US" dirty="0" smtClean="0"/>
              <a:t>Y=2158.79531</a:t>
            </a:r>
            <a:br>
              <a:rPr lang="en-US" dirty="0" smtClean="0"/>
            </a:br>
            <a:r>
              <a:rPr lang="en-US" dirty="0" smtClean="0"/>
              <a:t>Z=2436.133</a:t>
            </a:r>
          </a:p>
        </p:txBody>
      </p:sp>
    </p:spTree>
    <p:extLst>
      <p:ext uri="{BB962C8B-B14F-4D97-AF65-F5344CB8AC3E}">
        <p14:creationId xmlns:p14="http://schemas.microsoft.com/office/powerpoint/2010/main" val="2382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3530" y="868319"/>
            <a:ext cx="10218470" cy="59896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15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LNE_50 (to GBAR)</a:t>
            </a:r>
            <a:br>
              <a:rPr lang="en-US" sz="2800" dirty="0" smtClean="0"/>
            </a:br>
            <a:r>
              <a:rPr lang="en-US" sz="2800" dirty="0"/>
              <a:t>CDD drawing : AD_LM___</a:t>
            </a:r>
            <a:r>
              <a:rPr lang="en-US" sz="2800" dirty="0" smtClean="0"/>
              <a:t>0083</a:t>
            </a:r>
            <a:endParaRPr lang="fr-F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679D-D32F-49A7-98AD-3A20B552376B}" type="datetime1">
              <a:rPr lang="fr-FR" smtClean="0"/>
              <a:t>06/11/2018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Damien BRETHOUX EN-EA-DC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964A-0791-4224-9CF2-875A558F7566}" type="slidenum">
              <a:rPr lang="fr-FR" smtClean="0"/>
              <a:t>9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54" y="2762250"/>
            <a:ext cx="5009348" cy="37887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Oval 12"/>
          <p:cNvSpPr/>
          <p:nvPr/>
        </p:nvSpPr>
        <p:spPr>
          <a:xfrm>
            <a:off x="1937715" y="4953697"/>
            <a:ext cx="102636" cy="921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ounded Rectangular Callout 13"/>
          <p:cNvSpPr/>
          <p:nvPr/>
        </p:nvSpPr>
        <p:spPr>
          <a:xfrm>
            <a:off x="80354" y="1506239"/>
            <a:ext cx="3184733" cy="1466747"/>
          </a:xfrm>
          <a:prstGeom prst="wedgeRoundRectCallout">
            <a:avLst>
              <a:gd name="adj1" fmla="val 10616"/>
              <a:gd name="adj2" fmla="val 18434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 of EN-EA responsibility </a:t>
            </a:r>
            <a:br>
              <a:rPr lang="en-US" dirty="0" smtClean="0"/>
            </a:br>
            <a:r>
              <a:rPr lang="en-US" dirty="0" smtClean="0"/>
              <a:t>X=1749.953287</a:t>
            </a:r>
            <a:br>
              <a:rPr lang="en-US" dirty="0" smtClean="0"/>
            </a:br>
            <a:r>
              <a:rPr lang="en-US" dirty="0" smtClean="0"/>
              <a:t>Y=2155.639421</a:t>
            </a:r>
            <a:br>
              <a:rPr lang="en-US" dirty="0" smtClean="0"/>
            </a:br>
            <a:r>
              <a:rPr lang="en-US" dirty="0" smtClean="0"/>
              <a:t>Z=2436.133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6816065" y="5400675"/>
            <a:ext cx="2382416" cy="747972"/>
          </a:xfrm>
          <a:prstGeom prst="wedgeRoundRectCallout">
            <a:avLst>
              <a:gd name="adj1" fmla="val -45339"/>
              <a:gd name="adj2" fmla="val -2523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Experimental area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093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177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Mechanical interfaces with experiments</vt:lpstr>
      <vt:lpstr>LNE_01 (to ATRAP1) CDD drawing : AD_LM___0095</vt:lpstr>
      <vt:lpstr>LNE_02 (to AEGIS) CDD drawing : AD_LM___0096</vt:lpstr>
      <vt:lpstr>LNE_03 (to ATRAP2) CDD drawing : AD_LM___0097</vt:lpstr>
      <vt:lpstr>LNE_04 (to ALPHA) CDD drawing : AD_LM___0098</vt:lpstr>
      <vt:lpstr>LNE_05 (to ASACUSA2) CDD drawing : AD_LM___0099</vt:lpstr>
      <vt:lpstr>LNE_06 (to ASACUSA1) CDD drawing : AD_LM___0100</vt:lpstr>
      <vt:lpstr>LNE_07 (to BASE) CDD drawing : AD_LM___0101</vt:lpstr>
      <vt:lpstr>LNE_50 (to GBAR) CDD drawing : AD_LM___0083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Interfaces mécaniques avec les expériences</dc:title>
  <dc:creator>Damien Brethoux</dc:creator>
  <cp:lastModifiedBy>Damien Brethoux</cp:lastModifiedBy>
  <cp:revision>16</cp:revision>
  <dcterms:created xsi:type="dcterms:W3CDTF">2018-11-05T09:36:04Z</dcterms:created>
  <dcterms:modified xsi:type="dcterms:W3CDTF">2018-11-06T09:58:45Z</dcterms:modified>
</cp:coreProperties>
</file>