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69" r:id="rId5"/>
    <p:sldId id="27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CE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76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B8C8-B44E-4680-9ED0-8A4F0F8618A1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1CA2-16ED-47B0-8A3B-4355D74E8A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631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B8C8-B44E-4680-9ED0-8A4F0F8618A1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1CA2-16ED-47B0-8A3B-4355D74E8A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673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B8C8-B44E-4680-9ED0-8A4F0F8618A1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1CA2-16ED-47B0-8A3B-4355D74E8A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246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B8C8-B44E-4680-9ED0-8A4F0F8618A1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1CA2-16ED-47B0-8A3B-4355D74E8A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993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B8C8-B44E-4680-9ED0-8A4F0F8618A1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1CA2-16ED-47B0-8A3B-4355D74E8A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309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B8C8-B44E-4680-9ED0-8A4F0F8618A1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1CA2-16ED-47B0-8A3B-4355D74E8A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252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B8C8-B44E-4680-9ED0-8A4F0F8618A1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1CA2-16ED-47B0-8A3B-4355D74E8A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483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B8C8-B44E-4680-9ED0-8A4F0F8618A1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1CA2-16ED-47B0-8A3B-4355D74E8A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358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B8C8-B44E-4680-9ED0-8A4F0F8618A1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1CA2-16ED-47B0-8A3B-4355D74E8A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283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B8C8-B44E-4680-9ED0-8A4F0F8618A1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1CA2-16ED-47B0-8A3B-4355D74E8A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056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B8C8-B44E-4680-9ED0-8A4F0F8618A1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1CA2-16ED-47B0-8A3B-4355D74E8A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661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5B8C8-B44E-4680-9ED0-8A4F0F8618A1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C1CA2-16ED-47B0-8A3B-4355D74E8A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1832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jpeg"/><Relationship Id="rId7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jpeg"/><Relationship Id="rId7" Type="http://schemas.openxmlformats.org/officeDocument/2006/relationships/image" Target="../media/image11.png"/><Relationship Id="rId12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6.png"/><Relationship Id="rId5" Type="http://schemas.openxmlformats.org/officeDocument/2006/relationships/image" Target="../media/image9.jpe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4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8.jpeg"/><Relationship Id="rId7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4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12239"/>
            <a:ext cx="9144000" cy="3917252"/>
          </a:xfr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txBody>
          <a:bodyPr anchor="ctr">
            <a:normAutofit/>
          </a:bodyPr>
          <a:lstStyle/>
          <a:p>
            <a:pPr lvl="0">
              <a:spcBef>
                <a:spcPts val="1000"/>
              </a:spcBef>
            </a:pP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>Modelling Studies</a:t>
            </a: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/>
            </a:r>
            <a:b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</a:b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>(Benchmarking)</a:t>
            </a: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/>
            </a:r>
            <a:b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</a:br>
            <a:r>
              <a:rPr lang="en-GB" sz="1800" dirty="0" smtClean="0">
                <a:solidFill>
                  <a:prstClr val="black"/>
                </a:solidFill>
                <a:latin typeface="Calisto MT" panose="02040603050505030304" pitchFamily="18" charset="0"/>
                <a:ea typeface="+mn-ea"/>
                <a:cs typeface="+mn-cs"/>
              </a:rPr>
              <a:t>Bianca </a:t>
            </a:r>
            <a:r>
              <a:rPr lang="en-GB" sz="1800" dirty="0" smtClean="0">
                <a:solidFill>
                  <a:prstClr val="black"/>
                </a:solidFill>
                <a:latin typeface="Calisto MT" panose="02040603050505030304" pitchFamily="18" charset="0"/>
                <a:ea typeface="+mn-ea"/>
                <a:cs typeface="+mn-cs"/>
              </a:rPr>
              <a:t>Veglia</a:t>
            </a:r>
            <a:endParaRPr lang="en-GB" sz="1800" dirty="0">
              <a:solidFill>
                <a:schemeClr val="accent5">
                  <a:lumMod val="75000"/>
                </a:schemeClr>
              </a:solidFill>
              <a:latin typeface="Calisto MT" panose="0204060305050503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319520"/>
            <a:ext cx="12192000" cy="538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553527" y="6404094"/>
            <a:ext cx="3506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sto MT" panose="02040603050505030304" pitchFamily="18" charset="0"/>
              </a:rPr>
              <a:t>bianca.veglia@liverpool.ac.uk</a:t>
            </a:r>
            <a:endParaRPr lang="en-GB" dirty="0">
              <a:latin typeface="Calisto MT" panose="0204060305050503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240" y="0"/>
            <a:ext cx="1127760" cy="5701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92186" cy="559190"/>
          </a:xfrm>
          <a:prstGeom prst="rect">
            <a:avLst/>
          </a:prstGeom>
        </p:spPr>
      </p:pic>
      <p:pic>
        <p:nvPicPr>
          <p:cNvPr id="9" name="Picture 3" descr="C:\Users\spu92491\Documents\General\Logos\UoLiverpool-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896" y="-251000"/>
            <a:ext cx="3296061" cy="1346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spu92491\Documents\General\Logos\CI_logo_large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8564"/>
            <a:ext cx="972079" cy="549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spu92491\Documents\Presentation\Project Update 161024\CERN-log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4977" y="6254320"/>
            <a:ext cx="603680" cy="603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spu92491\Documents\Presentation\Project Update 161024\elena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8657" y="6097447"/>
            <a:ext cx="703343" cy="760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03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319520"/>
            <a:ext cx="12192000" cy="538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3634" y="0"/>
            <a:ext cx="1338366" cy="6766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2451" cy="55231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043725" y="6371630"/>
            <a:ext cx="2104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alisto MT" panose="02040603050505030304" pitchFamily="18" charset="0"/>
              </a:rPr>
              <a:t> </a:t>
            </a:r>
            <a:r>
              <a:rPr lang="en-GB" dirty="0" smtClean="0">
                <a:latin typeface="Calisto MT" panose="02040603050505030304" pitchFamily="18" charset="0"/>
              </a:rPr>
              <a:t>Cooling meeting</a:t>
            </a:r>
            <a:endParaRPr lang="en-GB" dirty="0">
              <a:latin typeface="Calisto MT" panose="02040603050505030304" pitchFamily="18" charset="0"/>
            </a:endParaRPr>
          </a:p>
        </p:txBody>
      </p:sp>
      <p:pic>
        <p:nvPicPr>
          <p:cNvPr id="17" name="Picture 3" descr="C:\Users\spu92491\Documents\General\Logos\UoLiverpool-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753" y="-236858"/>
            <a:ext cx="3296061" cy="1346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C:\Users\spu92491\Documents\General\Logos\CI_logo_large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8006"/>
            <a:ext cx="979055" cy="553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spu92491\Documents\Presentation\Project Update 161024\CERN-log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9690" y="6231513"/>
            <a:ext cx="620636" cy="620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spu92491\Documents\Presentation\Project Update 161024\elena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2817" y="6155510"/>
            <a:ext cx="674583" cy="729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890" y="748921"/>
            <a:ext cx="6798220" cy="4745292"/>
          </a:xfr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22" name="Content Placeholder 1"/>
          <p:cNvSpPr txBox="1">
            <a:spLocks/>
          </p:cNvSpPr>
          <p:nvPr/>
        </p:nvSpPr>
        <p:spPr>
          <a:xfrm>
            <a:off x="3306619" y="5497463"/>
            <a:ext cx="5578763" cy="7780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Friction force computed as one passage through the electron cooler</a:t>
            </a:r>
          </a:p>
          <a:p>
            <a:r>
              <a:rPr lang="en-GB" dirty="0" smtClean="0"/>
              <a:t>Uniform distribution of electrons</a:t>
            </a:r>
          </a:p>
          <a:p>
            <a:r>
              <a:rPr lang="en-GB" dirty="0" smtClean="0"/>
              <a:t>RF-Simplified version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097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319520"/>
            <a:ext cx="12192000" cy="538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3634" y="0"/>
            <a:ext cx="1338366" cy="6766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2451" cy="55231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043725" y="6371630"/>
            <a:ext cx="2104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alisto MT" panose="02040603050505030304" pitchFamily="18" charset="0"/>
              </a:rPr>
              <a:t> </a:t>
            </a:r>
            <a:r>
              <a:rPr lang="en-GB" dirty="0" smtClean="0">
                <a:latin typeface="Calisto MT" panose="02040603050505030304" pitchFamily="18" charset="0"/>
              </a:rPr>
              <a:t>Cooling meeting</a:t>
            </a:r>
            <a:endParaRPr lang="en-GB" dirty="0">
              <a:latin typeface="Calisto MT" panose="02040603050505030304" pitchFamily="18" charset="0"/>
            </a:endParaRPr>
          </a:p>
        </p:txBody>
      </p:sp>
      <p:pic>
        <p:nvPicPr>
          <p:cNvPr id="17" name="Picture 3" descr="C:\Users\spu92491\Documents\General\Logos\UoLiverpool-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753" y="-236858"/>
            <a:ext cx="3296061" cy="1346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C:\Users\spu92491\Documents\General\Logos\CI_logo_large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8006"/>
            <a:ext cx="979055" cy="553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spu92491\Documents\Presentation\Project Update 161024\CERN-log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9690" y="6231513"/>
            <a:ext cx="620636" cy="620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spu92491\Documents\Presentation\Project Update 161024\elena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2817" y="6155510"/>
            <a:ext cx="674583" cy="729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82032" y="1310005"/>
            <a:ext cx="11780999" cy="42408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247440" y="2970336"/>
            <a:ext cx="2692257" cy="96255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0463" y="1935139"/>
            <a:ext cx="4743450" cy="1162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4995" y="3854349"/>
            <a:ext cx="2981325" cy="1066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56789" y="2990154"/>
            <a:ext cx="2867025" cy="990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88006" y="4740749"/>
            <a:ext cx="1733550" cy="7905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3718" y="4909938"/>
            <a:ext cx="2078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Is assumed that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782451" y="1433779"/>
            <a:ext cx="5083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BETACOOL → </a:t>
            </a:r>
            <a:r>
              <a:rPr lang="en-GB" i="1" dirty="0" err="1" smtClean="0"/>
              <a:t>Parkhomchuk</a:t>
            </a:r>
            <a:r>
              <a:rPr lang="en-GB" i="1" dirty="0" smtClean="0"/>
              <a:t> semi-empirical formula</a:t>
            </a:r>
            <a:endParaRPr lang="en-GB" b="1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5704676" y="1290483"/>
            <a:ext cx="0" cy="4240841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727550" y="4951370"/>
            <a:ext cx="2078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(fitting parameter)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6520639" y="1407888"/>
            <a:ext cx="5083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RF-TRACK → </a:t>
            </a:r>
            <a:r>
              <a:rPr lang="en-GB" i="1" dirty="0" smtClean="0"/>
              <a:t>Binary Collisions approach</a:t>
            </a:r>
            <a:endParaRPr lang="en-GB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3"/>
          <a:srcRect l="2675" r="4184"/>
          <a:stretch/>
        </p:blipFill>
        <p:spPr>
          <a:xfrm>
            <a:off x="5745023" y="1916971"/>
            <a:ext cx="6123709" cy="104122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702560" y="2778021"/>
            <a:ext cx="3485432" cy="2519263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9884113" y="3408284"/>
            <a:ext cx="1601577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Different impact parameters!</a:t>
            </a:r>
            <a:endParaRPr lang="en-GB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920528" y="4003001"/>
            <a:ext cx="1400175" cy="65722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612351" y="4507386"/>
            <a:ext cx="1266825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18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319520"/>
            <a:ext cx="12192000" cy="538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3634" y="0"/>
            <a:ext cx="1338366" cy="6766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2451" cy="55231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043725" y="6371630"/>
            <a:ext cx="2104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alisto MT" panose="02040603050505030304" pitchFamily="18" charset="0"/>
              </a:rPr>
              <a:t> </a:t>
            </a:r>
            <a:r>
              <a:rPr lang="en-GB" dirty="0" smtClean="0">
                <a:latin typeface="Calisto MT" panose="02040603050505030304" pitchFamily="18" charset="0"/>
              </a:rPr>
              <a:t>Cooling meeting</a:t>
            </a:r>
            <a:endParaRPr lang="en-GB" dirty="0">
              <a:latin typeface="Calisto MT" panose="02040603050505030304" pitchFamily="18" charset="0"/>
            </a:endParaRPr>
          </a:p>
        </p:txBody>
      </p:sp>
      <p:pic>
        <p:nvPicPr>
          <p:cNvPr id="17" name="Picture 3" descr="C:\Users\spu92491\Documents\General\Logos\UoLiverpool-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753" y="-236858"/>
            <a:ext cx="3296061" cy="1346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C:\Users\spu92491\Documents\General\Logos\CI_logo_large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8006"/>
            <a:ext cx="979055" cy="553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spu92491\Documents\Presentation\Project Update 161024\CERN-log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9690" y="6231513"/>
            <a:ext cx="620636" cy="620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spu92491\Documents\Presentation\Project Update 161024\elena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2817" y="6155510"/>
            <a:ext cx="674583" cy="729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151072" y="1043448"/>
            <a:ext cx="11780999" cy="49445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311214" y="1366478"/>
            <a:ext cx="5140895" cy="4219687"/>
          </a:xfrm>
          <a:prstGeom prst="rect">
            <a:avLst/>
          </a:prstGeom>
        </p:spPr>
      </p:pic>
      <p:pic>
        <p:nvPicPr>
          <p:cNvPr id="15" name="Content Placeholder 3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35"/>
          <a:stretch/>
        </p:blipFill>
        <p:spPr>
          <a:xfrm>
            <a:off x="6806421" y="1435057"/>
            <a:ext cx="4354257" cy="42196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7924982" y="1304154"/>
            <a:ext cx="3392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Why then this??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51072" y="5586164"/>
            <a:ext cx="6498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H. </a:t>
            </a:r>
            <a:r>
              <a:rPr lang="en-GB" sz="1400" dirty="0" err="1" smtClean="0"/>
              <a:t>Nersisyan</a:t>
            </a:r>
            <a:r>
              <a:rPr lang="en-GB" sz="1400" dirty="0" smtClean="0"/>
              <a:t> et al. </a:t>
            </a:r>
            <a:r>
              <a:rPr lang="en-GB" sz="1400" i="1" dirty="0" smtClean="0"/>
              <a:t>, Interactions Between Charged Particles in a Magnetic Field </a:t>
            </a:r>
            <a:r>
              <a:rPr lang="en-GB" sz="1400" dirty="0" smtClean="0"/>
              <a:t>(2007)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7860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319520"/>
            <a:ext cx="12192000" cy="538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3634" y="0"/>
            <a:ext cx="1338366" cy="6766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2451" cy="55231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043725" y="6371630"/>
            <a:ext cx="2104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alisto MT" panose="02040603050505030304" pitchFamily="18" charset="0"/>
              </a:rPr>
              <a:t> </a:t>
            </a:r>
            <a:r>
              <a:rPr lang="en-GB" dirty="0" smtClean="0">
                <a:latin typeface="Calisto MT" panose="02040603050505030304" pitchFamily="18" charset="0"/>
              </a:rPr>
              <a:t>Cooling meeting</a:t>
            </a:r>
            <a:endParaRPr lang="en-GB" dirty="0">
              <a:latin typeface="Calisto MT" panose="02040603050505030304" pitchFamily="18" charset="0"/>
            </a:endParaRPr>
          </a:p>
        </p:txBody>
      </p:sp>
      <p:pic>
        <p:nvPicPr>
          <p:cNvPr id="17" name="Picture 3" descr="C:\Users\spu92491\Documents\General\Logos\UoLiverpool-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753" y="-236858"/>
            <a:ext cx="3296061" cy="1346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C:\Users\spu92491\Documents\General\Logos\CI_logo_large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8006"/>
            <a:ext cx="979055" cy="553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spu92491\Documents\Presentation\Project Update 161024\CERN-log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9690" y="6231513"/>
            <a:ext cx="620636" cy="620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spu92491\Documents\Presentation\Project Update 161024\elena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2817" y="6155510"/>
            <a:ext cx="674583" cy="729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82032" y="1310005"/>
            <a:ext cx="11780999" cy="42408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2032" y="1320992"/>
            <a:ext cx="10515600" cy="4351338"/>
          </a:xfrm>
        </p:spPr>
        <p:txBody>
          <a:bodyPr/>
          <a:lstStyle/>
          <a:p>
            <a:r>
              <a:rPr lang="en-GB" dirty="0" smtClean="0"/>
              <a:t>Get an analytical description of how considering negative ions change the general expression of the force</a:t>
            </a:r>
          </a:p>
          <a:p>
            <a:endParaRPr lang="en-GB" dirty="0"/>
          </a:p>
          <a:p>
            <a:r>
              <a:rPr lang="en-GB" dirty="0" smtClean="0"/>
              <a:t>Emittance evolution comparisons (?)</a:t>
            </a:r>
          </a:p>
          <a:p>
            <a:endParaRPr lang="en-GB" dirty="0"/>
          </a:p>
          <a:p>
            <a:r>
              <a:rPr lang="en-GB" dirty="0" smtClean="0"/>
              <a:t>Is the effect of ions on e</a:t>
            </a:r>
            <a:r>
              <a:rPr lang="en-GB" baseline="30000" dirty="0" smtClean="0"/>
              <a:t>-</a:t>
            </a:r>
            <a:r>
              <a:rPr lang="en-GB" dirty="0" smtClean="0"/>
              <a:t> negligible or not?</a:t>
            </a:r>
          </a:p>
          <a:p>
            <a:endParaRPr lang="en-GB" dirty="0"/>
          </a:p>
          <a:p>
            <a:r>
              <a:rPr lang="en-GB" dirty="0" smtClean="0"/>
              <a:t>IBS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15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2183</TotalTime>
  <Words>106</Words>
  <Application>Microsoft Office PowerPoint</Application>
  <PresentationFormat>Widescreen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Calisto MT</vt:lpstr>
      <vt:lpstr>Office Theme</vt:lpstr>
      <vt:lpstr>Modelling Studies (Benchmarking) Bianca Veglia</vt:lpstr>
      <vt:lpstr>PowerPoint Presentation</vt:lpstr>
      <vt:lpstr>PowerPoint Presentation</vt:lpstr>
      <vt:lpstr>PowerPoint Presentation</vt:lpstr>
      <vt:lpstr>PowerPoint Presentation</vt:lpstr>
    </vt:vector>
  </TitlesOfParts>
  <Company>Science and Technology Facilities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Veglia, Bianca (-,DL,-)</dc:creator>
  <cp:lastModifiedBy>Veglia, Bianca (-,DL,-)</cp:lastModifiedBy>
  <cp:revision>55</cp:revision>
  <dcterms:created xsi:type="dcterms:W3CDTF">2018-01-21T12:10:19Z</dcterms:created>
  <dcterms:modified xsi:type="dcterms:W3CDTF">2018-11-08T09:20:32Z</dcterms:modified>
</cp:coreProperties>
</file>