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9"/>
  </p:handoutMasterIdLst>
  <p:sldIdLst>
    <p:sldId id="257" r:id="rId2"/>
    <p:sldId id="285" r:id="rId3"/>
    <p:sldId id="286" r:id="rId4"/>
    <p:sldId id="287" r:id="rId5"/>
    <p:sldId id="290" r:id="rId6"/>
    <p:sldId id="289" r:id="rId7"/>
    <p:sldId id="288" r:id="rId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EF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763" autoAdjust="0"/>
  </p:normalViewPr>
  <p:slideViewPr>
    <p:cSldViewPr showGuides="1">
      <p:cViewPr varScale="1">
        <p:scale>
          <a:sx n="127" d="100"/>
          <a:sy n="127" d="100"/>
        </p:scale>
        <p:origin x="1026" y="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7A1512-3ED5-49E3-B75E-50422B0F7AE2}" type="datetimeFigureOut">
              <a:rPr lang="en-US" smtClean="0"/>
              <a:t>11/28/2018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64779B-CFC6-49FF-8A52-68D5262F040D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3419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5A7FC9-8BBF-48DB-8458-68CF203037A6}" type="datetimeFigureOut">
              <a:rPr lang="en-US" smtClean="0"/>
              <a:t>11/28/2018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AF4F63-A035-465F-8FE0-1947AD2CFD5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96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5A7FC9-8BBF-48DB-8458-68CF203037A6}" type="datetimeFigureOut">
              <a:rPr lang="en-US" smtClean="0"/>
              <a:t>11/28/2018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AF4F63-A035-465F-8FE0-1947AD2CFD5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272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5A7FC9-8BBF-48DB-8458-68CF203037A6}" type="datetimeFigureOut">
              <a:rPr lang="en-US" smtClean="0"/>
              <a:t>11/28/2018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AF4F63-A035-465F-8FE0-1947AD2CFD5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0777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8"/>
          <p:cNvSpPr>
            <a:spLocks noChangeArrowheads="1"/>
          </p:cNvSpPr>
          <p:nvPr userDrawn="1"/>
        </p:nvSpPr>
        <p:spPr bwMode="auto">
          <a:xfrm>
            <a:off x="0" y="0"/>
            <a:ext cx="9144000" cy="526256"/>
          </a:xfrm>
          <a:prstGeom prst="rect">
            <a:avLst/>
          </a:prstGeom>
          <a:solidFill>
            <a:srgbClr val="006699"/>
          </a:solidFill>
          <a:ln>
            <a:noFill/>
          </a:ln>
          <a:extLst/>
        </p:spPr>
        <p:txBody>
          <a:bodyPr/>
          <a:lstStyle/>
          <a:p>
            <a:pPr algn="l">
              <a:buFontTx/>
              <a:buNone/>
            </a:pPr>
            <a:endParaRPr lang="en-US" sz="1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8" name="Segnaposto piè di pagina 3"/>
          <p:cNvSpPr txBox="1">
            <a:spLocks noGrp="1"/>
          </p:cNvSpPr>
          <p:nvPr userDrawn="1"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rgbClr val="00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3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Times New Roman" pitchFamily="18" charset="0"/>
              <a:defRPr sz="23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Times New Roman" pitchFamily="18" charset="0"/>
              <a:defRPr sz="23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Times New Roman" pitchFamily="18" charset="0"/>
              <a:defRPr sz="23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Times New Roman" pitchFamily="18" charset="0"/>
              <a:defRPr sz="23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it-IT" sz="1400" dirty="0">
                <a:solidFill>
                  <a:schemeClr val="bg1"/>
                </a:solidFill>
                <a:latin typeface="Arial Narrow" pitchFamily="34" charset="0"/>
                <a:cs typeface="Arial" pitchFamily="34" charset="0"/>
              </a:rPr>
              <a:t>Mattia Rizzi, </a:t>
            </a:r>
            <a:r>
              <a:rPr lang="it-IT" sz="1400" dirty="0" err="1">
                <a:solidFill>
                  <a:schemeClr val="bg1"/>
                </a:solidFill>
                <a:latin typeface="Arial Narrow" pitchFamily="34" charset="0"/>
                <a:cs typeface="Arial" pitchFamily="34" charset="0"/>
              </a:rPr>
              <a:t>Ph.D</a:t>
            </a:r>
            <a:r>
              <a:rPr lang="it-IT" sz="1400" dirty="0">
                <a:solidFill>
                  <a:schemeClr val="bg1"/>
                </a:solidFill>
                <a:latin typeface="Arial Narrow" pitchFamily="34" charset="0"/>
                <a:cs typeface="Arial" pitchFamily="34" charset="0"/>
              </a:rPr>
              <a:t> </a:t>
            </a:r>
            <a:r>
              <a:rPr lang="it-IT" sz="1400" dirty="0" err="1">
                <a:solidFill>
                  <a:schemeClr val="bg1"/>
                </a:solidFill>
                <a:latin typeface="Arial Narrow" pitchFamily="34" charset="0"/>
                <a:cs typeface="Arial" pitchFamily="34" charset="0"/>
              </a:rPr>
              <a:t>student</a:t>
            </a:r>
            <a:r>
              <a:rPr lang="it-IT" sz="1400" dirty="0">
                <a:solidFill>
                  <a:schemeClr val="bg1"/>
                </a:solidFill>
                <a:latin typeface="Arial Narrow" pitchFamily="34" charset="0"/>
                <a:cs typeface="Arial" pitchFamily="34" charset="0"/>
              </a:rPr>
              <a:t> </a:t>
            </a:r>
            <a:r>
              <a:rPr lang="it-IT" sz="1400" i="1" dirty="0">
                <a:solidFill>
                  <a:schemeClr val="bg1"/>
                </a:solidFill>
                <a:latin typeface="Arial Narrow" pitchFamily="34" charset="0"/>
                <a:cs typeface="Arial" pitchFamily="34" charset="0"/>
              </a:rPr>
              <a:t>– </a:t>
            </a:r>
            <a:r>
              <a:rPr lang="it-IT" sz="1400" i="1" dirty="0" err="1">
                <a:solidFill>
                  <a:schemeClr val="bg1"/>
                </a:solidFill>
                <a:latin typeface="Arial Narrow" pitchFamily="34" charset="0"/>
                <a:cs typeface="Arial" pitchFamily="34" charset="0"/>
              </a:rPr>
              <a:t>University</a:t>
            </a:r>
            <a:r>
              <a:rPr lang="it-IT" sz="1400" i="1" dirty="0">
                <a:solidFill>
                  <a:schemeClr val="bg1"/>
                </a:solidFill>
                <a:latin typeface="Arial Narrow" pitchFamily="34" charset="0"/>
                <a:cs typeface="Arial" pitchFamily="34" charset="0"/>
              </a:rPr>
              <a:t> of Brescia</a:t>
            </a:r>
            <a:r>
              <a:rPr lang="it-IT" sz="1400" dirty="0">
                <a:solidFill>
                  <a:schemeClr val="bg1"/>
                </a:solidFill>
                <a:latin typeface="Arial Narrow" pitchFamily="34" charset="0"/>
                <a:cs typeface="Arial" pitchFamily="34" charset="0"/>
              </a:rPr>
              <a:t>                      </a:t>
            </a:r>
            <a:r>
              <a:rPr lang="it-IT" sz="1400" baseline="0" dirty="0">
                <a:solidFill>
                  <a:schemeClr val="bg1"/>
                </a:solidFill>
                <a:latin typeface="Arial Narrow" pitchFamily="34" charset="0"/>
                <a:cs typeface="+mn-cs"/>
              </a:rPr>
              <a:t>   	</a:t>
            </a:r>
            <a:r>
              <a:rPr lang="it-IT" sz="1400" dirty="0">
                <a:solidFill>
                  <a:schemeClr val="bg1"/>
                </a:solidFill>
                <a:latin typeface="Arial Narrow" pitchFamily="34" charset="0"/>
              </a:rPr>
              <a:t> 				Slide</a:t>
            </a:r>
            <a:r>
              <a:rPr lang="it-IT" sz="1400" baseline="0" dirty="0">
                <a:solidFill>
                  <a:schemeClr val="bg1"/>
                </a:solidFill>
                <a:latin typeface="Arial Narrow" pitchFamily="34" charset="0"/>
              </a:rPr>
              <a:t> N.</a:t>
            </a:r>
            <a:fld id="{F94B34C0-0478-45B7-A1F1-BB24613028F1}" type="slidenum">
              <a:rPr lang="it-IT" sz="1400" smtClean="0">
                <a:solidFill>
                  <a:schemeClr val="bg1"/>
                </a:solidFill>
                <a:latin typeface="Arial Narrow" pitchFamily="34" charset="0"/>
              </a:rPr>
              <a:pPr algn="l" eaLnBrk="1" hangingPunct="1">
                <a:buFontTx/>
                <a:buNone/>
              </a:pPr>
              <a:t>‹N›</a:t>
            </a:fld>
            <a:endParaRPr lang="it-IT" sz="14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9" name="Picture 25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39552" cy="536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16"/>
          <p:cNvSpPr txBox="1">
            <a:spLocks noChangeArrowheads="1"/>
          </p:cNvSpPr>
          <p:nvPr userDrawn="1"/>
        </p:nvSpPr>
        <p:spPr bwMode="auto">
          <a:xfrm>
            <a:off x="683568" y="113145"/>
            <a:ext cx="8316912" cy="549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0800">
            <a:spAutoFit/>
          </a:bodyPr>
          <a:lstStyle>
            <a:lvl1pPr eaLnBrk="0" hangingPunct="0">
              <a:defRPr sz="23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Times New Roman" pitchFamily="18" charset="0"/>
              <a:defRPr sz="23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Times New Roman" pitchFamily="18" charset="0"/>
              <a:defRPr sz="23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Times New Roman" pitchFamily="18" charset="0"/>
              <a:defRPr sz="23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Times New Roman" pitchFamily="18" charset="0"/>
              <a:defRPr sz="23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1200" dirty="0">
                <a:solidFill>
                  <a:schemeClr val="bg1"/>
                </a:solidFill>
                <a:latin typeface="Arial" pitchFamily="34" charset="0"/>
                <a:ea typeface="+mn-ea"/>
                <a:cs typeface="+mn-cs"/>
              </a:rPr>
              <a:t>FLEXIBLE WIRED AND WIRELESS SYSTEMS FOR MEASUREMENT APPLICATIONS </a:t>
            </a:r>
          </a:p>
          <a:p>
            <a:pPr eaLnBrk="1" hangingPunct="1">
              <a:buFontTx/>
              <a:buNone/>
            </a:pPr>
            <a:endParaRPr 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7151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5A7FC9-8BBF-48DB-8458-68CF203037A6}" type="datetimeFigureOut">
              <a:rPr lang="en-US" smtClean="0"/>
              <a:t>11/28/2018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AF4F63-A035-465F-8FE0-1947AD2CFD5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398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5A7FC9-8BBF-48DB-8458-68CF203037A6}" type="datetimeFigureOut">
              <a:rPr lang="en-US" smtClean="0"/>
              <a:t>11/28/2018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AF4F63-A035-465F-8FE0-1947AD2CFD5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604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5A7FC9-8BBF-48DB-8458-68CF203037A6}" type="datetimeFigureOut">
              <a:rPr lang="en-US" smtClean="0"/>
              <a:t>11/28/2018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AF4F63-A035-465F-8FE0-1947AD2CFD5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36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5A7FC9-8BBF-48DB-8458-68CF203037A6}" type="datetimeFigureOut">
              <a:rPr lang="en-US" smtClean="0"/>
              <a:t>11/28/2018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AF4F63-A035-465F-8FE0-1947AD2CFD5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861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5A7FC9-8BBF-48DB-8458-68CF203037A6}" type="datetimeFigureOut">
              <a:rPr lang="en-US" smtClean="0"/>
              <a:t>11/28/2018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AF4F63-A035-465F-8FE0-1947AD2CFD5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530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5A7FC9-8BBF-48DB-8458-68CF203037A6}" type="datetimeFigureOut">
              <a:rPr lang="en-US" smtClean="0"/>
              <a:t>11/28/2018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AF4F63-A035-465F-8FE0-1947AD2CFD5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839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5A7FC9-8BBF-48DB-8458-68CF203037A6}" type="datetimeFigureOut">
              <a:rPr lang="en-US" smtClean="0"/>
              <a:t>11/28/2018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AF4F63-A035-465F-8FE0-1947AD2CFD5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097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5A7FC9-8BBF-48DB-8458-68CF203037A6}" type="datetimeFigureOut">
              <a:rPr lang="en-US" smtClean="0"/>
              <a:t>11/28/2018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AF4F63-A035-465F-8FE0-1947AD2CFD5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168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2"/>
          <p:cNvSpPr/>
          <p:nvPr userDrawn="1"/>
        </p:nvSpPr>
        <p:spPr bwMode="auto">
          <a:xfrm>
            <a:off x="-36513" y="-26988"/>
            <a:ext cx="9180513" cy="791692"/>
          </a:xfrm>
          <a:custGeom>
            <a:avLst/>
            <a:gdLst/>
            <a:ahLst/>
            <a:cxnLst/>
            <a:rect l="l" t="t" r="r" b="b"/>
            <a:pathLst>
              <a:path w="9214942" h="1265366">
                <a:moveTo>
                  <a:pt x="3313097" y="10"/>
                </a:moveTo>
                <a:cubicBezTo>
                  <a:pt x="5602729" y="-358"/>
                  <a:pt x="8269435" y="9900"/>
                  <a:pt x="9214942" y="26246"/>
                </a:cubicBezTo>
                <a:lnTo>
                  <a:pt x="9214942" y="563267"/>
                </a:lnTo>
                <a:cubicBezTo>
                  <a:pt x="5547836" y="23029"/>
                  <a:pt x="3496905" y="1716039"/>
                  <a:pt x="13822" y="1146649"/>
                </a:cubicBezTo>
                <a:lnTo>
                  <a:pt x="0" y="13884"/>
                </a:lnTo>
                <a:cubicBezTo>
                  <a:pt x="633265" y="4501"/>
                  <a:pt x="1901522" y="236"/>
                  <a:pt x="3313097" y="10"/>
                </a:cubicBez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8" name="Freeform 13"/>
          <p:cNvSpPr/>
          <p:nvPr userDrawn="1"/>
        </p:nvSpPr>
        <p:spPr bwMode="auto">
          <a:xfrm>
            <a:off x="-23812" y="-49213"/>
            <a:ext cx="9202738" cy="654844"/>
          </a:xfrm>
          <a:custGeom>
            <a:avLst/>
            <a:gdLst>
              <a:gd name="connsiteX0" fmla="*/ 1348994 w 9195120"/>
              <a:gd name="connsiteY0" fmla="*/ 0 h 910490"/>
              <a:gd name="connsiteX1" fmla="*/ 9170068 w 9195120"/>
              <a:gd name="connsiteY1" fmla="*/ 4613 h 910490"/>
              <a:gd name="connsiteX2" fmla="*/ 9195120 w 9195120"/>
              <a:gd name="connsiteY2" fmla="*/ 247976 h 910490"/>
              <a:gd name="connsiteX3" fmla="*/ 0 w 9195120"/>
              <a:gd name="connsiteY3" fmla="*/ 807170 h 910490"/>
              <a:gd name="connsiteX4" fmla="*/ 0 w 9195120"/>
              <a:gd name="connsiteY4" fmla="*/ 6040 h 910490"/>
              <a:gd name="connsiteX5" fmla="*/ 1348994 w 9195120"/>
              <a:gd name="connsiteY5" fmla="*/ 0 h 910490"/>
              <a:gd name="connsiteX0" fmla="*/ 1436676 w 9195120"/>
              <a:gd name="connsiteY0" fmla="*/ 0 h 948068"/>
              <a:gd name="connsiteX1" fmla="*/ 9170068 w 9195120"/>
              <a:gd name="connsiteY1" fmla="*/ 42191 h 948068"/>
              <a:gd name="connsiteX2" fmla="*/ 9195120 w 9195120"/>
              <a:gd name="connsiteY2" fmla="*/ 285554 h 948068"/>
              <a:gd name="connsiteX3" fmla="*/ 0 w 9195120"/>
              <a:gd name="connsiteY3" fmla="*/ 844748 h 948068"/>
              <a:gd name="connsiteX4" fmla="*/ 0 w 9195120"/>
              <a:gd name="connsiteY4" fmla="*/ 43618 h 948068"/>
              <a:gd name="connsiteX5" fmla="*/ 1436676 w 9195120"/>
              <a:gd name="connsiteY5" fmla="*/ 0 h 948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95120" h="948068">
                <a:moveTo>
                  <a:pt x="1436676" y="0"/>
                </a:moveTo>
                <a:lnTo>
                  <a:pt x="9170068" y="42191"/>
                </a:lnTo>
                <a:cubicBezTo>
                  <a:pt x="9170068" y="106611"/>
                  <a:pt x="9195120" y="221134"/>
                  <a:pt x="9195120" y="285554"/>
                </a:cubicBezTo>
                <a:cubicBezTo>
                  <a:pt x="5529112" y="-218219"/>
                  <a:pt x="3467636" y="1355225"/>
                  <a:pt x="0" y="844748"/>
                </a:cubicBezTo>
                <a:lnTo>
                  <a:pt x="0" y="43618"/>
                </a:lnTo>
                <a:lnTo>
                  <a:pt x="1436676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3691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503548" y="2276872"/>
            <a:ext cx="813690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uRV</a:t>
            </a:r>
            <a:r>
              <a:rPr lang="en-US" sz="5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core</a:t>
            </a:r>
          </a:p>
          <a:p>
            <a:pPr algn="ctr"/>
            <a:r>
              <a:rPr lang="en-US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small footprint RISC-V core for embedded systems</a:t>
            </a:r>
          </a:p>
          <a:p>
            <a:endParaRPr lang="en-US" sz="4000" dirty="0"/>
          </a:p>
          <a:p>
            <a:endParaRPr lang="en-US" sz="4000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0C78104D-77A0-4B71-8556-C6AF213CCA05}"/>
              </a:ext>
            </a:extLst>
          </p:cNvPr>
          <p:cNvSpPr txBox="1"/>
          <p:nvPr/>
        </p:nvSpPr>
        <p:spPr>
          <a:xfrm>
            <a:off x="3275856" y="5229200"/>
            <a:ext cx="287085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400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Mattia Rizzi</a:t>
            </a:r>
          </a:p>
          <a:p>
            <a:pPr algn="ctr"/>
            <a:r>
              <a:rPr lang="it-IT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the </a:t>
            </a:r>
            <a:r>
              <a:rPr lang="it-IT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behalf</a:t>
            </a:r>
            <a:r>
              <a:rPr lang="it-IT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</a:p>
          <a:p>
            <a:pPr algn="ctr"/>
            <a:r>
              <a:rPr lang="it-IT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Tomasz</a:t>
            </a:r>
            <a:r>
              <a:rPr lang="it-IT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Wlostowski</a:t>
            </a:r>
            <a:endParaRPr lang="it-IT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74803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/>
          <p:cNvPicPr/>
          <p:nvPr/>
        </p:nvPicPr>
        <p:blipFill>
          <a:blip r:embed="rId2"/>
          <a:stretch>
            <a:fillRect/>
          </a:stretch>
        </p:blipFill>
        <p:spPr>
          <a:xfrm>
            <a:off x="118865" y="6249570"/>
            <a:ext cx="1457398" cy="969857"/>
          </a:xfrm>
          <a:prstGeom prst="rect">
            <a:avLst/>
          </a:prstGeom>
          <a:ln>
            <a:noFill/>
          </a:ln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1818190E-E1BC-4E06-828B-6B195114DE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4045" y="764704"/>
            <a:ext cx="9144000" cy="6269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29375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58CCF6B9-4EF2-40AF-9071-91BCF93552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928848"/>
            <a:ext cx="9144000" cy="5929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2754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3B37C6C6-4FCF-442B-9D2E-E53D62F85A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8680"/>
            <a:ext cx="9144000" cy="6404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672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A663D38D-1D95-48A0-82DD-305FCDBA03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58" y="908720"/>
            <a:ext cx="9030910" cy="5750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676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39D7CF1A-6FFF-49B9-B3F3-3FAB401A11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777859"/>
            <a:ext cx="8172400" cy="6048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9046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4CFE2BBC-6654-4E2A-933C-10B0201F15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980728"/>
            <a:ext cx="8316416" cy="5829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279429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</Words>
  <Application>Microsoft Office PowerPoint</Application>
  <PresentationFormat>Presentazione su schermo (4:3)</PresentationFormat>
  <Paragraphs>5</Paragraphs>
  <Slides>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1" baseType="lpstr">
      <vt:lpstr>Arial</vt:lpstr>
      <vt:lpstr>Arial Narrow</vt:lpstr>
      <vt:lpstr>Calibri</vt:lpstr>
      <vt:lpstr>1_Tema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mattia</dc:creator>
  <cp:lastModifiedBy>mattia rizzi</cp:lastModifiedBy>
  <cp:revision>349</cp:revision>
  <cp:lastPrinted>2017-07-12T11:49:52Z</cp:lastPrinted>
  <dcterms:created xsi:type="dcterms:W3CDTF">2017-06-25T21:42:25Z</dcterms:created>
  <dcterms:modified xsi:type="dcterms:W3CDTF">2018-11-29T08:00:38Z</dcterms:modified>
</cp:coreProperties>
</file>