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ink/ink1.xml" ContentType="application/inkml+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342" r:id="rId3"/>
    <p:sldId id="269" r:id="rId4"/>
    <p:sldId id="307" r:id="rId5"/>
    <p:sldId id="326" r:id="rId6"/>
    <p:sldId id="327" r:id="rId7"/>
    <p:sldId id="318" r:id="rId8"/>
    <p:sldId id="333" r:id="rId9"/>
    <p:sldId id="309" r:id="rId10"/>
    <p:sldId id="259" r:id="rId11"/>
    <p:sldId id="260" r:id="rId12"/>
    <p:sldId id="330" r:id="rId13"/>
    <p:sldId id="332" r:id="rId14"/>
    <p:sldId id="261" r:id="rId15"/>
    <p:sldId id="262" r:id="rId16"/>
    <p:sldId id="263" r:id="rId17"/>
    <p:sldId id="315" r:id="rId18"/>
    <p:sldId id="339" r:id="rId19"/>
    <p:sldId id="340" r:id="rId20"/>
    <p:sldId id="334" r:id="rId21"/>
    <p:sldId id="343" r:id="rId22"/>
    <p:sldId id="345" r:id="rId23"/>
    <p:sldId id="335" r:id="rId24"/>
    <p:sldId id="347" r:id="rId25"/>
    <p:sldId id="346" r:id="rId26"/>
    <p:sldId id="316" r:id="rId27"/>
    <p:sldId id="329" r:id="rId28"/>
    <p:sldId id="348" r:id="rId29"/>
    <p:sldId id="319" r:id="rId30"/>
    <p:sldId id="265" r:id="rId31"/>
    <p:sldId id="337" r:id="rId32"/>
    <p:sldId id="338" r:id="rId33"/>
    <p:sldId id="257" r:id="rId34"/>
    <p:sldId id="258" r:id="rId35"/>
    <p:sldId id="350" r:id="rId36"/>
    <p:sldId id="317" r:id="rId37"/>
    <p:sldId id="349"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010BD8-134F-4CF4-80D4-97E6B862655A}" v="146" dt="2018-11-27T08:09:38.4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39" autoAdjust="0"/>
  </p:normalViewPr>
  <p:slideViewPr>
    <p:cSldViewPr snapToGrid="0">
      <p:cViewPr varScale="1">
        <p:scale>
          <a:sx n="64" d="100"/>
          <a:sy n="64" d="100"/>
        </p:scale>
        <p:origin x="9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Hower" userId="105cb520a8a010b1" providerId="LiveId" clId="{F0010BD8-134F-4CF4-80D4-97E6B862655A}"/>
    <pc:docChg chg="undo redo custSel addSld delSld modSld modMainMaster">
      <pc:chgData name="Zhang Hower" userId="105cb520a8a010b1" providerId="LiveId" clId="{F0010BD8-134F-4CF4-80D4-97E6B862655A}" dt="2018-11-27T08:09:58.125" v="3342" actId="1076"/>
      <pc:docMkLst>
        <pc:docMk/>
      </pc:docMkLst>
      <pc:sldChg chg="modSp">
        <pc:chgData name="Zhang Hower" userId="105cb520a8a010b1" providerId="LiveId" clId="{F0010BD8-134F-4CF4-80D4-97E6B862655A}" dt="2018-11-27T01:17:48.857" v="3038" actId="20577"/>
        <pc:sldMkLst>
          <pc:docMk/>
          <pc:sldMk cId="2962293377" sldId="256"/>
        </pc:sldMkLst>
        <pc:spChg chg="mod">
          <ac:chgData name="Zhang Hower" userId="105cb520a8a010b1" providerId="LiveId" clId="{F0010BD8-134F-4CF4-80D4-97E6B862655A}" dt="2018-11-27T01:16:18.282" v="2987"/>
          <ac:spMkLst>
            <pc:docMk/>
            <pc:sldMk cId="2962293377" sldId="256"/>
            <ac:spMk id="2" creationId="{BB12B965-76FD-4900-8B7B-6CA326682FEE}"/>
          </ac:spMkLst>
        </pc:spChg>
        <pc:spChg chg="mod">
          <ac:chgData name="Zhang Hower" userId="105cb520a8a010b1" providerId="LiveId" clId="{F0010BD8-134F-4CF4-80D4-97E6B862655A}" dt="2018-11-27T01:17:48.857" v="3038" actId="20577"/>
          <ac:spMkLst>
            <pc:docMk/>
            <pc:sldMk cId="2962293377" sldId="256"/>
            <ac:spMk id="3" creationId="{70D6818D-D4B0-426F-B005-8F367690200D}"/>
          </ac:spMkLst>
        </pc:spChg>
      </pc:sldChg>
      <pc:sldChg chg="addSp delSp modSp">
        <pc:chgData name="Zhang Hower" userId="105cb520a8a010b1" providerId="LiveId" clId="{F0010BD8-134F-4CF4-80D4-97E6B862655A}" dt="2018-11-26T16:55:14.116" v="1221" actId="1076"/>
        <pc:sldMkLst>
          <pc:docMk/>
          <pc:sldMk cId="4112390228" sldId="257"/>
        </pc:sldMkLst>
        <pc:spChg chg="mod topLvl">
          <ac:chgData name="Zhang Hower" userId="105cb520a8a010b1" providerId="LiveId" clId="{F0010BD8-134F-4CF4-80D4-97E6B862655A}" dt="2018-11-26T16:54:04.970" v="1140" actId="403"/>
          <ac:spMkLst>
            <pc:docMk/>
            <pc:sldMk cId="4112390228" sldId="257"/>
            <ac:spMk id="7" creationId="{58422030-BF07-4BF9-9F57-4E55C37DD913}"/>
          </ac:spMkLst>
        </pc:spChg>
        <pc:spChg chg="mod topLvl">
          <ac:chgData name="Zhang Hower" userId="105cb520a8a010b1" providerId="LiveId" clId="{F0010BD8-134F-4CF4-80D4-97E6B862655A}" dt="2018-11-26T16:54:04.970" v="1140" actId="403"/>
          <ac:spMkLst>
            <pc:docMk/>
            <pc:sldMk cId="4112390228" sldId="257"/>
            <ac:spMk id="8" creationId="{2BC0C563-29AF-4896-8B34-91478499F2E8}"/>
          </ac:spMkLst>
        </pc:spChg>
        <pc:spChg chg="mod topLvl">
          <ac:chgData name="Zhang Hower" userId="105cb520a8a010b1" providerId="LiveId" clId="{F0010BD8-134F-4CF4-80D4-97E6B862655A}" dt="2018-11-26T16:54:04.970" v="1140" actId="403"/>
          <ac:spMkLst>
            <pc:docMk/>
            <pc:sldMk cId="4112390228" sldId="257"/>
            <ac:spMk id="9" creationId="{B3A96E06-9A0C-4CA7-9FA5-EBF504F20CF6}"/>
          </ac:spMkLst>
        </pc:spChg>
        <pc:spChg chg="mod topLvl">
          <ac:chgData name="Zhang Hower" userId="105cb520a8a010b1" providerId="LiveId" clId="{F0010BD8-134F-4CF4-80D4-97E6B862655A}" dt="2018-11-26T16:54:04.970" v="1140" actId="403"/>
          <ac:spMkLst>
            <pc:docMk/>
            <pc:sldMk cId="4112390228" sldId="257"/>
            <ac:spMk id="10" creationId="{3050AB61-9811-4439-BB51-11BD65F7DFF7}"/>
          </ac:spMkLst>
        </pc:spChg>
        <pc:spChg chg="mod topLvl">
          <ac:chgData name="Zhang Hower" userId="105cb520a8a010b1" providerId="LiveId" clId="{F0010BD8-134F-4CF4-80D4-97E6B862655A}" dt="2018-11-26T16:54:04.970" v="1140" actId="403"/>
          <ac:spMkLst>
            <pc:docMk/>
            <pc:sldMk cId="4112390228" sldId="257"/>
            <ac:spMk id="17" creationId="{AC215DE6-D9D3-4B1E-B88A-B6C0AF57CA35}"/>
          </ac:spMkLst>
        </pc:spChg>
        <pc:spChg chg="mod topLvl">
          <ac:chgData name="Zhang Hower" userId="105cb520a8a010b1" providerId="LiveId" clId="{F0010BD8-134F-4CF4-80D4-97E6B862655A}" dt="2018-11-26T16:54:04.970" v="1140" actId="403"/>
          <ac:spMkLst>
            <pc:docMk/>
            <pc:sldMk cId="4112390228" sldId="257"/>
            <ac:spMk id="18" creationId="{A33F036A-857D-4AFE-9DB2-89A214AC8867}"/>
          </ac:spMkLst>
        </pc:spChg>
        <pc:spChg chg="mod topLvl">
          <ac:chgData name="Zhang Hower" userId="105cb520a8a010b1" providerId="LiveId" clId="{F0010BD8-134F-4CF4-80D4-97E6B862655A}" dt="2018-11-26T16:54:04.970" v="1140" actId="403"/>
          <ac:spMkLst>
            <pc:docMk/>
            <pc:sldMk cId="4112390228" sldId="257"/>
            <ac:spMk id="19" creationId="{346F8BC1-9443-44C2-A5FC-B52AD4F8DA6C}"/>
          </ac:spMkLst>
        </pc:spChg>
        <pc:spChg chg="mod topLvl">
          <ac:chgData name="Zhang Hower" userId="105cb520a8a010b1" providerId="LiveId" clId="{F0010BD8-134F-4CF4-80D4-97E6B862655A}" dt="2018-11-26T16:54:04.970" v="1140" actId="403"/>
          <ac:spMkLst>
            <pc:docMk/>
            <pc:sldMk cId="4112390228" sldId="257"/>
            <ac:spMk id="20" creationId="{F4472770-9F37-4B44-A4FC-489742D1E5D7}"/>
          </ac:spMkLst>
        </pc:spChg>
        <pc:spChg chg="mod topLvl">
          <ac:chgData name="Zhang Hower" userId="105cb520a8a010b1" providerId="LiveId" clId="{F0010BD8-134F-4CF4-80D4-97E6B862655A}" dt="2018-11-26T16:54:04.970" v="1140" actId="403"/>
          <ac:spMkLst>
            <pc:docMk/>
            <pc:sldMk cId="4112390228" sldId="257"/>
            <ac:spMk id="21" creationId="{6404F3D5-D570-449C-BE48-D5EECABED62D}"/>
          </ac:spMkLst>
        </pc:spChg>
        <pc:spChg chg="mod topLvl">
          <ac:chgData name="Zhang Hower" userId="105cb520a8a010b1" providerId="LiveId" clId="{F0010BD8-134F-4CF4-80D4-97E6B862655A}" dt="2018-11-26T16:54:04.970" v="1140" actId="403"/>
          <ac:spMkLst>
            <pc:docMk/>
            <pc:sldMk cId="4112390228" sldId="257"/>
            <ac:spMk id="22" creationId="{9BFDCE7B-CBCA-4E64-A0B8-FF924684F345}"/>
          </ac:spMkLst>
        </pc:spChg>
        <pc:spChg chg="mod topLvl">
          <ac:chgData name="Zhang Hower" userId="105cb520a8a010b1" providerId="LiveId" clId="{F0010BD8-134F-4CF4-80D4-97E6B862655A}" dt="2018-11-26T16:54:04.970" v="1140" actId="403"/>
          <ac:spMkLst>
            <pc:docMk/>
            <pc:sldMk cId="4112390228" sldId="257"/>
            <ac:spMk id="23" creationId="{DC2A6223-E157-40F5-8D24-0CC20B966651}"/>
          </ac:spMkLst>
        </pc:spChg>
        <pc:spChg chg="mod topLvl">
          <ac:chgData name="Zhang Hower" userId="105cb520a8a010b1" providerId="LiveId" clId="{F0010BD8-134F-4CF4-80D4-97E6B862655A}" dt="2018-11-26T16:54:04.970" v="1140" actId="403"/>
          <ac:spMkLst>
            <pc:docMk/>
            <pc:sldMk cId="4112390228" sldId="257"/>
            <ac:spMk id="24" creationId="{510386E4-6B82-416A-BA43-748291E4A4D5}"/>
          </ac:spMkLst>
        </pc:spChg>
        <pc:spChg chg="mod topLvl">
          <ac:chgData name="Zhang Hower" userId="105cb520a8a010b1" providerId="LiveId" clId="{F0010BD8-134F-4CF4-80D4-97E6B862655A}" dt="2018-11-26T16:54:04.970" v="1140" actId="403"/>
          <ac:spMkLst>
            <pc:docMk/>
            <pc:sldMk cId="4112390228" sldId="257"/>
            <ac:spMk id="25" creationId="{3E5A4ECE-25A9-4390-9C00-282D70CA820A}"/>
          </ac:spMkLst>
        </pc:spChg>
        <pc:spChg chg="mod topLvl">
          <ac:chgData name="Zhang Hower" userId="105cb520a8a010b1" providerId="LiveId" clId="{F0010BD8-134F-4CF4-80D4-97E6B862655A}" dt="2018-11-26T16:54:04.970" v="1140" actId="403"/>
          <ac:spMkLst>
            <pc:docMk/>
            <pc:sldMk cId="4112390228" sldId="257"/>
            <ac:spMk id="26" creationId="{99A56D35-37BD-4435-A272-67C77D24BA7C}"/>
          </ac:spMkLst>
        </pc:spChg>
        <pc:spChg chg="mod topLvl">
          <ac:chgData name="Zhang Hower" userId="105cb520a8a010b1" providerId="LiveId" clId="{F0010BD8-134F-4CF4-80D4-97E6B862655A}" dt="2018-11-26T16:54:04.970" v="1140" actId="403"/>
          <ac:spMkLst>
            <pc:docMk/>
            <pc:sldMk cId="4112390228" sldId="257"/>
            <ac:spMk id="27" creationId="{A6819620-A0C2-4676-8D06-70F4E8C260C7}"/>
          </ac:spMkLst>
        </pc:spChg>
        <pc:spChg chg="mod topLvl">
          <ac:chgData name="Zhang Hower" userId="105cb520a8a010b1" providerId="LiveId" clId="{F0010BD8-134F-4CF4-80D4-97E6B862655A}" dt="2018-11-26T16:54:04.970" v="1140" actId="403"/>
          <ac:spMkLst>
            <pc:docMk/>
            <pc:sldMk cId="4112390228" sldId="257"/>
            <ac:spMk id="28" creationId="{A3273CDB-5F7C-484B-913B-A210A5081D74}"/>
          </ac:spMkLst>
        </pc:spChg>
        <pc:spChg chg="mod topLvl">
          <ac:chgData name="Zhang Hower" userId="105cb520a8a010b1" providerId="LiveId" clId="{F0010BD8-134F-4CF4-80D4-97E6B862655A}" dt="2018-11-26T16:54:04.970" v="1140" actId="403"/>
          <ac:spMkLst>
            <pc:docMk/>
            <pc:sldMk cId="4112390228" sldId="257"/>
            <ac:spMk id="29" creationId="{89C9AC3B-F603-44CF-92E7-59EDE18CDC00}"/>
          </ac:spMkLst>
        </pc:spChg>
        <pc:spChg chg="mod topLvl">
          <ac:chgData name="Zhang Hower" userId="105cb520a8a010b1" providerId="LiveId" clId="{F0010BD8-134F-4CF4-80D4-97E6B862655A}" dt="2018-11-26T16:54:04.970" v="1140" actId="403"/>
          <ac:spMkLst>
            <pc:docMk/>
            <pc:sldMk cId="4112390228" sldId="257"/>
            <ac:spMk id="30" creationId="{B96E313B-D8F1-4877-99D3-CD64FEC8D6E4}"/>
          </ac:spMkLst>
        </pc:spChg>
        <pc:spChg chg="mod topLvl">
          <ac:chgData name="Zhang Hower" userId="105cb520a8a010b1" providerId="LiveId" clId="{F0010BD8-134F-4CF4-80D4-97E6B862655A}" dt="2018-11-26T16:54:04.970" v="1140" actId="403"/>
          <ac:spMkLst>
            <pc:docMk/>
            <pc:sldMk cId="4112390228" sldId="257"/>
            <ac:spMk id="31" creationId="{3EA46913-9342-445F-A43B-72CF96D570EE}"/>
          </ac:spMkLst>
        </pc:spChg>
        <pc:spChg chg="mod topLvl">
          <ac:chgData name="Zhang Hower" userId="105cb520a8a010b1" providerId="LiveId" clId="{F0010BD8-134F-4CF4-80D4-97E6B862655A}" dt="2018-11-26T16:54:04.970" v="1140" actId="403"/>
          <ac:spMkLst>
            <pc:docMk/>
            <pc:sldMk cId="4112390228" sldId="257"/>
            <ac:spMk id="32" creationId="{117B504C-C254-48BE-8F12-09220D1426CC}"/>
          </ac:spMkLst>
        </pc:spChg>
        <pc:spChg chg="mod topLvl">
          <ac:chgData name="Zhang Hower" userId="105cb520a8a010b1" providerId="LiveId" clId="{F0010BD8-134F-4CF4-80D4-97E6B862655A}" dt="2018-11-26T16:54:04.970" v="1140" actId="403"/>
          <ac:spMkLst>
            <pc:docMk/>
            <pc:sldMk cId="4112390228" sldId="257"/>
            <ac:spMk id="33" creationId="{50BAB229-59C7-45EE-A84B-EB067EA1065C}"/>
          </ac:spMkLst>
        </pc:spChg>
        <pc:spChg chg="mod topLvl">
          <ac:chgData name="Zhang Hower" userId="105cb520a8a010b1" providerId="LiveId" clId="{F0010BD8-134F-4CF4-80D4-97E6B862655A}" dt="2018-11-26T16:54:04.970" v="1140" actId="403"/>
          <ac:spMkLst>
            <pc:docMk/>
            <pc:sldMk cId="4112390228" sldId="257"/>
            <ac:spMk id="34" creationId="{CA70D3FB-5724-4DA3-A286-6F27D50B1C37}"/>
          </ac:spMkLst>
        </pc:spChg>
        <pc:spChg chg="mod topLvl">
          <ac:chgData name="Zhang Hower" userId="105cb520a8a010b1" providerId="LiveId" clId="{F0010BD8-134F-4CF4-80D4-97E6B862655A}" dt="2018-11-26T16:54:04.970" v="1140" actId="403"/>
          <ac:spMkLst>
            <pc:docMk/>
            <pc:sldMk cId="4112390228" sldId="257"/>
            <ac:spMk id="35" creationId="{F1578826-3C28-49B2-A119-8CECCAA014B5}"/>
          </ac:spMkLst>
        </pc:spChg>
        <pc:spChg chg="mod topLvl">
          <ac:chgData name="Zhang Hower" userId="105cb520a8a010b1" providerId="LiveId" clId="{F0010BD8-134F-4CF4-80D4-97E6B862655A}" dt="2018-11-26T16:54:04.970" v="1140" actId="403"/>
          <ac:spMkLst>
            <pc:docMk/>
            <pc:sldMk cId="4112390228" sldId="257"/>
            <ac:spMk id="36" creationId="{70BD4ACF-A09D-4580-B83C-B9D6F51D1712}"/>
          </ac:spMkLst>
        </pc:spChg>
        <pc:spChg chg="mod topLvl">
          <ac:chgData name="Zhang Hower" userId="105cb520a8a010b1" providerId="LiveId" clId="{F0010BD8-134F-4CF4-80D4-97E6B862655A}" dt="2018-11-26T16:54:04.970" v="1140" actId="403"/>
          <ac:spMkLst>
            <pc:docMk/>
            <pc:sldMk cId="4112390228" sldId="257"/>
            <ac:spMk id="37" creationId="{64D102DD-81ED-4954-BAD9-8B4513246DC0}"/>
          </ac:spMkLst>
        </pc:spChg>
        <pc:spChg chg="mod topLvl">
          <ac:chgData name="Zhang Hower" userId="105cb520a8a010b1" providerId="LiveId" clId="{F0010BD8-134F-4CF4-80D4-97E6B862655A}" dt="2018-11-26T16:54:04.970" v="1140" actId="403"/>
          <ac:spMkLst>
            <pc:docMk/>
            <pc:sldMk cId="4112390228" sldId="257"/>
            <ac:spMk id="38" creationId="{C31B4B7F-E529-4DAD-BAB0-323F04FD2BDD}"/>
          </ac:spMkLst>
        </pc:spChg>
        <pc:spChg chg="mod topLvl">
          <ac:chgData name="Zhang Hower" userId="105cb520a8a010b1" providerId="LiveId" clId="{F0010BD8-134F-4CF4-80D4-97E6B862655A}" dt="2018-11-26T16:54:04.970" v="1140" actId="403"/>
          <ac:spMkLst>
            <pc:docMk/>
            <pc:sldMk cId="4112390228" sldId="257"/>
            <ac:spMk id="39" creationId="{C6F4840C-D388-44D8-A819-2EC3A1B3DC38}"/>
          </ac:spMkLst>
        </pc:spChg>
        <pc:spChg chg="mod topLvl">
          <ac:chgData name="Zhang Hower" userId="105cb520a8a010b1" providerId="LiveId" clId="{F0010BD8-134F-4CF4-80D4-97E6B862655A}" dt="2018-11-26T16:54:04.970" v="1140" actId="403"/>
          <ac:spMkLst>
            <pc:docMk/>
            <pc:sldMk cId="4112390228" sldId="257"/>
            <ac:spMk id="40" creationId="{76BBFC03-9467-47BF-8C09-BF22393CAB4F}"/>
          </ac:spMkLst>
        </pc:spChg>
        <pc:spChg chg="mod topLvl">
          <ac:chgData name="Zhang Hower" userId="105cb520a8a010b1" providerId="LiveId" clId="{F0010BD8-134F-4CF4-80D4-97E6B862655A}" dt="2018-11-26T16:54:04.970" v="1140" actId="403"/>
          <ac:spMkLst>
            <pc:docMk/>
            <pc:sldMk cId="4112390228" sldId="257"/>
            <ac:spMk id="41" creationId="{855F7235-8447-4BD6-BD13-1357198E3AE6}"/>
          </ac:spMkLst>
        </pc:spChg>
        <pc:spChg chg="mod topLvl">
          <ac:chgData name="Zhang Hower" userId="105cb520a8a010b1" providerId="LiveId" clId="{F0010BD8-134F-4CF4-80D4-97E6B862655A}" dt="2018-11-26T16:54:04.970" v="1140" actId="403"/>
          <ac:spMkLst>
            <pc:docMk/>
            <pc:sldMk cId="4112390228" sldId="257"/>
            <ac:spMk id="42" creationId="{C11FD517-DC54-46E1-A84A-89ACE229287E}"/>
          </ac:spMkLst>
        </pc:spChg>
        <pc:spChg chg="mod topLvl">
          <ac:chgData name="Zhang Hower" userId="105cb520a8a010b1" providerId="LiveId" clId="{F0010BD8-134F-4CF4-80D4-97E6B862655A}" dt="2018-11-26T16:54:04.970" v="1140" actId="403"/>
          <ac:spMkLst>
            <pc:docMk/>
            <pc:sldMk cId="4112390228" sldId="257"/>
            <ac:spMk id="43" creationId="{02BE9734-2286-44AC-97EB-E70C8DBC3F92}"/>
          </ac:spMkLst>
        </pc:spChg>
        <pc:spChg chg="mod topLvl">
          <ac:chgData name="Zhang Hower" userId="105cb520a8a010b1" providerId="LiveId" clId="{F0010BD8-134F-4CF4-80D4-97E6B862655A}" dt="2018-11-26T16:54:04.970" v="1140" actId="403"/>
          <ac:spMkLst>
            <pc:docMk/>
            <pc:sldMk cId="4112390228" sldId="257"/>
            <ac:spMk id="44" creationId="{1D00BECB-AB5A-42DC-94B6-B6D9704F8B0B}"/>
          </ac:spMkLst>
        </pc:spChg>
        <pc:spChg chg="mod topLvl">
          <ac:chgData name="Zhang Hower" userId="105cb520a8a010b1" providerId="LiveId" clId="{F0010BD8-134F-4CF4-80D4-97E6B862655A}" dt="2018-11-26T16:54:04.970" v="1140" actId="403"/>
          <ac:spMkLst>
            <pc:docMk/>
            <pc:sldMk cId="4112390228" sldId="257"/>
            <ac:spMk id="45" creationId="{E4502875-0BAD-4741-BA9A-E659C3BB4B43}"/>
          </ac:spMkLst>
        </pc:spChg>
        <pc:spChg chg="mod topLvl">
          <ac:chgData name="Zhang Hower" userId="105cb520a8a010b1" providerId="LiveId" clId="{F0010BD8-134F-4CF4-80D4-97E6B862655A}" dt="2018-11-26T16:54:04.970" v="1140" actId="403"/>
          <ac:spMkLst>
            <pc:docMk/>
            <pc:sldMk cId="4112390228" sldId="257"/>
            <ac:spMk id="46" creationId="{CC29C325-B78F-4165-8C99-F8F3C5F66CEA}"/>
          </ac:spMkLst>
        </pc:spChg>
        <pc:spChg chg="mod topLvl">
          <ac:chgData name="Zhang Hower" userId="105cb520a8a010b1" providerId="LiveId" clId="{F0010BD8-134F-4CF4-80D4-97E6B862655A}" dt="2018-11-26T16:54:04.970" v="1140" actId="403"/>
          <ac:spMkLst>
            <pc:docMk/>
            <pc:sldMk cId="4112390228" sldId="257"/>
            <ac:spMk id="47" creationId="{A8CAC2F6-054C-4BB0-A476-1FAA9E793883}"/>
          </ac:spMkLst>
        </pc:spChg>
        <pc:spChg chg="mod topLvl">
          <ac:chgData name="Zhang Hower" userId="105cb520a8a010b1" providerId="LiveId" clId="{F0010BD8-134F-4CF4-80D4-97E6B862655A}" dt="2018-11-26T16:54:04.970" v="1140" actId="403"/>
          <ac:spMkLst>
            <pc:docMk/>
            <pc:sldMk cId="4112390228" sldId="257"/>
            <ac:spMk id="48" creationId="{F8616D0F-8812-4602-8E6B-411B92C0E6FB}"/>
          </ac:spMkLst>
        </pc:spChg>
        <pc:spChg chg="mod topLvl">
          <ac:chgData name="Zhang Hower" userId="105cb520a8a010b1" providerId="LiveId" clId="{F0010BD8-134F-4CF4-80D4-97E6B862655A}" dt="2018-11-26T16:54:04.970" v="1140" actId="403"/>
          <ac:spMkLst>
            <pc:docMk/>
            <pc:sldMk cId="4112390228" sldId="257"/>
            <ac:spMk id="49" creationId="{2E255B52-D244-4850-87D7-8B4AD04996B9}"/>
          </ac:spMkLst>
        </pc:spChg>
        <pc:spChg chg="mod topLvl">
          <ac:chgData name="Zhang Hower" userId="105cb520a8a010b1" providerId="LiveId" clId="{F0010BD8-134F-4CF4-80D4-97E6B862655A}" dt="2018-11-26T16:54:04.970" v="1140" actId="403"/>
          <ac:spMkLst>
            <pc:docMk/>
            <pc:sldMk cId="4112390228" sldId="257"/>
            <ac:spMk id="50" creationId="{53D3E596-8EFF-4426-AEF4-F4F417A18D51}"/>
          </ac:spMkLst>
        </pc:spChg>
        <pc:spChg chg="mod topLvl">
          <ac:chgData name="Zhang Hower" userId="105cb520a8a010b1" providerId="LiveId" clId="{F0010BD8-134F-4CF4-80D4-97E6B862655A}" dt="2018-11-26T16:54:04.970" v="1140" actId="403"/>
          <ac:spMkLst>
            <pc:docMk/>
            <pc:sldMk cId="4112390228" sldId="257"/>
            <ac:spMk id="51" creationId="{EA401556-54FE-4BB8-958F-806BED6E7799}"/>
          </ac:spMkLst>
        </pc:spChg>
        <pc:spChg chg="mod topLvl">
          <ac:chgData name="Zhang Hower" userId="105cb520a8a010b1" providerId="LiveId" clId="{F0010BD8-134F-4CF4-80D4-97E6B862655A}" dt="2018-11-26T16:54:04.970" v="1140" actId="403"/>
          <ac:spMkLst>
            <pc:docMk/>
            <pc:sldMk cId="4112390228" sldId="257"/>
            <ac:spMk id="52" creationId="{AC653E2E-BFB4-403E-A4D1-20B1DAFDA6DA}"/>
          </ac:spMkLst>
        </pc:spChg>
        <pc:spChg chg="mod topLvl">
          <ac:chgData name="Zhang Hower" userId="105cb520a8a010b1" providerId="LiveId" clId="{F0010BD8-134F-4CF4-80D4-97E6B862655A}" dt="2018-11-26T16:54:04.970" v="1140" actId="403"/>
          <ac:spMkLst>
            <pc:docMk/>
            <pc:sldMk cId="4112390228" sldId="257"/>
            <ac:spMk id="53" creationId="{204DF444-8E8D-47C1-ABD6-ABFB0FD3BA5B}"/>
          </ac:spMkLst>
        </pc:spChg>
        <pc:spChg chg="mod topLvl">
          <ac:chgData name="Zhang Hower" userId="105cb520a8a010b1" providerId="LiveId" clId="{F0010BD8-134F-4CF4-80D4-97E6B862655A}" dt="2018-11-26T16:54:04.970" v="1140" actId="403"/>
          <ac:spMkLst>
            <pc:docMk/>
            <pc:sldMk cId="4112390228" sldId="257"/>
            <ac:spMk id="54" creationId="{6524EB4E-E123-4BFD-A400-B4CB4B21FF7A}"/>
          </ac:spMkLst>
        </pc:spChg>
        <pc:spChg chg="mod topLvl">
          <ac:chgData name="Zhang Hower" userId="105cb520a8a010b1" providerId="LiveId" clId="{F0010BD8-134F-4CF4-80D4-97E6B862655A}" dt="2018-11-26T16:54:04.970" v="1140" actId="403"/>
          <ac:spMkLst>
            <pc:docMk/>
            <pc:sldMk cId="4112390228" sldId="257"/>
            <ac:spMk id="55" creationId="{7FFEA836-6FB9-42EB-AD97-CCEF5C50DD6F}"/>
          </ac:spMkLst>
        </pc:spChg>
        <pc:spChg chg="mod topLvl">
          <ac:chgData name="Zhang Hower" userId="105cb520a8a010b1" providerId="LiveId" clId="{F0010BD8-134F-4CF4-80D4-97E6B862655A}" dt="2018-11-26T16:54:04.970" v="1140" actId="403"/>
          <ac:spMkLst>
            <pc:docMk/>
            <pc:sldMk cId="4112390228" sldId="257"/>
            <ac:spMk id="56" creationId="{A6249FDB-E142-4287-9D10-9DABE60EB819}"/>
          </ac:spMkLst>
        </pc:spChg>
        <pc:spChg chg="mod topLvl">
          <ac:chgData name="Zhang Hower" userId="105cb520a8a010b1" providerId="LiveId" clId="{F0010BD8-134F-4CF4-80D4-97E6B862655A}" dt="2018-11-26T16:54:04.970" v="1140" actId="403"/>
          <ac:spMkLst>
            <pc:docMk/>
            <pc:sldMk cId="4112390228" sldId="257"/>
            <ac:spMk id="57" creationId="{3F812D49-7677-483B-AC03-C506282934F1}"/>
          </ac:spMkLst>
        </pc:spChg>
        <pc:spChg chg="mod topLvl">
          <ac:chgData name="Zhang Hower" userId="105cb520a8a010b1" providerId="LiveId" clId="{F0010BD8-134F-4CF4-80D4-97E6B862655A}" dt="2018-11-26T16:54:04.970" v="1140" actId="403"/>
          <ac:spMkLst>
            <pc:docMk/>
            <pc:sldMk cId="4112390228" sldId="257"/>
            <ac:spMk id="58" creationId="{2EDC7A5F-DE28-4B45-B968-E101360D7CDD}"/>
          </ac:spMkLst>
        </pc:spChg>
        <pc:spChg chg="mod topLvl">
          <ac:chgData name="Zhang Hower" userId="105cb520a8a010b1" providerId="LiveId" clId="{F0010BD8-134F-4CF4-80D4-97E6B862655A}" dt="2018-11-26T16:54:04.970" v="1140" actId="403"/>
          <ac:spMkLst>
            <pc:docMk/>
            <pc:sldMk cId="4112390228" sldId="257"/>
            <ac:spMk id="59" creationId="{5D918F58-C6C3-4752-B3AE-8B966780A9BF}"/>
          </ac:spMkLst>
        </pc:spChg>
        <pc:spChg chg="mod topLvl">
          <ac:chgData name="Zhang Hower" userId="105cb520a8a010b1" providerId="LiveId" clId="{F0010BD8-134F-4CF4-80D4-97E6B862655A}" dt="2018-11-26T16:54:04.970" v="1140" actId="403"/>
          <ac:spMkLst>
            <pc:docMk/>
            <pc:sldMk cId="4112390228" sldId="257"/>
            <ac:spMk id="60" creationId="{5CE2EC22-EB08-4D25-9871-E8E0E70EFA52}"/>
          </ac:spMkLst>
        </pc:spChg>
        <pc:spChg chg="mod topLvl">
          <ac:chgData name="Zhang Hower" userId="105cb520a8a010b1" providerId="LiveId" clId="{F0010BD8-134F-4CF4-80D4-97E6B862655A}" dt="2018-11-26T16:54:04.970" v="1140" actId="403"/>
          <ac:spMkLst>
            <pc:docMk/>
            <pc:sldMk cId="4112390228" sldId="257"/>
            <ac:spMk id="61" creationId="{78A7B21A-8ADE-4BB7-8A97-B930FC082E0C}"/>
          </ac:spMkLst>
        </pc:spChg>
        <pc:spChg chg="mod topLvl">
          <ac:chgData name="Zhang Hower" userId="105cb520a8a010b1" providerId="LiveId" clId="{F0010BD8-134F-4CF4-80D4-97E6B862655A}" dt="2018-11-26T16:54:04.970" v="1140" actId="403"/>
          <ac:spMkLst>
            <pc:docMk/>
            <pc:sldMk cId="4112390228" sldId="257"/>
            <ac:spMk id="62" creationId="{88F5A404-8959-4BED-8903-F1344D31EF53}"/>
          </ac:spMkLst>
        </pc:spChg>
        <pc:spChg chg="mod topLvl">
          <ac:chgData name="Zhang Hower" userId="105cb520a8a010b1" providerId="LiveId" clId="{F0010BD8-134F-4CF4-80D4-97E6B862655A}" dt="2018-11-26T16:54:04.970" v="1140" actId="403"/>
          <ac:spMkLst>
            <pc:docMk/>
            <pc:sldMk cId="4112390228" sldId="257"/>
            <ac:spMk id="63" creationId="{F15E0AB0-D294-44EC-96EB-D1E65A3E5A62}"/>
          </ac:spMkLst>
        </pc:spChg>
        <pc:spChg chg="mod topLvl">
          <ac:chgData name="Zhang Hower" userId="105cb520a8a010b1" providerId="LiveId" clId="{F0010BD8-134F-4CF4-80D4-97E6B862655A}" dt="2018-11-26T16:55:14.116" v="1221" actId="1076"/>
          <ac:spMkLst>
            <pc:docMk/>
            <pc:sldMk cId="4112390228" sldId="257"/>
            <ac:spMk id="115" creationId="{42F16A03-959D-438F-A814-98C46CEF1FCB}"/>
          </ac:spMkLst>
        </pc:spChg>
        <pc:spChg chg="mod topLvl">
          <ac:chgData name="Zhang Hower" userId="105cb520a8a010b1" providerId="LiveId" clId="{F0010BD8-134F-4CF4-80D4-97E6B862655A}" dt="2018-11-26T16:54:04.970" v="1140" actId="403"/>
          <ac:spMkLst>
            <pc:docMk/>
            <pc:sldMk cId="4112390228" sldId="257"/>
            <ac:spMk id="1024" creationId="{1C45257E-88BB-46E4-9675-D391CA0D5F4F}"/>
          </ac:spMkLst>
        </pc:spChg>
        <pc:spChg chg="mod topLvl">
          <ac:chgData name="Zhang Hower" userId="105cb520a8a010b1" providerId="LiveId" clId="{F0010BD8-134F-4CF4-80D4-97E6B862655A}" dt="2018-11-26T16:54:04.970" v="1140" actId="403"/>
          <ac:spMkLst>
            <pc:docMk/>
            <pc:sldMk cId="4112390228" sldId="257"/>
            <ac:spMk id="1025" creationId="{18D40A74-8355-4AF0-811B-A014C125A9FC}"/>
          </ac:spMkLst>
        </pc:spChg>
        <pc:spChg chg="mod topLvl">
          <ac:chgData name="Zhang Hower" userId="105cb520a8a010b1" providerId="LiveId" clId="{F0010BD8-134F-4CF4-80D4-97E6B862655A}" dt="2018-11-26T16:54:04.970" v="1140" actId="403"/>
          <ac:spMkLst>
            <pc:docMk/>
            <pc:sldMk cId="4112390228" sldId="257"/>
            <ac:spMk id="1026" creationId="{16DFB919-26B7-4322-B4B2-B0C540B0B5C9}"/>
          </ac:spMkLst>
        </pc:spChg>
        <pc:spChg chg="mod topLvl">
          <ac:chgData name="Zhang Hower" userId="105cb520a8a010b1" providerId="LiveId" clId="{F0010BD8-134F-4CF4-80D4-97E6B862655A}" dt="2018-11-26T16:54:04.970" v="1140" actId="403"/>
          <ac:spMkLst>
            <pc:docMk/>
            <pc:sldMk cId="4112390228" sldId="257"/>
            <ac:spMk id="1027" creationId="{C1202DCB-B4A5-4ED6-9CA2-C6CE4615AC0B}"/>
          </ac:spMkLst>
        </pc:spChg>
        <pc:spChg chg="mod topLvl">
          <ac:chgData name="Zhang Hower" userId="105cb520a8a010b1" providerId="LiveId" clId="{F0010BD8-134F-4CF4-80D4-97E6B862655A}" dt="2018-11-26T16:54:04.970" v="1140" actId="403"/>
          <ac:spMkLst>
            <pc:docMk/>
            <pc:sldMk cId="4112390228" sldId="257"/>
            <ac:spMk id="1028" creationId="{0B5F4E28-58A3-40A4-B601-80928DC98B2C}"/>
          </ac:spMkLst>
        </pc:spChg>
        <pc:spChg chg="mod topLvl">
          <ac:chgData name="Zhang Hower" userId="105cb520a8a010b1" providerId="LiveId" clId="{F0010BD8-134F-4CF4-80D4-97E6B862655A}" dt="2018-11-26T16:54:04.970" v="1140" actId="403"/>
          <ac:spMkLst>
            <pc:docMk/>
            <pc:sldMk cId="4112390228" sldId="257"/>
            <ac:spMk id="1029" creationId="{52846ABB-5918-4E06-94E6-6EC0CCFCFA36}"/>
          </ac:spMkLst>
        </pc:spChg>
        <pc:spChg chg="mod topLvl">
          <ac:chgData name="Zhang Hower" userId="105cb520a8a010b1" providerId="LiveId" clId="{F0010BD8-134F-4CF4-80D4-97E6B862655A}" dt="2018-11-26T16:54:04.970" v="1140" actId="403"/>
          <ac:spMkLst>
            <pc:docMk/>
            <pc:sldMk cId="4112390228" sldId="257"/>
            <ac:spMk id="1030" creationId="{074FE08E-C2FD-4175-9A2D-5B7124B4A517}"/>
          </ac:spMkLst>
        </pc:spChg>
        <pc:spChg chg="mod topLvl">
          <ac:chgData name="Zhang Hower" userId="105cb520a8a010b1" providerId="LiveId" clId="{F0010BD8-134F-4CF4-80D4-97E6B862655A}" dt="2018-11-26T16:54:04.970" v="1140" actId="403"/>
          <ac:spMkLst>
            <pc:docMk/>
            <pc:sldMk cId="4112390228" sldId="257"/>
            <ac:spMk id="1032" creationId="{F81C45B6-C987-40AA-9C1E-6E55D2C11022}"/>
          </ac:spMkLst>
        </pc:spChg>
        <pc:spChg chg="mod topLvl">
          <ac:chgData name="Zhang Hower" userId="105cb520a8a010b1" providerId="LiveId" clId="{F0010BD8-134F-4CF4-80D4-97E6B862655A}" dt="2018-11-26T16:54:04.970" v="1140" actId="403"/>
          <ac:spMkLst>
            <pc:docMk/>
            <pc:sldMk cId="4112390228" sldId="257"/>
            <ac:spMk id="1033" creationId="{C432007E-A6D4-483D-B631-E6AD7A3F8A94}"/>
          </ac:spMkLst>
        </pc:spChg>
        <pc:spChg chg="mod topLvl">
          <ac:chgData name="Zhang Hower" userId="105cb520a8a010b1" providerId="LiveId" clId="{F0010BD8-134F-4CF4-80D4-97E6B862655A}" dt="2018-11-26T16:54:04.970" v="1140" actId="403"/>
          <ac:spMkLst>
            <pc:docMk/>
            <pc:sldMk cId="4112390228" sldId="257"/>
            <ac:spMk id="1034" creationId="{413397E1-65FF-417E-9087-987F4449D8A9}"/>
          </ac:spMkLst>
        </pc:spChg>
        <pc:spChg chg="mod topLvl">
          <ac:chgData name="Zhang Hower" userId="105cb520a8a010b1" providerId="LiveId" clId="{F0010BD8-134F-4CF4-80D4-97E6B862655A}" dt="2018-11-26T16:54:04.970" v="1140" actId="403"/>
          <ac:spMkLst>
            <pc:docMk/>
            <pc:sldMk cId="4112390228" sldId="257"/>
            <ac:spMk id="1035" creationId="{7D0D7CA7-6D3E-4BD6-9BB5-A4A0DF5C235A}"/>
          </ac:spMkLst>
        </pc:spChg>
        <pc:spChg chg="mod topLvl">
          <ac:chgData name="Zhang Hower" userId="105cb520a8a010b1" providerId="LiveId" clId="{F0010BD8-134F-4CF4-80D4-97E6B862655A}" dt="2018-11-26T16:54:04.970" v="1140" actId="403"/>
          <ac:spMkLst>
            <pc:docMk/>
            <pc:sldMk cId="4112390228" sldId="257"/>
            <ac:spMk id="1036" creationId="{038289EC-7715-4490-9167-13C7F331F006}"/>
          </ac:spMkLst>
        </pc:spChg>
        <pc:spChg chg="mod topLvl">
          <ac:chgData name="Zhang Hower" userId="105cb520a8a010b1" providerId="LiveId" clId="{F0010BD8-134F-4CF4-80D4-97E6B862655A}" dt="2018-11-26T16:54:04.970" v="1140" actId="403"/>
          <ac:spMkLst>
            <pc:docMk/>
            <pc:sldMk cId="4112390228" sldId="257"/>
            <ac:spMk id="1037" creationId="{C315B1AE-27C1-4A78-8291-B2EE1EB03D91}"/>
          </ac:spMkLst>
        </pc:spChg>
        <pc:spChg chg="mod topLvl">
          <ac:chgData name="Zhang Hower" userId="105cb520a8a010b1" providerId="LiveId" clId="{F0010BD8-134F-4CF4-80D4-97E6B862655A}" dt="2018-11-26T16:54:04.970" v="1140" actId="403"/>
          <ac:spMkLst>
            <pc:docMk/>
            <pc:sldMk cId="4112390228" sldId="257"/>
            <ac:spMk id="1038" creationId="{2A850ADE-0E4A-4144-B68B-9C8B33D118A2}"/>
          </ac:spMkLst>
        </pc:spChg>
        <pc:spChg chg="mod topLvl">
          <ac:chgData name="Zhang Hower" userId="105cb520a8a010b1" providerId="LiveId" clId="{F0010BD8-134F-4CF4-80D4-97E6B862655A}" dt="2018-11-26T16:54:04.970" v="1140" actId="403"/>
          <ac:spMkLst>
            <pc:docMk/>
            <pc:sldMk cId="4112390228" sldId="257"/>
            <ac:spMk id="1039" creationId="{4F7B893D-0F6A-4BB1-85D3-E63FC5DDD11B}"/>
          </ac:spMkLst>
        </pc:spChg>
        <pc:spChg chg="mod topLvl">
          <ac:chgData name="Zhang Hower" userId="105cb520a8a010b1" providerId="LiveId" clId="{F0010BD8-134F-4CF4-80D4-97E6B862655A}" dt="2018-11-26T16:54:04.970" v="1140" actId="403"/>
          <ac:spMkLst>
            <pc:docMk/>
            <pc:sldMk cId="4112390228" sldId="257"/>
            <ac:spMk id="1040" creationId="{DBFA6675-BF55-4C60-BAB4-48E960A9EBD7}"/>
          </ac:spMkLst>
        </pc:spChg>
        <pc:spChg chg="mod topLvl">
          <ac:chgData name="Zhang Hower" userId="105cb520a8a010b1" providerId="LiveId" clId="{F0010BD8-134F-4CF4-80D4-97E6B862655A}" dt="2018-11-26T16:54:04.970" v="1140" actId="403"/>
          <ac:spMkLst>
            <pc:docMk/>
            <pc:sldMk cId="4112390228" sldId="257"/>
            <ac:spMk id="1041" creationId="{15778AFE-DDF7-4B49-BB04-3F81DD1535C6}"/>
          </ac:spMkLst>
        </pc:spChg>
        <pc:spChg chg="mod topLvl">
          <ac:chgData name="Zhang Hower" userId="105cb520a8a010b1" providerId="LiveId" clId="{F0010BD8-134F-4CF4-80D4-97E6B862655A}" dt="2018-11-26T16:54:04.970" v="1140" actId="403"/>
          <ac:spMkLst>
            <pc:docMk/>
            <pc:sldMk cId="4112390228" sldId="257"/>
            <ac:spMk id="1042" creationId="{E16A85BB-F9C4-45F6-9C0F-EE22575BB642}"/>
          </ac:spMkLst>
        </pc:spChg>
        <pc:spChg chg="mod topLvl">
          <ac:chgData name="Zhang Hower" userId="105cb520a8a010b1" providerId="LiveId" clId="{F0010BD8-134F-4CF4-80D4-97E6B862655A}" dt="2018-11-26T16:54:04.970" v="1140" actId="403"/>
          <ac:spMkLst>
            <pc:docMk/>
            <pc:sldMk cId="4112390228" sldId="257"/>
            <ac:spMk id="1043" creationId="{5035BF64-AC0C-42D9-B92D-0146FBF6B82F}"/>
          </ac:spMkLst>
        </pc:spChg>
        <pc:spChg chg="mod topLvl">
          <ac:chgData name="Zhang Hower" userId="105cb520a8a010b1" providerId="LiveId" clId="{F0010BD8-134F-4CF4-80D4-97E6B862655A}" dt="2018-11-26T16:54:04.970" v="1140" actId="403"/>
          <ac:spMkLst>
            <pc:docMk/>
            <pc:sldMk cId="4112390228" sldId="257"/>
            <ac:spMk id="1044" creationId="{6B9FDA1D-A00A-4279-B5CA-3E751102675C}"/>
          </ac:spMkLst>
        </pc:spChg>
        <pc:spChg chg="mod topLvl">
          <ac:chgData name="Zhang Hower" userId="105cb520a8a010b1" providerId="LiveId" clId="{F0010BD8-134F-4CF4-80D4-97E6B862655A}" dt="2018-11-26T16:54:04.970" v="1140" actId="403"/>
          <ac:spMkLst>
            <pc:docMk/>
            <pc:sldMk cId="4112390228" sldId="257"/>
            <ac:spMk id="1045" creationId="{693053BA-C65F-488D-A379-51F10B9CC1F0}"/>
          </ac:spMkLst>
        </pc:spChg>
        <pc:spChg chg="mod topLvl">
          <ac:chgData name="Zhang Hower" userId="105cb520a8a010b1" providerId="LiveId" clId="{F0010BD8-134F-4CF4-80D4-97E6B862655A}" dt="2018-11-26T16:54:04.970" v="1140" actId="403"/>
          <ac:spMkLst>
            <pc:docMk/>
            <pc:sldMk cId="4112390228" sldId="257"/>
            <ac:spMk id="1046" creationId="{7A503227-DAF1-4101-ADBB-20AC4BF43ABA}"/>
          </ac:spMkLst>
        </pc:spChg>
        <pc:spChg chg="mod topLvl">
          <ac:chgData name="Zhang Hower" userId="105cb520a8a010b1" providerId="LiveId" clId="{F0010BD8-134F-4CF4-80D4-97E6B862655A}" dt="2018-11-26T16:54:04.970" v="1140" actId="403"/>
          <ac:spMkLst>
            <pc:docMk/>
            <pc:sldMk cId="4112390228" sldId="257"/>
            <ac:spMk id="1047" creationId="{FBDFC8BA-6820-4B64-8499-B9D7709C1907}"/>
          </ac:spMkLst>
        </pc:spChg>
        <pc:spChg chg="mod topLvl">
          <ac:chgData name="Zhang Hower" userId="105cb520a8a010b1" providerId="LiveId" clId="{F0010BD8-134F-4CF4-80D4-97E6B862655A}" dt="2018-11-26T16:54:04.970" v="1140" actId="403"/>
          <ac:spMkLst>
            <pc:docMk/>
            <pc:sldMk cId="4112390228" sldId="257"/>
            <ac:spMk id="1048" creationId="{CAEE4C4B-6406-4F7C-AE5D-98ED4F9FDF63}"/>
          </ac:spMkLst>
        </pc:spChg>
        <pc:spChg chg="mod topLvl">
          <ac:chgData name="Zhang Hower" userId="105cb520a8a010b1" providerId="LiveId" clId="{F0010BD8-134F-4CF4-80D4-97E6B862655A}" dt="2018-11-26T16:54:04.970" v="1140" actId="403"/>
          <ac:spMkLst>
            <pc:docMk/>
            <pc:sldMk cId="4112390228" sldId="257"/>
            <ac:spMk id="1049" creationId="{761CA459-8AD8-4D1B-BD75-0322CB6B0311}"/>
          </ac:spMkLst>
        </pc:spChg>
        <pc:spChg chg="mod topLvl">
          <ac:chgData name="Zhang Hower" userId="105cb520a8a010b1" providerId="LiveId" clId="{F0010BD8-134F-4CF4-80D4-97E6B862655A}" dt="2018-11-26T16:54:04.970" v="1140" actId="403"/>
          <ac:spMkLst>
            <pc:docMk/>
            <pc:sldMk cId="4112390228" sldId="257"/>
            <ac:spMk id="1050" creationId="{2A16D8D6-C603-4C50-B9ED-3B47B6D7C7F6}"/>
          </ac:spMkLst>
        </pc:spChg>
        <pc:spChg chg="mod topLvl">
          <ac:chgData name="Zhang Hower" userId="105cb520a8a010b1" providerId="LiveId" clId="{F0010BD8-134F-4CF4-80D4-97E6B862655A}" dt="2018-11-26T16:54:04.970" v="1140" actId="403"/>
          <ac:spMkLst>
            <pc:docMk/>
            <pc:sldMk cId="4112390228" sldId="257"/>
            <ac:spMk id="1051" creationId="{FF905340-5990-41C7-AEA9-C33281ACC23D}"/>
          </ac:spMkLst>
        </pc:spChg>
        <pc:spChg chg="mod topLvl">
          <ac:chgData name="Zhang Hower" userId="105cb520a8a010b1" providerId="LiveId" clId="{F0010BD8-134F-4CF4-80D4-97E6B862655A}" dt="2018-11-26T16:54:04.970" v="1140" actId="403"/>
          <ac:spMkLst>
            <pc:docMk/>
            <pc:sldMk cId="4112390228" sldId="257"/>
            <ac:spMk id="1052" creationId="{2CC3EE12-4063-4595-8A40-96216A9C74E0}"/>
          </ac:spMkLst>
        </pc:spChg>
        <pc:spChg chg="mod topLvl">
          <ac:chgData name="Zhang Hower" userId="105cb520a8a010b1" providerId="LiveId" clId="{F0010BD8-134F-4CF4-80D4-97E6B862655A}" dt="2018-11-26T16:54:04.970" v="1140" actId="403"/>
          <ac:spMkLst>
            <pc:docMk/>
            <pc:sldMk cId="4112390228" sldId="257"/>
            <ac:spMk id="1053" creationId="{0387C8F8-36DB-4B45-A6C1-6980E36B916E}"/>
          </ac:spMkLst>
        </pc:spChg>
        <pc:spChg chg="mod topLvl">
          <ac:chgData name="Zhang Hower" userId="105cb520a8a010b1" providerId="LiveId" clId="{F0010BD8-134F-4CF4-80D4-97E6B862655A}" dt="2018-11-26T16:54:04.970" v="1140" actId="403"/>
          <ac:spMkLst>
            <pc:docMk/>
            <pc:sldMk cId="4112390228" sldId="257"/>
            <ac:spMk id="1054" creationId="{CF9758FF-7EBA-4E04-997B-CB7D228A6928}"/>
          </ac:spMkLst>
        </pc:spChg>
        <pc:spChg chg="mod topLvl">
          <ac:chgData name="Zhang Hower" userId="105cb520a8a010b1" providerId="LiveId" clId="{F0010BD8-134F-4CF4-80D4-97E6B862655A}" dt="2018-11-26T16:54:04.970" v="1140" actId="403"/>
          <ac:spMkLst>
            <pc:docMk/>
            <pc:sldMk cId="4112390228" sldId="257"/>
            <ac:spMk id="1055" creationId="{131BA5A8-0227-424C-8518-EA439CCD6B05}"/>
          </ac:spMkLst>
        </pc:spChg>
        <pc:spChg chg="mod topLvl">
          <ac:chgData name="Zhang Hower" userId="105cb520a8a010b1" providerId="LiveId" clId="{F0010BD8-134F-4CF4-80D4-97E6B862655A}" dt="2018-11-26T16:54:04.970" v="1140" actId="403"/>
          <ac:spMkLst>
            <pc:docMk/>
            <pc:sldMk cId="4112390228" sldId="257"/>
            <ac:spMk id="1056" creationId="{482DBCDC-FD71-4717-8388-4C333450F6D2}"/>
          </ac:spMkLst>
        </pc:spChg>
        <pc:spChg chg="mod topLvl">
          <ac:chgData name="Zhang Hower" userId="105cb520a8a010b1" providerId="LiveId" clId="{F0010BD8-134F-4CF4-80D4-97E6B862655A}" dt="2018-11-26T16:54:04.970" v="1140" actId="403"/>
          <ac:spMkLst>
            <pc:docMk/>
            <pc:sldMk cId="4112390228" sldId="257"/>
            <ac:spMk id="1057" creationId="{9BE7A036-38E9-4B85-923E-4F8511FA1B7C}"/>
          </ac:spMkLst>
        </pc:spChg>
        <pc:spChg chg="mod topLvl">
          <ac:chgData name="Zhang Hower" userId="105cb520a8a010b1" providerId="LiveId" clId="{F0010BD8-134F-4CF4-80D4-97E6B862655A}" dt="2018-11-26T16:54:04.970" v="1140" actId="403"/>
          <ac:spMkLst>
            <pc:docMk/>
            <pc:sldMk cId="4112390228" sldId="257"/>
            <ac:spMk id="1058" creationId="{C8920463-88AD-4DD1-AB62-CCFCF3855593}"/>
          </ac:spMkLst>
        </pc:spChg>
        <pc:spChg chg="mod topLvl">
          <ac:chgData name="Zhang Hower" userId="105cb520a8a010b1" providerId="LiveId" clId="{F0010BD8-134F-4CF4-80D4-97E6B862655A}" dt="2018-11-26T16:54:04.970" v="1140" actId="403"/>
          <ac:spMkLst>
            <pc:docMk/>
            <pc:sldMk cId="4112390228" sldId="257"/>
            <ac:spMk id="1059" creationId="{408120AE-873C-4C23-A4CC-BAA7353D66F3}"/>
          </ac:spMkLst>
        </pc:spChg>
        <pc:spChg chg="mod topLvl">
          <ac:chgData name="Zhang Hower" userId="105cb520a8a010b1" providerId="LiveId" clId="{F0010BD8-134F-4CF4-80D4-97E6B862655A}" dt="2018-11-26T16:54:04.970" v="1140" actId="403"/>
          <ac:spMkLst>
            <pc:docMk/>
            <pc:sldMk cId="4112390228" sldId="257"/>
            <ac:spMk id="1060" creationId="{0696D657-40D0-4E46-85F7-F22733A8DFEA}"/>
          </ac:spMkLst>
        </pc:spChg>
        <pc:spChg chg="mod topLvl">
          <ac:chgData name="Zhang Hower" userId="105cb520a8a010b1" providerId="LiveId" clId="{F0010BD8-134F-4CF4-80D4-97E6B862655A}" dt="2018-11-26T16:54:04.970" v="1140" actId="403"/>
          <ac:spMkLst>
            <pc:docMk/>
            <pc:sldMk cId="4112390228" sldId="257"/>
            <ac:spMk id="1061" creationId="{C41FB215-BA37-4216-BE2D-CE5F953A610A}"/>
          </ac:spMkLst>
        </pc:spChg>
        <pc:spChg chg="mod topLvl">
          <ac:chgData name="Zhang Hower" userId="105cb520a8a010b1" providerId="LiveId" clId="{F0010BD8-134F-4CF4-80D4-97E6B862655A}" dt="2018-11-26T16:54:23.938" v="1165" actId="1038"/>
          <ac:spMkLst>
            <pc:docMk/>
            <pc:sldMk cId="4112390228" sldId="257"/>
            <ac:spMk id="1062" creationId="{55CB1827-919F-4F2D-9C0F-F33603A157F9}"/>
          </ac:spMkLst>
        </pc:spChg>
        <pc:spChg chg="mod">
          <ac:chgData name="Zhang Hower" userId="105cb520a8a010b1" providerId="LiveId" clId="{F0010BD8-134F-4CF4-80D4-97E6B862655A}" dt="2018-11-26T16:54:30.422" v="1172" actId="1038"/>
          <ac:spMkLst>
            <pc:docMk/>
            <pc:sldMk cId="4112390228" sldId="257"/>
            <ac:spMk id="1063" creationId="{68909B12-5290-4379-92DB-6B7728196863}"/>
          </ac:spMkLst>
        </pc:spChg>
        <pc:spChg chg="mod topLvl">
          <ac:chgData name="Zhang Hower" userId="105cb520a8a010b1" providerId="LiveId" clId="{F0010BD8-134F-4CF4-80D4-97E6B862655A}" dt="2018-11-26T16:54:04.970" v="1140" actId="403"/>
          <ac:spMkLst>
            <pc:docMk/>
            <pc:sldMk cId="4112390228" sldId="257"/>
            <ac:spMk id="1064" creationId="{FE8C6D27-45FA-4E05-9B76-F97900044A37}"/>
          </ac:spMkLst>
        </pc:spChg>
        <pc:spChg chg="mod topLvl">
          <ac:chgData name="Zhang Hower" userId="105cb520a8a010b1" providerId="LiveId" clId="{F0010BD8-134F-4CF4-80D4-97E6B862655A}" dt="2018-11-26T16:54:04.970" v="1140" actId="403"/>
          <ac:spMkLst>
            <pc:docMk/>
            <pc:sldMk cId="4112390228" sldId="257"/>
            <ac:spMk id="1065" creationId="{96DDD14F-9991-4B36-B183-0B3E46B63685}"/>
          </ac:spMkLst>
        </pc:spChg>
        <pc:spChg chg="mod topLvl">
          <ac:chgData name="Zhang Hower" userId="105cb520a8a010b1" providerId="LiveId" clId="{F0010BD8-134F-4CF4-80D4-97E6B862655A}" dt="2018-11-26T16:54:04.970" v="1140" actId="403"/>
          <ac:spMkLst>
            <pc:docMk/>
            <pc:sldMk cId="4112390228" sldId="257"/>
            <ac:spMk id="1066" creationId="{0FEA855F-9850-4FC6-8F7C-2A866EC9FE13}"/>
          </ac:spMkLst>
        </pc:spChg>
        <pc:spChg chg="mod topLvl">
          <ac:chgData name="Zhang Hower" userId="105cb520a8a010b1" providerId="LiveId" clId="{F0010BD8-134F-4CF4-80D4-97E6B862655A}" dt="2018-11-26T16:55:03.491" v="1218" actId="1076"/>
          <ac:spMkLst>
            <pc:docMk/>
            <pc:sldMk cId="4112390228" sldId="257"/>
            <ac:spMk id="1071" creationId="{E02CB84C-E992-4057-A98E-E228300003B4}"/>
          </ac:spMkLst>
        </pc:spChg>
        <pc:grpChg chg="add mod">
          <ac:chgData name="Zhang Hower" userId="105cb520a8a010b1" providerId="LiveId" clId="{F0010BD8-134F-4CF4-80D4-97E6B862655A}" dt="2018-11-26T16:54:44.241" v="1173" actId="1076"/>
          <ac:grpSpMkLst>
            <pc:docMk/>
            <pc:sldMk cId="4112390228" sldId="257"/>
            <ac:grpSpMk id="2" creationId="{260C9D76-AA49-4775-BBFC-BE2F45FB688F}"/>
          </ac:grpSpMkLst>
        </pc:grpChg>
        <pc:grpChg chg="del mod topLvl">
          <ac:chgData name="Zhang Hower" userId="105cb520a8a010b1" providerId="LiveId" clId="{F0010BD8-134F-4CF4-80D4-97E6B862655A}" dt="2018-11-26T16:53:27.863" v="1131" actId="165"/>
          <ac:grpSpMkLst>
            <pc:docMk/>
            <pc:sldMk cId="4112390228" sldId="257"/>
            <ac:grpSpMk id="1068" creationId="{5320E55E-0EC7-4E46-BA79-C4CF3F0D119F}"/>
          </ac:grpSpMkLst>
        </pc:grpChg>
        <pc:grpChg chg="del">
          <ac:chgData name="Zhang Hower" userId="105cb520a8a010b1" providerId="LiveId" clId="{F0010BD8-134F-4CF4-80D4-97E6B862655A}" dt="2018-11-26T16:53:20.785" v="1130" actId="165"/>
          <ac:grpSpMkLst>
            <pc:docMk/>
            <pc:sldMk cId="4112390228" sldId="257"/>
            <ac:grpSpMk id="1075" creationId="{F2D367F5-FB96-4940-862B-41C7A3578D0A}"/>
          </ac:grpSpMkLst>
        </pc:grpChg>
        <pc:picChg chg="mod topLvl">
          <ac:chgData name="Zhang Hower" userId="105cb520a8a010b1" providerId="LiveId" clId="{F0010BD8-134F-4CF4-80D4-97E6B862655A}" dt="2018-11-26T16:53:36.628" v="1132" actId="164"/>
          <ac:picMkLst>
            <pc:docMk/>
            <pc:sldMk cId="4112390228" sldId="257"/>
            <ac:picMk id="1031" creationId="{E2D87283-F55F-4EE6-8A2C-6B45EF16D6AB}"/>
          </ac:picMkLst>
        </pc:picChg>
        <pc:picChg chg="mod topLvl">
          <ac:chgData name="Zhang Hower" userId="105cb520a8a010b1" providerId="LiveId" clId="{F0010BD8-134F-4CF4-80D4-97E6B862655A}" dt="2018-11-26T16:53:36.628" v="1132" actId="164"/>
          <ac:picMkLst>
            <pc:docMk/>
            <pc:sldMk cId="4112390228" sldId="257"/>
            <ac:picMk id="1094" creationId="{66ABF21C-E822-489C-9F7D-4D98730BF21D}"/>
          </ac:picMkLst>
        </pc:picChg>
        <pc:cxnChg chg="mod topLvl">
          <ac:chgData name="Zhang Hower" userId="105cb520a8a010b1" providerId="LiveId" clId="{F0010BD8-134F-4CF4-80D4-97E6B862655A}" dt="2018-11-26T16:55:00.460" v="1217" actId="1582"/>
          <ac:cxnSpMkLst>
            <pc:docMk/>
            <pc:sldMk cId="4112390228" sldId="257"/>
            <ac:cxnSpMk id="1070" creationId="{60FF7BB1-4B88-425A-B6F6-6634B6CB1C72}"/>
          </ac:cxnSpMkLst>
        </pc:cxnChg>
        <pc:cxnChg chg="mod topLvl">
          <ac:chgData name="Zhang Hower" userId="105cb520a8a010b1" providerId="LiveId" clId="{F0010BD8-134F-4CF4-80D4-97E6B862655A}" dt="2018-11-26T16:55:11.147" v="1220" actId="1582"/>
          <ac:cxnSpMkLst>
            <pc:docMk/>
            <pc:sldMk cId="4112390228" sldId="257"/>
            <ac:cxnSpMk id="1073" creationId="{C1252878-212E-4763-A8D6-FE427421598E}"/>
          </ac:cxnSpMkLst>
        </pc:cxnChg>
      </pc:sldChg>
      <pc:sldChg chg="addSp delSp modSp">
        <pc:chgData name="Zhang Hower" userId="105cb520a8a010b1" providerId="LiveId" clId="{F0010BD8-134F-4CF4-80D4-97E6B862655A}" dt="2018-11-26T16:55:39.007" v="1225" actId="14100"/>
        <pc:sldMkLst>
          <pc:docMk/>
          <pc:sldMk cId="54293530" sldId="259"/>
        </pc:sldMkLst>
        <pc:spChg chg="add del">
          <ac:chgData name="Zhang Hower" userId="105cb520a8a010b1" providerId="LiveId" clId="{F0010BD8-134F-4CF4-80D4-97E6B862655A}" dt="2018-11-26T16:23:33.350" v="33"/>
          <ac:spMkLst>
            <pc:docMk/>
            <pc:sldMk cId="54293530" sldId="259"/>
            <ac:spMk id="3" creationId="{BC30A588-F28A-4028-8F79-B79131DC5716}"/>
          </ac:spMkLst>
        </pc:spChg>
        <pc:spChg chg="add mod">
          <ac:chgData name="Zhang Hower" userId="105cb520a8a010b1" providerId="LiveId" clId="{F0010BD8-134F-4CF4-80D4-97E6B862655A}" dt="2018-11-26T16:23:36.918" v="35" actId="14100"/>
          <ac:spMkLst>
            <pc:docMk/>
            <pc:sldMk cId="54293530" sldId="259"/>
            <ac:spMk id="17" creationId="{4241CD56-2323-4E96-A774-DC853EAC4C57}"/>
          </ac:spMkLst>
        </pc:spChg>
        <pc:spChg chg="add del mod">
          <ac:chgData name="Zhang Hower" userId="105cb520a8a010b1" providerId="LiveId" clId="{F0010BD8-134F-4CF4-80D4-97E6B862655A}" dt="2018-11-26T16:23:33.350" v="33"/>
          <ac:spMkLst>
            <pc:docMk/>
            <pc:sldMk cId="54293530" sldId="259"/>
            <ac:spMk id="18" creationId="{96DF3519-CDD1-4231-896E-F53C36B93F66}"/>
          </ac:spMkLst>
        </pc:spChg>
        <pc:spChg chg="add mod">
          <ac:chgData name="Zhang Hower" userId="105cb520a8a010b1" providerId="LiveId" clId="{F0010BD8-134F-4CF4-80D4-97E6B862655A}" dt="2018-11-26T16:23:48.770" v="41" actId="20577"/>
          <ac:spMkLst>
            <pc:docMk/>
            <pc:sldMk cId="54293530" sldId="259"/>
            <ac:spMk id="19" creationId="{143C86C4-D8C5-40A8-9FD8-E9FA9CD77EB2}"/>
          </ac:spMkLst>
        </pc:spChg>
        <pc:spChg chg="add mod">
          <ac:chgData name="Zhang Hower" userId="105cb520a8a010b1" providerId="LiveId" clId="{F0010BD8-134F-4CF4-80D4-97E6B862655A}" dt="2018-11-26T16:26:54.215" v="232" actId="13822"/>
          <ac:spMkLst>
            <pc:docMk/>
            <pc:sldMk cId="54293530" sldId="259"/>
            <ac:spMk id="20" creationId="{0ECF01B4-F96F-41E1-BBDE-65A7F0BF1B4F}"/>
          </ac:spMkLst>
        </pc:spChg>
        <pc:spChg chg="add mod">
          <ac:chgData name="Zhang Hower" userId="105cb520a8a010b1" providerId="LiveId" clId="{F0010BD8-134F-4CF4-80D4-97E6B862655A}" dt="2018-11-26T16:26:17.667" v="212" actId="1035"/>
          <ac:spMkLst>
            <pc:docMk/>
            <pc:sldMk cId="54293530" sldId="259"/>
            <ac:spMk id="25" creationId="{81BE6779-DE69-464F-9687-9AACD016BB73}"/>
          </ac:spMkLst>
        </pc:spChg>
        <pc:spChg chg="add mod">
          <ac:chgData name="Zhang Hower" userId="105cb520a8a010b1" providerId="LiveId" clId="{F0010BD8-134F-4CF4-80D4-97E6B862655A}" dt="2018-11-26T16:26:24.158" v="226" actId="1036"/>
          <ac:spMkLst>
            <pc:docMk/>
            <pc:sldMk cId="54293530" sldId="259"/>
            <ac:spMk id="29" creationId="{9F7D1BCD-4C10-464E-9A02-A7190E6EE628}"/>
          </ac:spMkLst>
        </pc:spChg>
        <pc:spChg chg="add del mod">
          <ac:chgData name="Zhang Hower" userId="105cb520a8a010b1" providerId="LiveId" clId="{F0010BD8-134F-4CF4-80D4-97E6B862655A}" dt="2018-11-26T16:25:39.036" v="89" actId="478"/>
          <ac:spMkLst>
            <pc:docMk/>
            <pc:sldMk cId="54293530" sldId="259"/>
            <ac:spMk id="30" creationId="{830D7AE6-A8CB-4946-BE22-F9BDF519AF2D}"/>
          </ac:spMkLst>
        </pc:spChg>
        <pc:spChg chg="add mod">
          <ac:chgData name="Zhang Hower" userId="105cb520a8a010b1" providerId="LiveId" clId="{F0010BD8-134F-4CF4-80D4-97E6B862655A}" dt="2018-11-26T16:26:44.852" v="231" actId="688"/>
          <ac:spMkLst>
            <pc:docMk/>
            <pc:sldMk cId="54293530" sldId="259"/>
            <ac:spMk id="31" creationId="{DD3ED429-E14B-4AF4-95D0-37F544D197E8}"/>
          </ac:spMkLst>
        </pc:spChg>
        <pc:grpChg chg="add del">
          <ac:chgData name="Zhang Hower" userId="105cb520a8a010b1" providerId="LiveId" clId="{F0010BD8-134F-4CF4-80D4-97E6B862655A}" dt="2018-11-26T16:53:48.565" v="1134"/>
          <ac:grpSpMkLst>
            <pc:docMk/>
            <pc:sldMk cId="54293530" sldId="259"/>
            <ac:grpSpMk id="33" creationId="{BC3B5333-6E61-4525-BD57-829F524E3FE2}"/>
          </ac:grpSpMkLst>
        </pc:grpChg>
        <pc:picChg chg="del mod modCrop">
          <ac:chgData name="Zhang Hower" userId="105cb520a8a010b1" providerId="LiveId" clId="{F0010BD8-134F-4CF4-80D4-97E6B862655A}" dt="2018-11-26T16:52:47.380" v="1126" actId="478"/>
          <ac:picMkLst>
            <pc:docMk/>
            <pc:sldMk cId="54293530" sldId="259"/>
            <ac:picMk id="4" creationId="{D684D924-BE54-446C-BE26-9D5535E4D637}"/>
          </ac:picMkLst>
        </pc:picChg>
        <pc:picChg chg="add mod modCrop">
          <ac:chgData name="Zhang Hower" userId="105cb520a8a010b1" providerId="LiveId" clId="{F0010BD8-134F-4CF4-80D4-97E6B862655A}" dt="2018-11-26T16:22:01.195" v="13" actId="14100"/>
          <ac:picMkLst>
            <pc:docMk/>
            <pc:sldMk cId="54293530" sldId="259"/>
            <ac:picMk id="5" creationId="{364D6CF5-45BC-4572-964F-2C796AF48CEF}"/>
          </ac:picMkLst>
        </pc:picChg>
        <pc:picChg chg="add del">
          <ac:chgData name="Zhang Hower" userId="105cb520a8a010b1" providerId="LiveId" clId="{F0010BD8-134F-4CF4-80D4-97E6B862655A}" dt="2018-11-26T16:53:09.207" v="1129" actId="478"/>
          <ac:picMkLst>
            <pc:docMk/>
            <pc:sldMk cId="54293530" sldId="259"/>
            <ac:picMk id="32" creationId="{FAD654F2-7079-4003-ADDB-FFFB763E7253}"/>
          </ac:picMkLst>
        </pc:picChg>
        <pc:picChg chg="add del">
          <ac:chgData name="Zhang Hower" userId="105cb520a8a010b1" providerId="LiveId" clId="{F0010BD8-134F-4CF4-80D4-97E6B862655A}" dt="2018-11-26T16:53:55.768" v="1136" actId="478"/>
          <ac:picMkLst>
            <pc:docMk/>
            <pc:sldMk cId="54293530" sldId="259"/>
            <ac:picMk id="133" creationId="{2B45C2B5-CFBB-4162-B152-50D4FD5F9F41}"/>
          </ac:picMkLst>
        </pc:picChg>
        <pc:picChg chg="add mod">
          <ac:chgData name="Zhang Hower" userId="105cb520a8a010b1" providerId="LiveId" clId="{F0010BD8-134F-4CF4-80D4-97E6B862655A}" dt="2018-11-26T16:55:39.007" v="1225" actId="14100"/>
          <ac:picMkLst>
            <pc:docMk/>
            <pc:sldMk cId="54293530" sldId="259"/>
            <ac:picMk id="134" creationId="{0A853838-BBAE-4BC4-93B2-25A88E658C7F}"/>
          </ac:picMkLst>
        </pc:picChg>
        <pc:cxnChg chg="add mod">
          <ac:chgData name="Zhang Hower" userId="105cb520a8a010b1" providerId="LiveId" clId="{F0010BD8-134F-4CF4-80D4-97E6B862655A}" dt="2018-11-26T16:22:15.036" v="15" actId="14100"/>
          <ac:cxnSpMkLst>
            <pc:docMk/>
            <pc:sldMk cId="54293530" sldId="259"/>
            <ac:cxnSpMk id="7" creationId="{4A309AA1-3089-471D-AD8F-5B00DDB014AB}"/>
          </ac:cxnSpMkLst>
        </pc:cxnChg>
        <pc:cxnChg chg="add mod">
          <ac:chgData name="Zhang Hower" userId="105cb520a8a010b1" providerId="LiveId" clId="{F0010BD8-134F-4CF4-80D4-97E6B862655A}" dt="2018-11-26T16:22:24.824" v="18" actId="14100"/>
          <ac:cxnSpMkLst>
            <pc:docMk/>
            <pc:sldMk cId="54293530" sldId="259"/>
            <ac:cxnSpMk id="9" creationId="{3E847E2A-C16D-472E-BC63-30D58703C30C}"/>
          </ac:cxnSpMkLst>
        </pc:cxnChg>
        <pc:cxnChg chg="add mod">
          <ac:chgData name="Zhang Hower" userId="105cb520a8a010b1" providerId="LiveId" clId="{F0010BD8-134F-4CF4-80D4-97E6B862655A}" dt="2018-11-26T16:22:33.169" v="21" actId="14100"/>
          <ac:cxnSpMkLst>
            <pc:docMk/>
            <pc:sldMk cId="54293530" sldId="259"/>
            <ac:cxnSpMk id="11" creationId="{A4E7B61E-A50D-4544-AD7A-899476AB171C}"/>
          </ac:cxnSpMkLst>
        </pc:cxnChg>
        <pc:cxnChg chg="add mod">
          <ac:chgData name="Zhang Hower" userId="105cb520a8a010b1" providerId="LiveId" clId="{F0010BD8-134F-4CF4-80D4-97E6B862655A}" dt="2018-11-26T16:23:00.639" v="22" actId="11529"/>
          <ac:cxnSpMkLst>
            <pc:docMk/>
            <pc:sldMk cId="54293530" sldId="259"/>
            <ac:cxnSpMk id="14" creationId="{EEAFC779-284F-438D-B4DA-5A7511A6AB72}"/>
          </ac:cxnSpMkLst>
        </pc:cxnChg>
        <pc:cxnChg chg="add mod">
          <ac:chgData name="Zhang Hower" userId="105cb520a8a010b1" providerId="LiveId" clId="{F0010BD8-134F-4CF4-80D4-97E6B862655A}" dt="2018-11-26T16:23:07.387" v="23" actId="11529"/>
          <ac:cxnSpMkLst>
            <pc:docMk/>
            <pc:sldMk cId="54293530" sldId="259"/>
            <ac:cxnSpMk id="16" creationId="{7A8CC4C9-F147-43C1-AFE9-F456E2E2C42C}"/>
          </ac:cxnSpMkLst>
        </pc:cxnChg>
        <pc:cxnChg chg="add mod">
          <ac:chgData name="Zhang Hower" userId="105cb520a8a010b1" providerId="LiveId" clId="{F0010BD8-134F-4CF4-80D4-97E6B862655A}" dt="2018-11-26T16:26:17.667" v="212" actId="1035"/>
          <ac:cxnSpMkLst>
            <pc:docMk/>
            <pc:sldMk cId="54293530" sldId="259"/>
            <ac:cxnSpMk id="22" creationId="{55D17ED9-3387-496C-9A65-6F287258C3EB}"/>
          </ac:cxnSpMkLst>
        </pc:cxnChg>
        <pc:cxnChg chg="add mod">
          <ac:chgData name="Zhang Hower" userId="105cb520a8a010b1" providerId="LiveId" clId="{F0010BD8-134F-4CF4-80D4-97E6B862655A}" dt="2018-11-26T16:26:17.667" v="212" actId="1035"/>
          <ac:cxnSpMkLst>
            <pc:docMk/>
            <pc:sldMk cId="54293530" sldId="259"/>
            <ac:cxnSpMk id="26" creationId="{6E4384A9-896D-48F9-9B7C-18E44DF8F8A4}"/>
          </ac:cxnSpMkLst>
        </pc:cxnChg>
      </pc:sldChg>
      <pc:sldChg chg="addSp delSp modSp">
        <pc:chgData name="Zhang Hower" userId="105cb520a8a010b1" providerId="LiveId" clId="{F0010BD8-134F-4CF4-80D4-97E6B862655A}" dt="2018-11-27T01:26:06.948" v="3080" actId="20577"/>
        <pc:sldMkLst>
          <pc:docMk/>
          <pc:sldMk cId="1939779542" sldId="260"/>
        </pc:sldMkLst>
        <pc:spChg chg="mod">
          <ac:chgData name="Zhang Hower" userId="105cb520a8a010b1" providerId="LiveId" clId="{F0010BD8-134F-4CF4-80D4-97E6B862655A}" dt="2018-11-27T01:26:06.948" v="3080" actId="20577"/>
          <ac:spMkLst>
            <pc:docMk/>
            <pc:sldMk cId="1939779542" sldId="260"/>
            <ac:spMk id="3" creationId="{4F4DEBD0-A93E-4DCC-8EF2-CE7540BDF9F3}"/>
          </ac:spMkLst>
        </pc:spChg>
        <pc:spChg chg="add del mod">
          <ac:chgData name="Zhang Hower" userId="105cb520a8a010b1" providerId="LiveId" clId="{F0010BD8-134F-4CF4-80D4-97E6B862655A}" dt="2018-11-26T16:50:26.152" v="904"/>
          <ac:spMkLst>
            <pc:docMk/>
            <pc:sldMk cId="1939779542" sldId="260"/>
            <ac:spMk id="11" creationId="{53468D74-0276-486A-8E78-470BC689157B}"/>
          </ac:spMkLst>
        </pc:spChg>
        <pc:spChg chg="add del mod">
          <ac:chgData name="Zhang Hower" userId="105cb520a8a010b1" providerId="LiveId" clId="{F0010BD8-134F-4CF4-80D4-97E6B862655A}" dt="2018-11-26T16:50:26.152" v="904"/>
          <ac:spMkLst>
            <pc:docMk/>
            <pc:sldMk cId="1939779542" sldId="260"/>
            <ac:spMk id="12" creationId="{232C3ECF-9C02-442F-A11F-1491062D4C38}"/>
          </ac:spMkLst>
        </pc:spChg>
        <pc:spChg chg="add del mod">
          <ac:chgData name="Zhang Hower" userId="105cb520a8a010b1" providerId="LiveId" clId="{F0010BD8-134F-4CF4-80D4-97E6B862655A}" dt="2018-11-26T16:50:26.152" v="904"/>
          <ac:spMkLst>
            <pc:docMk/>
            <pc:sldMk cId="1939779542" sldId="260"/>
            <ac:spMk id="13" creationId="{635F8D05-5372-40DF-8CC0-33A37C70C4CB}"/>
          </ac:spMkLst>
        </pc:spChg>
        <pc:spChg chg="add del mod">
          <ac:chgData name="Zhang Hower" userId="105cb520a8a010b1" providerId="LiveId" clId="{F0010BD8-134F-4CF4-80D4-97E6B862655A}" dt="2018-11-26T16:50:26.152" v="904"/>
          <ac:spMkLst>
            <pc:docMk/>
            <pc:sldMk cId="1939779542" sldId="260"/>
            <ac:spMk id="15" creationId="{F8BD5CB9-9B66-4E52-BB83-A204B38B8DD9}"/>
          </ac:spMkLst>
        </pc:spChg>
        <pc:spChg chg="add del mod">
          <ac:chgData name="Zhang Hower" userId="105cb520a8a010b1" providerId="LiveId" clId="{F0010BD8-134F-4CF4-80D4-97E6B862655A}" dt="2018-11-26T16:50:26.152" v="904"/>
          <ac:spMkLst>
            <pc:docMk/>
            <pc:sldMk cId="1939779542" sldId="260"/>
            <ac:spMk id="17" creationId="{AF92A420-C83B-4BFC-8E01-CB3364AD5E4E}"/>
          </ac:spMkLst>
        </pc:spChg>
        <pc:spChg chg="add del mod">
          <ac:chgData name="Zhang Hower" userId="105cb520a8a010b1" providerId="LiveId" clId="{F0010BD8-134F-4CF4-80D4-97E6B862655A}" dt="2018-11-26T16:50:26.152" v="904"/>
          <ac:spMkLst>
            <pc:docMk/>
            <pc:sldMk cId="1939779542" sldId="260"/>
            <ac:spMk id="18" creationId="{1A1A9189-DFBD-4339-8A05-4F8BF463EF8E}"/>
          </ac:spMkLst>
        </pc:spChg>
        <pc:spChg chg="add mod">
          <ac:chgData name="Zhang Hower" userId="105cb520a8a010b1" providerId="LiveId" clId="{F0010BD8-134F-4CF4-80D4-97E6B862655A}" dt="2018-11-26T16:52:17.209" v="1122" actId="1038"/>
          <ac:spMkLst>
            <pc:docMk/>
            <pc:sldMk cId="1939779542" sldId="260"/>
            <ac:spMk id="27" creationId="{499C47EF-F4AC-4039-A503-DD4059CC1EA2}"/>
          </ac:spMkLst>
        </pc:spChg>
        <pc:spChg chg="add mod">
          <ac:chgData name="Zhang Hower" userId="105cb520a8a010b1" providerId="LiveId" clId="{F0010BD8-134F-4CF4-80D4-97E6B862655A}" dt="2018-11-26T16:52:17.209" v="1122" actId="1038"/>
          <ac:spMkLst>
            <pc:docMk/>
            <pc:sldMk cId="1939779542" sldId="260"/>
            <ac:spMk id="28" creationId="{7C6F47C5-9AF5-4A6F-960B-4B010F3BC432}"/>
          </ac:spMkLst>
        </pc:spChg>
        <pc:spChg chg="add mod">
          <ac:chgData name="Zhang Hower" userId="105cb520a8a010b1" providerId="LiveId" clId="{F0010BD8-134F-4CF4-80D4-97E6B862655A}" dt="2018-11-26T16:52:17.209" v="1122" actId="1038"/>
          <ac:spMkLst>
            <pc:docMk/>
            <pc:sldMk cId="1939779542" sldId="260"/>
            <ac:spMk id="29" creationId="{59DE8469-70B5-4FE3-9DF2-E0AED43C2187}"/>
          </ac:spMkLst>
        </pc:spChg>
        <pc:spChg chg="add mod">
          <ac:chgData name="Zhang Hower" userId="105cb520a8a010b1" providerId="LiveId" clId="{F0010BD8-134F-4CF4-80D4-97E6B862655A}" dt="2018-11-26T16:52:17.209" v="1122" actId="1038"/>
          <ac:spMkLst>
            <pc:docMk/>
            <pc:sldMk cId="1939779542" sldId="260"/>
            <ac:spMk id="31" creationId="{729E8D33-F1BC-49F5-9F25-FE79F4CEDF37}"/>
          </ac:spMkLst>
        </pc:spChg>
        <pc:spChg chg="add mod">
          <ac:chgData name="Zhang Hower" userId="105cb520a8a010b1" providerId="LiveId" clId="{F0010BD8-134F-4CF4-80D4-97E6B862655A}" dt="2018-11-26T16:52:17.209" v="1122" actId="1038"/>
          <ac:spMkLst>
            <pc:docMk/>
            <pc:sldMk cId="1939779542" sldId="260"/>
            <ac:spMk id="33" creationId="{BBFF53E0-A1E0-4CDB-B676-8813D271F56A}"/>
          </ac:spMkLst>
        </pc:spChg>
        <pc:spChg chg="add mod">
          <ac:chgData name="Zhang Hower" userId="105cb520a8a010b1" providerId="LiveId" clId="{F0010BD8-134F-4CF4-80D4-97E6B862655A}" dt="2018-11-26T16:56:15.826" v="1236" actId="14100"/>
          <ac:spMkLst>
            <pc:docMk/>
            <pc:sldMk cId="1939779542" sldId="260"/>
            <ac:spMk id="34" creationId="{43E04230-90BC-48AD-857E-CDB66339DE21}"/>
          </ac:spMkLst>
        </pc:spChg>
        <pc:spChg chg="add mod">
          <ac:chgData name="Zhang Hower" userId="105cb520a8a010b1" providerId="LiveId" clId="{F0010BD8-134F-4CF4-80D4-97E6B862655A}" dt="2018-11-26T16:56:38.756" v="1243" actId="14100"/>
          <ac:spMkLst>
            <pc:docMk/>
            <pc:sldMk cId="1939779542" sldId="260"/>
            <ac:spMk id="140" creationId="{A411A927-43D0-45F8-98F7-91498FB23938}"/>
          </ac:spMkLst>
        </pc:spChg>
        <pc:grpChg chg="add mod">
          <ac:chgData name="Zhang Hower" userId="105cb520a8a010b1" providerId="LiveId" clId="{F0010BD8-134F-4CF4-80D4-97E6B862655A}" dt="2018-11-26T16:50:22.777" v="901" actId="164"/>
          <ac:grpSpMkLst>
            <pc:docMk/>
            <pc:sldMk cId="1939779542" sldId="260"/>
            <ac:grpSpMk id="4" creationId="{452C26B0-5EF2-45E7-8B97-00D7BD9419A2}"/>
          </ac:grpSpMkLst>
        </pc:grpChg>
        <pc:grpChg chg="add del">
          <ac:chgData name="Zhang Hower" userId="105cb520a8a010b1" providerId="LiveId" clId="{F0010BD8-134F-4CF4-80D4-97E6B862655A}" dt="2018-11-26T16:55:48.475" v="1227"/>
          <ac:grpSpMkLst>
            <pc:docMk/>
            <pc:sldMk cId="1939779542" sldId="260"/>
            <ac:grpSpMk id="39" creationId="{51F6FE3A-5D7C-44F2-8901-C390B29B6D80}"/>
          </ac:grpSpMkLst>
        </pc:grpChg>
        <pc:picChg chg="add del mod">
          <ac:chgData name="Zhang Hower" userId="105cb520a8a010b1" providerId="LiveId" clId="{F0010BD8-134F-4CF4-80D4-97E6B862655A}" dt="2018-11-26T16:50:26.152" v="904"/>
          <ac:picMkLst>
            <pc:docMk/>
            <pc:sldMk cId="1939779542" sldId="260"/>
            <ac:picMk id="5" creationId="{AA6BF5D2-9059-419E-B4F7-95DFD9984B9F}"/>
          </ac:picMkLst>
        </pc:picChg>
        <pc:picChg chg="add del mod">
          <ac:chgData name="Zhang Hower" userId="105cb520a8a010b1" providerId="LiveId" clId="{F0010BD8-134F-4CF4-80D4-97E6B862655A}" dt="2018-11-26T16:50:41.292" v="909" actId="478"/>
          <ac:picMkLst>
            <pc:docMk/>
            <pc:sldMk cId="1939779542" sldId="260"/>
            <ac:picMk id="19" creationId="{EE1F3B95-44D3-47E1-9721-6B8130B6CCF1}"/>
          </ac:picMkLst>
        </pc:picChg>
        <pc:picChg chg="add mod">
          <ac:chgData name="Zhang Hower" userId="105cb520a8a010b1" providerId="LiveId" clId="{F0010BD8-134F-4CF4-80D4-97E6B862655A}" dt="2018-11-26T16:52:17.209" v="1122" actId="1038"/>
          <ac:picMkLst>
            <pc:docMk/>
            <pc:sldMk cId="1939779542" sldId="260"/>
            <ac:picMk id="21" creationId="{ADF41879-C3E7-49C1-A024-F1C8D8F559A1}"/>
          </ac:picMkLst>
        </pc:picChg>
        <pc:picChg chg="add mod">
          <ac:chgData name="Zhang Hower" userId="105cb520a8a010b1" providerId="LiveId" clId="{F0010BD8-134F-4CF4-80D4-97E6B862655A}" dt="2018-11-26T16:55:58.022" v="1230" actId="1076"/>
          <ac:picMkLst>
            <pc:docMk/>
            <pc:sldMk cId="1939779542" sldId="260"/>
            <ac:picMk id="37" creationId="{99615404-D90F-48C2-81E8-3A4D1F5CB85C}"/>
          </ac:picMkLst>
        </pc:picChg>
        <pc:picChg chg="add del">
          <ac:chgData name="Zhang Hower" userId="105cb520a8a010b1" providerId="LiveId" clId="{F0010BD8-134F-4CF4-80D4-97E6B862655A}" dt="2018-11-26T16:52:51.458" v="1127" actId="478"/>
          <ac:picMkLst>
            <pc:docMk/>
            <pc:sldMk cId="1939779542" sldId="260"/>
            <ac:picMk id="38" creationId="{458C0C9F-171F-4867-9FCA-3A4C8BB17A1B}"/>
          </ac:picMkLst>
        </pc:picChg>
        <pc:picChg chg="mod">
          <ac:chgData name="Zhang Hower" userId="105cb520a8a010b1" providerId="LiveId" clId="{F0010BD8-134F-4CF4-80D4-97E6B862655A}" dt="2018-11-26T16:52:21.647" v="1123" actId="1076"/>
          <ac:picMkLst>
            <pc:docMk/>
            <pc:sldMk cId="1939779542" sldId="260"/>
            <ac:picMk id="92" creationId="{0E0926EA-07AF-4B19-93EA-EC8C4B975D09}"/>
          </ac:picMkLst>
        </pc:picChg>
        <pc:cxnChg chg="add del mod">
          <ac:chgData name="Zhang Hower" userId="105cb520a8a010b1" providerId="LiveId" clId="{F0010BD8-134F-4CF4-80D4-97E6B862655A}" dt="2018-11-26T16:50:26.152" v="904"/>
          <ac:cxnSpMkLst>
            <pc:docMk/>
            <pc:sldMk cId="1939779542" sldId="260"/>
            <ac:cxnSpMk id="6" creationId="{9F913AA6-57FE-4523-860A-52630FEDE451}"/>
          </ac:cxnSpMkLst>
        </pc:cxnChg>
        <pc:cxnChg chg="add del mod">
          <ac:chgData name="Zhang Hower" userId="105cb520a8a010b1" providerId="LiveId" clId="{F0010BD8-134F-4CF4-80D4-97E6B862655A}" dt="2018-11-26T16:50:26.152" v="904"/>
          <ac:cxnSpMkLst>
            <pc:docMk/>
            <pc:sldMk cId="1939779542" sldId="260"/>
            <ac:cxnSpMk id="7" creationId="{EBE61E0C-77C6-4768-927E-6869D737FF2A}"/>
          </ac:cxnSpMkLst>
        </pc:cxnChg>
        <pc:cxnChg chg="add del mod">
          <ac:chgData name="Zhang Hower" userId="105cb520a8a010b1" providerId="LiveId" clId="{F0010BD8-134F-4CF4-80D4-97E6B862655A}" dt="2018-11-26T16:50:26.152" v="904"/>
          <ac:cxnSpMkLst>
            <pc:docMk/>
            <pc:sldMk cId="1939779542" sldId="260"/>
            <ac:cxnSpMk id="8" creationId="{E7411057-7811-4E84-A09B-0EB4B54808E7}"/>
          </ac:cxnSpMkLst>
        </pc:cxnChg>
        <pc:cxnChg chg="add del mod">
          <ac:chgData name="Zhang Hower" userId="105cb520a8a010b1" providerId="LiveId" clId="{F0010BD8-134F-4CF4-80D4-97E6B862655A}" dt="2018-11-26T16:50:26.152" v="904"/>
          <ac:cxnSpMkLst>
            <pc:docMk/>
            <pc:sldMk cId="1939779542" sldId="260"/>
            <ac:cxnSpMk id="9" creationId="{58911EF7-0A34-4865-81B1-101C2B4AA721}"/>
          </ac:cxnSpMkLst>
        </pc:cxnChg>
        <pc:cxnChg chg="add del mod">
          <ac:chgData name="Zhang Hower" userId="105cb520a8a010b1" providerId="LiveId" clId="{F0010BD8-134F-4CF4-80D4-97E6B862655A}" dt="2018-11-26T16:50:26.152" v="904"/>
          <ac:cxnSpMkLst>
            <pc:docMk/>
            <pc:sldMk cId="1939779542" sldId="260"/>
            <ac:cxnSpMk id="10" creationId="{474DB816-410A-452D-A66A-9AEF8DA98593}"/>
          </ac:cxnSpMkLst>
        </pc:cxnChg>
        <pc:cxnChg chg="add del mod">
          <ac:chgData name="Zhang Hower" userId="105cb520a8a010b1" providerId="LiveId" clId="{F0010BD8-134F-4CF4-80D4-97E6B862655A}" dt="2018-11-26T16:50:26.152" v="904"/>
          <ac:cxnSpMkLst>
            <pc:docMk/>
            <pc:sldMk cId="1939779542" sldId="260"/>
            <ac:cxnSpMk id="14" creationId="{74BB85FC-322A-45E2-AF13-D37F92EEB99F}"/>
          </ac:cxnSpMkLst>
        </pc:cxnChg>
        <pc:cxnChg chg="add del mod">
          <ac:chgData name="Zhang Hower" userId="105cb520a8a010b1" providerId="LiveId" clId="{F0010BD8-134F-4CF4-80D4-97E6B862655A}" dt="2018-11-26T16:50:26.152" v="904"/>
          <ac:cxnSpMkLst>
            <pc:docMk/>
            <pc:sldMk cId="1939779542" sldId="260"/>
            <ac:cxnSpMk id="16" creationId="{C1747596-0C33-4D53-BD3A-5699E319A32C}"/>
          </ac:cxnSpMkLst>
        </pc:cxnChg>
        <pc:cxnChg chg="add mod">
          <ac:chgData name="Zhang Hower" userId="105cb520a8a010b1" providerId="LiveId" clId="{F0010BD8-134F-4CF4-80D4-97E6B862655A}" dt="2018-11-26T16:52:17.209" v="1122" actId="1038"/>
          <ac:cxnSpMkLst>
            <pc:docMk/>
            <pc:sldMk cId="1939779542" sldId="260"/>
            <ac:cxnSpMk id="22" creationId="{8B2608DD-3BB6-45C6-95C9-5383E8862145}"/>
          </ac:cxnSpMkLst>
        </pc:cxnChg>
        <pc:cxnChg chg="add mod">
          <ac:chgData name="Zhang Hower" userId="105cb520a8a010b1" providerId="LiveId" clId="{F0010BD8-134F-4CF4-80D4-97E6B862655A}" dt="2018-11-26T16:52:17.209" v="1122" actId="1038"/>
          <ac:cxnSpMkLst>
            <pc:docMk/>
            <pc:sldMk cId="1939779542" sldId="260"/>
            <ac:cxnSpMk id="23" creationId="{7F46B5BC-452B-46B4-B189-06B900366774}"/>
          </ac:cxnSpMkLst>
        </pc:cxnChg>
        <pc:cxnChg chg="add mod">
          <ac:chgData name="Zhang Hower" userId="105cb520a8a010b1" providerId="LiveId" clId="{F0010BD8-134F-4CF4-80D4-97E6B862655A}" dt="2018-11-26T16:52:17.209" v="1122" actId="1038"/>
          <ac:cxnSpMkLst>
            <pc:docMk/>
            <pc:sldMk cId="1939779542" sldId="260"/>
            <ac:cxnSpMk id="24" creationId="{9CFD8471-DADA-47CF-9199-C1F6A053D4DB}"/>
          </ac:cxnSpMkLst>
        </pc:cxnChg>
        <pc:cxnChg chg="add mod">
          <ac:chgData name="Zhang Hower" userId="105cb520a8a010b1" providerId="LiveId" clId="{F0010BD8-134F-4CF4-80D4-97E6B862655A}" dt="2018-11-26T16:52:17.209" v="1122" actId="1038"/>
          <ac:cxnSpMkLst>
            <pc:docMk/>
            <pc:sldMk cId="1939779542" sldId="260"/>
            <ac:cxnSpMk id="25" creationId="{90D26265-42E9-4550-BC78-8050385BABE1}"/>
          </ac:cxnSpMkLst>
        </pc:cxnChg>
        <pc:cxnChg chg="add mod">
          <ac:chgData name="Zhang Hower" userId="105cb520a8a010b1" providerId="LiveId" clId="{F0010BD8-134F-4CF4-80D4-97E6B862655A}" dt="2018-11-26T16:52:17.209" v="1122" actId="1038"/>
          <ac:cxnSpMkLst>
            <pc:docMk/>
            <pc:sldMk cId="1939779542" sldId="260"/>
            <ac:cxnSpMk id="26" creationId="{6C240000-2D61-40A3-B0AF-493D0695A7B1}"/>
          </ac:cxnSpMkLst>
        </pc:cxnChg>
        <pc:cxnChg chg="add mod">
          <ac:chgData name="Zhang Hower" userId="105cb520a8a010b1" providerId="LiveId" clId="{F0010BD8-134F-4CF4-80D4-97E6B862655A}" dt="2018-11-26T16:52:17.209" v="1122" actId="1038"/>
          <ac:cxnSpMkLst>
            <pc:docMk/>
            <pc:sldMk cId="1939779542" sldId="260"/>
            <ac:cxnSpMk id="30" creationId="{6080D310-A079-413A-A1BA-5661802B3BFD}"/>
          </ac:cxnSpMkLst>
        </pc:cxnChg>
        <pc:cxnChg chg="add mod">
          <ac:chgData name="Zhang Hower" userId="105cb520a8a010b1" providerId="LiveId" clId="{F0010BD8-134F-4CF4-80D4-97E6B862655A}" dt="2018-11-26T16:52:17.209" v="1122" actId="1038"/>
          <ac:cxnSpMkLst>
            <pc:docMk/>
            <pc:sldMk cId="1939779542" sldId="260"/>
            <ac:cxnSpMk id="32" creationId="{083AF88A-7175-4712-ADA4-CC3F1982B52E}"/>
          </ac:cxnSpMkLst>
        </pc:cxnChg>
      </pc:sldChg>
      <pc:sldChg chg="modSp">
        <pc:chgData name="Zhang Hower" userId="105cb520a8a010b1" providerId="LiveId" clId="{F0010BD8-134F-4CF4-80D4-97E6B862655A}" dt="2018-11-27T01:08:20.736" v="2777" actId="20577"/>
        <pc:sldMkLst>
          <pc:docMk/>
          <pc:sldMk cId="1115481490" sldId="261"/>
        </pc:sldMkLst>
        <pc:spChg chg="mod">
          <ac:chgData name="Zhang Hower" userId="105cb520a8a010b1" providerId="LiveId" clId="{F0010BD8-134F-4CF4-80D4-97E6B862655A}" dt="2018-11-27T01:08:20.736" v="2777" actId="20577"/>
          <ac:spMkLst>
            <pc:docMk/>
            <pc:sldMk cId="1115481490" sldId="261"/>
            <ac:spMk id="3" creationId="{A533A628-59CE-4508-9735-A5261F7A5369}"/>
          </ac:spMkLst>
        </pc:spChg>
        <pc:spChg chg="mod">
          <ac:chgData name="Zhang Hower" userId="105cb520a8a010b1" providerId="LiveId" clId="{F0010BD8-134F-4CF4-80D4-97E6B862655A}" dt="2018-11-26T16:46:50.722" v="824" actId="1076"/>
          <ac:spMkLst>
            <pc:docMk/>
            <pc:sldMk cId="1115481490" sldId="261"/>
            <ac:spMk id="4" creationId="{4227852A-00D0-42CB-9B31-EF04A8622F82}"/>
          </ac:spMkLst>
        </pc:spChg>
        <pc:spChg chg="mod">
          <ac:chgData name="Zhang Hower" userId="105cb520a8a010b1" providerId="LiveId" clId="{F0010BD8-134F-4CF4-80D4-97E6B862655A}" dt="2018-11-26T16:46:56.613" v="830" actId="20577"/>
          <ac:spMkLst>
            <pc:docMk/>
            <pc:sldMk cId="1115481490" sldId="261"/>
            <ac:spMk id="8" creationId="{688DEC66-003B-42E4-BC89-194183B7C036}"/>
          </ac:spMkLst>
        </pc:spChg>
        <pc:graphicFrameChg chg="mod">
          <ac:chgData name="Zhang Hower" userId="105cb520a8a010b1" providerId="LiveId" clId="{F0010BD8-134F-4CF4-80D4-97E6B862655A}" dt="2018-11-26T16:46:12.224" v="803" actId="403"/>
          <ac:graphicFrameMkLst>
            <pc:docMk/>
            <pc:sldMk cId="1115481490" sldId="261"/>
            <ac:graphicFrameMk id="5" creationId="{00000000-0008-0000-0000-000006000000}"/>
          </ac:graphicFrameMkLst>
        </pc:graphicFrameChg>
        <pc:graphicFrameChg chg="mod">
          <ac:chgData name="Zhang Hower" userId="105cb520a8a010b1" providerId="LiveId" clId="{F0010BD8-134F-4CF4-80D4-97E6B862655A}" dt="2018-11-26T16:46:24.426" v="812" actId="403"/>
          <ac:graphicFrameMkLst>
            <pc:docMk/>
            <pc:sldMk cId="1115481490" sldId="261"/>
            <ac:graphicFrameMk id="7" creationId="{3E1D3BB6-A9A9-4160-89B9-6111BB035D26}"/>
          </ac:graphicFrameMkLst>
        </pc:graphicFrameChg>
      </pc:sldChg>
      <pc:sldChg chg="addSp modSp">
        <pc:chgData name="Zhang Hower" userId="105cb520a8a010b1" providerId="LiveId" clId="{F0010BD8-134F-4CF4-80D4-97E6B862655A}" dt="2018-11-27T01:28:15.889" v="3088" actId="20577"/>
        <pc:sldMkLst>
          <pc:docMk/>
          <pc:sldMk cId="328259783" sldId="262"/>
        </pc:sldMkLst>
        <pc:spChg chg="mod">
          <ac:chgData name="Zhang Hower" userId="105cb520a8a010b1" providerId="LiveId" clId="{F0010BD8-134F-4CF4-80D4-97E6B862655A}" dt="2018-11-27T01:25:04.495" v="3069" actId="20577"/>
          <ac:spMkLst>
            <pc:docMk/>
            <pc:sldMk cId="328259783" sldId="262"/>
            <ac:spMk id="5" creationId="{CD77DD54-31D4-43AD-9A6B-35438899DAC8}"/>
          </ac:spMkLst>
        </pc:spChg>
        <pc:spChg chg="add mod">
          <ac:chgData name="Zhang Hower" userId="105cb520a8a010b1" providerId="LiveId" clId="{F0010BD8-134F-4CF4-80D4-97E6B862655A}" dt="2018-11-27T01:28:15.889" v="3088" actId="20577"/>
          <ac:spMkLst>
            <pc:docMk/>
            <pc:sldMk cId="328259783" sldId="262"/>
            <ac:spMk id="7" creationId="{C121D0F2-4405-4BE4-8EE2-1BD823649065}"/>
          </ac:spMkLst>
        </pc:spChg>
      </pc:sldChg>
      <pc:sldChg chg="modSp">
        <pc:chgData name="Zhang Hower" userId="105cb520a8a010b1" providerId="LiveId" clId="{F0010BD8-134F-4CF4-80D4-97E6B862655A}" dt="2018-11-27T01:29:40.753" v="3111" actId="14100"/>
        <pc:sldMkLst>
          <pc:docMk/>
          <pc:sldMk cId="95726466" sldId="263"/>
        </pc:sldMkLst>
        <pc:spChg chg="mod">
          <ac:chgData name="Zhang Hower" userId="105cb520a8a010b1" providerId="LiveId" clId="{F0010BD8-134F-4CF4-80D4-97E6B862655A}" dt="2018-11-27T01:29:04.927" v="3105" actId="1582"/>
          <ac:spMkLst>
            <pc:docMk/>
            <pc:sldMk cId="95726466" sldId="263"/>
            <ac:spMk id="5" creationId="{0B839F40-2995-4008-9CDD-FFF438D7A58B}"/>
          </ac:spMkLst>
        </pc:spChg>
        <pc:spChg chg="mod">
          <ac:chgData name="Zhang Hower" userId="105cb520a8a010b1" providerId="LiveId" clId="{F0010BD8-134F-4CF4-80D4-97E6B862655A}" dt="2018-11-27T01:29:40.753" v="3111" actId="14100"/>
          <ac:spMkLst>
            <pc:docMk/>
            <pc:sldMk cId="95726466" sldId="263"/>
            <ac:spMk id="20" creationId="{E1618F42-0DD7-4B54-9E81-1FDD7981C5F0}"/>
          </ac:spMkLst>
        </pc:spChg>
        <pc:spChg chg="mod">
          <ac:chgData name="Zhang Hower" userId="105cb520a8a010b1" providerId="LiveId" clId="{F0010BD8-134F-4CF4-80D4-97E6B862655A}" dt="2018-11-26T22:02:56.293" v="2671" actId="57"/>
          <ac:spMkLst>
            <pc:docMk/>
            <pc:sldMk cId="95726466" sldId="263"/>
            <ac:spMk id="24" creationId="{81D18599-8AC1-4488-BB87-36B20F487DA0}"/>
          </ac:spMkLst>
        </pc:spChg>
        <pc:cxnChg chg="mod">
          <ac:chgData name="Zhang Hower" userId="105cb520a8a010b1" providerId="LiveId" clId="{F0010BD8-134F-4CF4-80D4-97E6B862655A}" dt="2018-11-27T01:29:04.927" v="3105" actId="1582"/>
          <ac:cxnSpMkLst>
            <pc:docMk/>
            <pc:sldMk cId="95726466" sldId="263"/>
            <ac:cxnSpMk id="11" creationId="{ED5710B4-ACEC-4194-9543-0A3D0D6E053B}"/>
          </ac:cxnSpMkLst>
        </pc:cxnChg>
        <pc:cxnChg chg="mod">
          <ac:chgData name="Zhang Hower" userId="105cb520a8a010b1" providerId="LiveId" clId="{F0010BD8-134F-4CF4-80D4-97E6B862655A}" dt="2018-11-27T01:29:15.052" v="3108" actId="14100"/>
          <ac:cxnSpMkLst>
            <pc:docMk/>
            <pc:sldMk cId="95726466" sldId="263"/>
            <ac:cxnSpMk id="13" creationId="{611C7BF4-F177-46A6-8D72-6C5328A7E3DB}"/>
          </ac:cxnSpMkLst>
        </pc:cxnChg>
        <pc:cxnChg chg="mod">
          <ac:chgData name="Zhang Hower" userId="105cb520a8a010b1" providerId="LiveId" clId="{F0010BD8-134F-4CF4-80D4-97E6B862655A}" dt="2018-11-27T01:29:19.361" v="3110" actId="14100"/>
          <ac:cxnSpMkLst>
            <pc:docMk/>
            <pc:sldMk cId="95726466" sldId="263"/>
            <ac:cxnSpMk id="14" creationId="{99751950-65B1-41B9-8CCF-76DE252473EA}"/>
          </ac:cxnSpMkLst>
        </pc:cxnChg>
      </pc:sldChg>
      <pc:sldChg chg="modSp add modTransition">
        <pc:chgData name="Zhang Hower" userId="105cb520a8a010b1" providerId="LiveId" clId="{F0010BD8-134F-4CF4-80D4-97E6B862655A}" dt="2018-11-27T01:34:02.275" v="3172" actId="20577"/>
        <pc:sldMkLst>
          <pc:docMk/>
          <pc:sldMk cId="2788719795" sldId="265"/>
        </pc:sldMkLst>
        <pc:spChg chg="mod">
          <ac:chgData name="Zhang Hower" userId="105cb520a8a010b1" providerId="LiveId" clId="{F0010BD8-134F-4CF4-80D4-97E6B862655A}" dt="2018-11-27T01:34:02.275" v="3172" actId="20577"/>
          <ac:spMkLst>
            <pc:docMk/>
            <pc:sldMk cId="2788719795" sldId="265"/>
            <ac:spMk id="2" creationId="{00000000-0000-0000-0000-000000000000}"/>
          </ac:spMkLst>
        </pc:spChg>
      </pc:sldChg>
      <pc:sldChg chg="addSp modSp modAnim">
        <pc:chgData name="Zhang Hower" userId="105cb520a8a010b1" providerId="LiveId" clId="{F0010BD8-134F-4CF4-80D4-97E6B862655A}" dt="2018-11-26T18:43:27.842" v="1455" actId="1035"/>
        <pc:sldMkLst>
          <pc:docMk/>
          <pc:sldMk cId="2315157653" sldId="269"/>
        </pc:sldMkLst>
        <pc:spChg chg="add mod">
          <ac:chgData name="Zhang Hower" userId="105cb520a8a010b1" providerId="LiveId" clId="{F0010BD8-134F-4CF4-80D4-97E6B862655A}" dt="2018-11-26T16:36:07.407" v="659" actId="1035"/>
          <ac:spMkLst>
            <pc:docMk/>
            <pc:sldMk cId="2315157653" sldId="269"/>
            <ac:spMk id="9" creationId="{D1A09468-DE6C-4598-9A18-035EF9E35B25}"/>
          </ac:spMkLst>
        </pc:spChg>
        <pc:spChg chg="add mod">
          <ac:chgData name="Zhang Hower" userId="105cb520a8a010b1" providerId="LiveId" clId="{F0010BD8-134F-4CF4-80D4-97E6B862655A}" dt="2018-11-26T16:35:50.455" v="599" actId="1076"/>
          <ac:spMkLst>
            <pc:docMk/>
            <pc:sldMk cId="2315157653" sldId="269"/>
            <ac:spMk id="10" creationId="{F4523B7C-0E12-49C4-B02A-BB67511D61C8}"/>
          </ac:spMkLst>
        </pc:spChg>
        <pc:spChg chg="add mod">
          <ac:chgData name="Zhang Hower" userId="105cb520a8a010b1" providerId="LiveId" clId="{F0010BD8-134F-4CF4-80D4-97E6B862655A}" dt="2018-11-26T16:35:59.970" v="644" actId="1038"/>
          <ac:spMkLst>
            <pc:docMk/>
            <pc:sldMk cId="2315157653" sldId="269"/>
            <ac:spMk id="12" creationId="{C418D6BF-35EF-472E-87FA-E47D4DF8752B}"/>
          </ac:spMkLst>
        </pc:spChg>
        <pc:spChg chg="mod">
          <ac:chgData name="Zhang Hower" userId="105cb520a8a010b1" providerId="LiveId" clId="{F0010BD8-134F-4CF4-80D4-97E6B862655A}" dt="2018-11-26T18:43:27.842" v="1455" actId="1035"/>
          <ac:spMkLst>
            <pc:docMk/>
            <pc:sldMk cId="2315157653" sldId="269"/>
            <ac:spMk id="15" creationId="{EF391E04-4AEE-4C8D-9019-2921D71B6702}"/>
          </ac:spMkLst>
        </pc:spChg>
        <pc:picChg chg="mod">
          <ac:chgData name="Zhang Hower" userId="105cb520a8a010b1" providerId="LiveId" clId="{F0010BD8-134F-4CF4-80D4-97E6B862655A}" dt="2018-11-26T16:35:27.097" v="584" actId="1036"/>
          <ac:picMkLst>
            <pc:docMk/>
            <pc:sldMk cId="2315157653" sldId="269"/>
            <ac:picMk id="2" creationId="{356C7383-A102-464D-9782-AB49020C512A}"/>
          </ac:picMkLst>
        </pc:picChg>
        <pc:picChg chg="add mod">
          <ac:chgData name="Zhang Hower" userId="105cb520a8a010b1" providerId="LiveId" clId="{F0010BD8-134F-4CF4-80D4-97E6B862655A}" dt="2018-11-26T16:36:07.407" v="659" actId="1035"/>
          <ac:picMkLst>
            <pc:docMk/>
            <pc:sldMk cId="2315157653" sldId="269"/>
            <ac:picMk id="6" creationId="{F6CC489F-4D8A-4BFD-BE4D-B5DF51013CBE}"/>
          </ac:picMkLst>
        </pc:picChg>
        <pc:picChg chg="add mod">
          <ac:chgData name="Zhang Hower" userId="105cb520a8a010b1" providerId="LiveId" clId="{F0010BD8-134F-4CF4-80D4-97E6B862655A}" dt="2018-11-26T16:35:59.970" v="644" actId="1038"/>
          <ac:picMkLst>
            <pc:docMk/>
            <pc:sldMk cId="2315157653" sldId="269"/>
            <ac:picMk id="7" creationId="{03AB8201-C3CD-44E2-81F7-76535AE2BE97}"/>
          </ac:picMkLst>
        </pc:picChg>
        <pc:cxnChg chg="add mod">
          <ac:chgData name="Zhang Hower" userId="105cb520a8a010b1" providerId="LiveId" clId="{F0010BD8-134F-4CF4-80D4-97E6B862655A}" dt="2018-11-26T16:36:07.407" v="659" actId="1035"/>
          <ac:cxnSpMkLst>
            <pc:docMk/>
            <pc:sldMk cId="2315157653" sldId="269"/>
            <ac:cxnSpMk id="8" creationId="{0A2682F1-D019-49AF-869F-6D4EFE17A797}"/>
          </ac:cxnSpMkLst>
        </pc:cxnChg>
        <pc:cxnChg chg="add mod">
          <ac:chgData name="Zhang Hower" userId="105cb520a8a010b1" providerId="LiveId" clId="{F0010BD8-134F-4CF4-80D4-97E6B862655A}" dt="2018-11-26T16:35:59.970" v="644" actId="1038"/>
          <ac:cxnSpMkLst>
            <pc:docMk/>
            <pc:sldMk cId="2315157653" sldId="269"/>
            <ac:cxnSpMk id="11" creationId="{BE4E5E81-4091-41B8-93C7-C5728ED71E80}"/>
          </ac:cxnSpMkLst>
        </pc:cxnChg>
      </pc:sldChg>
      <pc:sldChg chg="addSp modSp">
        <pc:chgData name="Zhang Hower" userId="105cb520a8a010b1" providerId="LiveId" clId="{F0010BD8-134F-4CF4-80D4-97E6B862655A}" dt="2018-11-26T21:51:46.771" v="2640" actId="14100"/>
        <pc:sldMkLst>
          <pc:docMk/>
          <pc:sldMk cId="335692869" sldId="307"/>
        </pc:sldMkLst>
        <pc:spChg chg="mod">
          <ac:chgData name="Zhang Hower" userId="105cb520a8a010b1" providerId="LiveId" clId="{F0010BD8-134F-4CF4-80D4-97E6B862655A}" dt="2018-11-26T18:43:20.074" v="1446" actId="14100"/>
          <ac:spMkLst>
            <pc:docMk/>
            <pc:sldMk cId="335692869" sldId="307"/>
            <ac:spMk id="2" creationId="{F35D2A96-EC0C-4405-A1D2-A57D722D56D4}"/>
          </ac:spMkLst>
        </pc:spChg>
        <pc:spChg chg="add mod">
          <ac:chgData name="Zhang Hower" userId="105cb520a8a010b1" providerId="LiveId" clId="{F0010BD8-134F-4CF4-80D4-97E6B862655A}" dt="2018-11-26T17:00:49.452" v="1308" actId="1076"/>
          <ac:spMkLst>
            <pc:docMk/>
            <pc:sldMk cId="335692869" sldId="307"/>
            <ac:spMk id="9" creationId="{1FDF3940-4AFD-41CA-9FC7-1AEF481D099E}"/>
          </ac:spMkLst>
        </pc:spChg>
        <pc:spChg chg="add mod">
          <ac:chgData name="Zhang Hower" userId="105cb520a8a010b1" providerId="LiveId" clId="{F0010BD8-134F-4CF4-80D4-97E6B862655A}" dt="2018-11-26T21:51:46.771" v="2640" actId="14100"/>
          <ac:spMkLst>
            <pc:docMk/>
            <pc:sldMk cId="335692869" sldId="307"/>
            <ac:spMk id="10" creationId="{3F72CA0C-6E9C-4F4E-990C-9786DCBF81BB}"/>
          </ac:spMkLst>
        </pc:spChg>
      </pc:sldChg>
      <pc:sldChg chg="add">
        <pc:chgData name="Zhang Hower" userId="105cb520a8a010b1" providerId="LiveId" clId="{F0010BD8-134F-4CF4-80D4-97E6B862655A}" dt="2018-11-26T16:31:11.022" v="310"/>
        <pc:sldMkLst>
          <pc:docMk/>
          <pc:sldMk cId="3288417204" sldId="315"/>
        </pc:sldMkLst>
      </pc:sldChg>
      <pc:sldChg chg="addSp delSp modSp del">
        <pc:chgData name="Zhang Hower" userId="105cb520a8a010b1" providerId="LiveId" clId="{F0010BD8-134F-4CF4-80D4-97E6B862655A}" dt="2018-11-26T16:31:04.647" v="309" actId="2696"/>
        <pc:sldMkLst>
          <pc:docMk/>
          <pc:sldMk cId="3841017932" sldId="315"/>
        </pc:sldMkLst>
        <pc:spChg chg="add del mod">
          <ac:chgData name="Zhang Hower" userId="105cb520a8a010b1" providerId="LiveId" clId="{F0010BD8-134F-4CF4-80D4-97E6B862655A}" dt="2018-11-26T16:31:01.538" v="308"/>
          <ac:spMkLst>
            <pc:docMk/>
            <pc:sldMk cId="3841017932" sldId="315"/>
            <ac:spMk id="2" creationId="{8D3A661B-C6A6-4B92-AB83-781E32277904}"/>
          </ac:spMkLst>
        </pc:spChg>
        <pc:spChg chg="add del mod">
          <ac:chgData name="Zhang Hower" userId="105cb520a8a010b1" providerId="LiveId" clId="{F0010BD8-134F-4CF4-80D4-97E6B862655A}" dt="2018-11-26T16:31:01.538" v="308"/>
          <ac:spMkLst>
            <pc:docMk/>
            <pc:sldMk cId="3841017932" sldId="315"/>
            <ac:spMk id="4" creationId="{3A59042A-FDCA-4F4A-ADE3-8A1543DA48A4}"/>
          </ac:spMkLst>
        </pc:spChg>
      </pc:sldChg>
      <pc:sldChg chg="modSp add">
        <pc:chgData name="Zhang Hower" userId="105cb520a8a010b1" providerId="LiveId" clId="{F0010BD8-134F-4CF4-80D4-97E6B862655A}" dt="2018-11-27T01:11:42.193" v="2978" actId="20577"/>
        <pc:sldMkLst>
          <pc:docMk/>
          <pc:sldMk cId="2224988668" sldId="316"/>
        </pc:sldMkLst>
        <pc:spChg chg="mod">
          <ac:chgData name="Zhang Hower" userId="105cb520a8a010b1" providerId="LiveId" clId="{F0010BD8-134F-4CF4-80D4-97E6B862655A}" dt="2018-11-27T01:11:42.193" v="2978" actId="20577"/>
          <ac:spMkLst>
            <pc:docMk/>
            <pc:sldMk cId="2224988668" sldId="316"/>
            <ac:spMk id="4" creationId="{7862590F-A957-4D09-A1E5-B40397CED81A}"/>
          </ac:spMkLst>
        </pc:spChg>
      </pc:sldChg>
      <pc:sldChg chg="add modTransition">
        <pc:chgData name="Zhang Hower" userId="105cb520a8a010b1" providerId="LiveId" clId="{F0010BD8-134F-4CF4-80D4-97E6B862655A}" dt="2018-11-27T07:58:42.018" v="3336"/>
        <pc:sldMkLst>
          <pc:docMk/>
          <pc:sldMk cId="1157325446" sldId="317"/>
        </pc:sldMkLst>
      </pc:sldChg>
      <pc:sldChg chg="add modTransition">
        <pc:chgData name="Zhang Hower" userId="105cb520a8a010b1" providerId="LiveId" clId="{F0010BD8-134F-4CF4-80D4-97E6B862655A}" dt="2018-11-27T01:32:40.776" v="3150"/>
        <pc:sldMkLst>
          <pc:docMk/>
          <pc:sldMk cId="1498764112" sldId="319"/>
        </pc:sldMkLst>
      </pc:sldChg>
      <pc:sldChg chg="modSp">
        <pc:chgData name="Zhang Hower" userId="105cb520a8a010b1" providerId="LiveId" clId="{F0010BD8-134F-4CF4-80D4-97E6B862655A}" dt="2018-11-26T18:43:02.818" v="1444" actId="27636"/>
        <pc:sldMkLst>
          <pc:docMk/>
          <pc:sldMk cId="278850238" sldId="326"/>
        </pc:sldMkLst>
        <pc:spChg chg="mod">
          <ac:chgData name="Zhang Hower" userId="105cb520a8a010b1" providerId="LiveId" clId="{F0010BD8-134F-4CF4-80D4-97E6B862655A}" dt="2018-11-26T18:43:02.818" v="1444" actId="27636"/>
          <ac:spMkLst>
            <pc:docMk/>
            <pc:sldMk cId="278850238" sldId="326"/>
            <ac:spMk id="2" creationId="{BA79D468-2B5A-4469-B727-3437E5F12468}"/>
          </ac:spMkLst>
        </pc:spChg>
      </pc:sldChg>
      <pc:sldChg chg="modSp add">
        <pc:chgData name="Zhang Hower" userId="105cb520a8a010b1" providerId="LiveId" clId="{F0010BD8-134F-4CF4-80D4-97E6B862655A}" dt="2018-11-27T01:12:03.623" v="2986" actId="20577"/>
        <pc:sldMkLst>
          <pc:docMk/>
          <pc:sldMk cId="2958983732" sldId="329"/>
        </pc:sldMkLst>
        <pc:spChg chg="mod">
          <ac:chgData name="Zhang Hower" userId="105cb520a8a010b1" providerId="LiveId" clId="{F0010BD8-134F-4CF4-80D4-97E6B862655A}" dt="2018-11-27T01:12:03.623" v="2986" actId="20577"/>
          <ac:spMkLst>
            <pc:docMk/>
            <pc:sldMk cId="2958983732" sldId="329"/>
            <ac:spMk id="4" creationId="{BC4B653E-4750-41EC-9366-D71E70510427}"/>
          </ac:spMkLst>
        </pc:spChg>
      </pc:sldChg>
      <pc:sldChg chg="delSp modSp">
        <pc:chgData name="Zhang Hower" userId="105cb520a8a010b1" providerId="LiveId" clId="{F0010BD8-134F-4CF4-80D4-97E6B862655A}" dt="2018-11-27T01:06:27.198" v="2766" actId="403"/>
        <pc:sldMkLst>
          <pc:docMk/>
          <pc:sldMk cId="2812722037" sldId="330"/>
        </pc:sldMkLst>
        <pc:spChg chg="mod">
          <ac:chgData name="Zhang Hower" userId="105cb520a8a010b1" providerId="LiveId" clId="{F0010BD8-134F-4CF4-80D4-97E6B862655A}" dt="2018-11-27T01:05:55.286" v="2753" actId="20577"/>
          <ac:spMkLst>
            <pc:docMk/>
            <pc:sldMk cId="2812722037" sldId="330"/>
            <ac:spMk id="11" creationId="{00000000-0000-0000-0000-000000000000}"/>
          </ac:spMkLst>
        </pc:spChg>
        <pc:spChg chg="del">
          <ac:chgData name="Zhang Hower" userId="105cb520a8a010b1" providerId="LiveId" clId="{F0010BD8-134F-4CF4-80D4-97E6B862655A}" dt="2018-11-27T01:05:49.605" v="2752" actId="478"/>
          <ac:spMkLst>
            <pc:docMk/>
            <pc:sldMk cId="2812722037" sldId="330"/>
            <ac:spMk id="23" creationId="{00000000-0000-0000-0000-000000000000}"/>
          </ac:spMkLst>
        </pc:spChg>
        <pc:spChg chg="mod">
          <ac:chgData name="Zhang Hower" userId="105cb520a8a010b1" providerId="LiveId" clId="{F0010BD8-134F-4CF4-80D4-97E6B862655A}" dt="2018-11-27T01:06:27.198" v="2766" actId="403"/>
          <ac:spMkLst>
            <pc:docMk/>
            <pc:sldMk cId="2812722037" sldId="330"/>
            <ac:spMk id="26" creationId="{E71FDAFF-62D4-4F59-BC72-E8AA64D92A8C}"/>
          </ac:spMkLst>
        </pc:spChg>
        <pc:cxnChg chg="del">
          <ac:chgData name="Zhang Hower" userId="105cb520a8a010b1" providerId="LiveId" clId="{F0010BD8-134F-4CF4-80D4-97E6B862655A}" dt="2018-11-27T01:05:49.605" v="2752" actId="478"/>
          <ac:cxnSpMkLst>
            <pc:docMk/>
            <pc:sldMk cId="2812722037" sldId="330"/>
            <ac:cxnSpMk id="9" creationId="{00000000-0000-0000-0000-000000000000}"/>
          </ac:cxnSpMkLst>
        </pc:cxnChg>
      </pc:sldChg>
      <pc:sldChg chg="addSp modSp modNotesTx">
        <pc:chgData name="Zhang Hower" userId="105cb520a8a010b1" providerId="LiveId" clId="{F0010BD8-134F-4CF4-80D4-97E6B862655A}" dt="2018-11-27T01:18:46.493" v="3049" actId="1076"/>
        <pc:sldMkLst>
          <pc:docMk/>
          <pc:sldMk cId="1708268498" sldId="332"/>
        </pc:sldMkLst>
        <pc:spChg chg="mod">
          <ac:chgData name="Zhang Hower" userId="105cb520a8a010b1" providerId="LiveId" clId="{F0010BD8-134F-4CF4-80D4-97E6B862655A}" dt="2018-11-27T01:08:00.054" v="2772" actId="20577"/>
          <ac:spMkLst>
            <pc:docMk/>
            <pc:sldMk cId="1708268498" sldId="332"/>
            <ac:spMk id="2" creationId="{00000000-0000-0000-0000-000000000000}"/>
          </ac:spMkLst>
        </pc:spChg>
        <pc:spChg chg="mod">
          <ac:chgData name="Zhang Hower" userId="105cb520a8a010b1" providerId="LiveId" clId="{F0010BD8-134F-4CF4-80D4-97E6B862655A}" dt="2018-11-27T01:18:26.144" v="3041" actId="1076"/>
          <ac:spMkLst>
            <pc:docMk/>
            <pc:sldMk cId="1708268498" sldId="332"/>
            <ac:spMk id="6" creationId="{00000000-0000-0000-0000-000000000000}"/>
          </ac:spMkLst>
        </pc:spChg>
        <pc:spChg chg="mod">
          <ac:chgData name="Zhang Hower" userId="105cb520a8a010b1" providerId="LiveId" clId="{F0010BD8-134F-4CF4-80D4-97E6B862655A}" dt="2018-11-27T01:18:32.703" v="3042" actId="1076"/>
          <ac:spMkLst>
            <pc:docMk/>
            <pc:sldMk cId="1708268498" sldId="332"/>
            <ac:spMk id="23" creationId="{A1C1AA53-F2D0-4442-9CEA-C24DD381B36A}"/>
          </ac:spMkLst>
        </pc:spChg>
        <pc:spChg chg="add mod">
          <ac:chgData name="Zhang Hower" userId="105cb520a8a010b1" providerId="LiveId" clId="{F0010BD8-134F-4CF4-80D4-97E6B862655A}" dt="2018-11-27T01:18:43.786" v="3048" actId="1076"/>
          <ac:spMkLst>
            <pc:docMk/>
            <pc:sldMk cId="1708268498" sldId="332"/>
            <ac:spMk id="24" creationId="{1C853789-5260-467A-AAF5-B2B5CACECEBF}"/>
          </ac:spMkLst>
        </pc:spChg>
        <pc:spChg chg="mod">
          <ac:chgData name="Zhang Hower" userId="105cb520a8a010b1" providerId="LiveId" clId="{F0010BD8-134F-4CF4-80D4-97E6B862655A}" dt="2018-11-27T01:18:32.703" v="3042" actId="1076"/>
          <ac:spMkLst>
            <pc:docMk/>
            <pc:sldMk cId="1708268498" sldId="332"/>
            <ac:spMk id="25" creationId="{3C97D206-FB93-49F9-93B0-F2A7AC55FAC9}"/>
          </ac:spMkLst>
        </pc:spChg>
        <pc:spChg chg="add mod">
          <ac:chgData name="Zhang Hower" userId="105cb520a8a010b1" providerId="LiveId" clId="{F0010BD8-134F-4CF4-80D4-97E6B862655A}" dt="2018-11-27T01:18:46.493" v="3049" actId="1076"/>
          <ac:spMkLst>
            <pc:docMk/>
            <pc:sldMk cId="1708268498" sldId="332"/>
            <ac:spMk id="27" creationId="{02FB6470-0B51-425A-A037-DFFB4231F0F3}"/>
          </ac:spMkLst>
        </pc:spChg>
        <pc:picChg chg="add mod">
          <ac:chgData name="Zhang Hower" userId="105cb520a8a010b1" providerId="LiveId" clId="{F0010BD8-134F-4CF4-80D4-97E6B862655A}" dt="2018-11-27T01:18:36.466" v="3044" actId="14100"/>
          <ac:picMkLst>
            <pc:docMk/>
            <pc:sldMk cId="1708268498" sldId="332"/>
            <ac:picMk id="20" creationId="{7441D80B-CB25-4CBF-99DC-28C878B5610C}"/>
          </ac:picMkLst>
        </pc:picChg>
        <pc:picChg chg="mod">
          <ac:chgData name="Zhang Hower" userId="105cb520a8a010b1" providerId="LiveId" clId="{F0010BD8-134F-4CF4-80D4-97E6B862655A}" dt="2018-11-27T01:18:32.703" v="3042" actId="1076"/>
          <ac:picMkLst>
            <pc:docMk/>
            <pc:sldMk cId="1708268498" sldId="332"/>
            <ac:picMk id="21" creationId="{6B4C9CC8-0DC8-439C-A82E-CCDB8C9DC098}"/>
          </ac:picMkLst>
        </pc:picChg>
        <pc:cxnChg chg="mod">
          <ac:chgData name="Zhang Hower" userId="105cb520a8a010b1" providerId="LiveId" clId="{F0010BD8-134F-4CF4-80D4-97E6B862655A}" dt="2018-11-27T01:18:32.703" v="3042" actId="1076"/>
          <ac:cxnSpMkLst>
            <pc:docMk/>
            <pc:sldMk cId="1708268498" sldId="332"/>
            <ac:cxnSpMk id="22" creationId="{4DA47EC0-918E-46BE-ABE7-B09CD24B8809}"/>
          </ac:cxnSpMkLst>
        </pc:cxnChg>
      </pc:sldChg>
      <pc:sldChg chg="addSp delSp modSp add modNotesTx">
        <pc:chgData name="Zhang Hower" userId="105cb520a8a010b1" providerId="LiveId" clId="{F0010BD8-134F-4CF4-80D4-97E6B862655A}" dt="2018-11-26T21:53:41.977" v="2665" actId="20577"/>
        <pc:sldMkLst>
          <pc:docMk/>
          <pc:sldMk cId="926783126" sldId="333"/>
        </pc:sldMkLst>
        <pc:spChg chg="mod">
          <ac:chgData name="Zhang Hower" userId="105cb520a8a010b1" providerId="LiveId" clId="{F0010BD8-134F-4CF4-80D4-97E6B862655A}" dt="2018-11-26T16:31:54.052" v="342" actId="20577"/>
          <ac:spMkLst>
            <pc:docMk/>
            <pc:sldMk cId="926783126" sldId="333"/>
            <ac:spMk id="2" creationId="{4D7208B3-7B93-425C-B007-703B4E3303B8}"/>
          </ac:spMkLst>
        </pc:spChg>
        <pc:spChg chg="add del">
          <ac:chgData name="Zhang Hower" userId="105cb520a8a010b1" providerId="LiveId" clId="{F0010BD8-134F-4CF4-80D4-97E6B862655A}" dt="2018-11-26T19:36:15.574" v="1899" actId="478"/>
          <ac:spMkLst>
            <pc:docMk/>
            <pc:sldMk cId="926783126" sldId="333"/>
            <ac:spMk id="3" creationId="{2A3C624A-4A2C-40CD-8FC8-942F0D9C7EFB}"/>
          </ac:spMkLst>
        </pc:spChg>
        <pc:spChg chg="add mod">
          <ac:chgData name="Zhang Hower" userId="105cb520a8a010b1" providerId="LiveId" clId="{F0010BD8-134F-4CF4-80D4-97E6B862655A}" dt="2018-11-26T19:37:39.478" v="1941" actId="1076"/>
          <ac:spMkLst>
            <pc:docMk/>
            <pc:sldMk cId="926783126" sldId="333"/>
            <ac:spMk id="8" creationId="{BB5CB4F0-AF2B-409F-BFB6-168F7694A624}"/>
          </ac:spMkLst>
        </pc:spChg>
        <pc:spChg chg="add mod">
          <ac:chgData name="Zhang Hower" userId="105cb520a8a010b1" providerId="LiveId" clId="{F0010BD8-134F-4CF4-80D4-97E6B862655A}" dt="2018-11-26T19:37:48.746" v="1950" actId="20577"/>
          <ac:spMkLst>
            <pc:docMk/>
            <pc:sldMk cId="926783126" sldId="333"/>
            <ac:spMk id="9" creationId="{A65FAA90-F410-479D-866F-0FB091EA3E76}"/>
          </ac:spMkLst>
        </pc:spChg>
        <pc:graphicFrameChg chg="add del mod">
          <ac:chgData name="Zhang Hower" userId="105cb520a8a010b1" providerId="LiveId" clId="{F0010BD8-134F-4CF4-80D4-97E6B862655A}" dt="2018-11-26T19:31:04.528" v="1882" actId="478"/>
          <ac:graphicFrameMkLst>
            <pc:docMk/>
            <pc:sldMk cId="926783126" sldId="333"/>
            <ac:graphicFrameMk id="4" creationId="{957A01D3-9F93-49C8-AEBF-C458F3A100AD}"/>
          </ac:graphicFrameMkLst>
        </pc:graphicFrameChg>
        <pc:graphicFrameChg chg="add mod">
          <ac:chgData name="Zhang Hower" userId="105cb520a8a010b1" providerId="LiveId" clId="{F0010BD8-134F-4CF4-80D4-97E6B862655A}" dt="2018-11-26T19:37:29.425" v="1929" actId="1037"/>
          <ac:graphicFrameMkLst>
            <pc:docMk/>
            <pc:sldMk cId="926783126" sldId="333"/>
            <ac:graphicFrameMk id="5" creationId="{0CCF5B28-B8C4-4CEA-B9A5-3A494C539EED}"/>
          </ac:graphicFrameMkLst>
        </pc:graphicFrameChg>
        <pc:graphicFrameChg chg="add mod">
          <ac:chgData name="Zhang Hower" userId="105cb520a8a010b1" providerId="LiveId" clId="{F0010BD8-134F-4CF4-80D4-97E6B862655A}" dt="2018-11-26T19:36:13.359" v="1898"/>
          <ac:graphicFrameMkLst>
            <pc:docMk/>
            <pc:sldMk cId="926783126" sldId="333"/>
            <ac:graphicFrameMk id="6" creationId="{2776B7DF-9EF6-409A-B27C-90218B56C40D}"/>
          </ac:graphicFrameMkLst>
        </pc:graphicFrameChg>
        <pc:graphicFrameChg chg="add mod">
          <ac:chgData name="Zhang Hower" userId="105cb520a8a010b1" providerId="LiveId" clId="{F0010BD8-134F-4CF4-80D4-97E6B862655A}" dt="2018-11-26T21:53:41.977" v="2665" actId="20577"/>
          <ac:graphicFrameMkLst>
            <pc:docMk/>
            <pc:sldMk cId="926783126" sldId="333"/>
            <ac:graphicFrameMk id="7" creationId="{2776B7DF-9EF6-409A-B27C-90218B56C40D}"/>
          </ac:graphicFrameMkLst>
        </pc:graphicFrameChg>
      </pc:sldChg>
      <pc:sldChg chg="addSp delSp modSp add">
        <pc:chgData name="Zhang Hower" userId="105cb520a8a010b1" providerId="LiveId" clId="{F0010BD8-134F-4CF4-80D4-97E6B862655A}" dt="2018-11-26T21:06:48.500" v="1987" actId="1076"/>
        <pc:sldMkLst>
          <pc:docMk/>
          <pc:sldMk cId="1034034496" sldId="334"/>
        </pc:sldMkLst>
        <pc:spChg chg="mod">
          <ac:chgData name="Zhang Hower" userId="105cb520a8a010b1" providerId="LiveId" clId="{F0010BD8-134F-4CF4-80D4-97E6B862655A}" dt="2018-11-26T21:05:58.245" v="1975" actId="20577"/>
          <ac:spMkLst>
            <pc:docMk/>
            <pc:sldMk cId="1034034496" sldId="334"/>
            <ac:spMk id="2" creationId="{2063E6C4-7987-493C-BFB6-4D6AD63F815C}"/>
          </ac:spMkLst>
        </pc:spChg>
        <pc:spChg chg="del">
          <ac:chgData name="Zhang Hower" userId="105cb520a8a010b1" providerId="LiveId" clId="{F0010BD8-134F-4CF4-80D4-97E6B862655A}" dt="2018-11-26T19:38:09.463" v="1951" actId="478"/>
          <ac:spMkLst>
            <pc:docMk/>
            <pc:sldMk cId="1034034496" sldId="334"/>
            <ac:spMk id="3" creationId="{61992EF7-9F4C-4E31-A3AD-60CE53F15987}"/>
          </ac:spMkLst>
        </pc:spChg>
        <pc:grpChg chg="add del">
          <ac:chgData name="Zhang Hower" userId="105cb520a8a010b1" providerId="LiveId" clId="{F0010BD8-134F-4CF4-80D4-97E6B862655A}" dt="2018-11-26T21:06:30.077" v="1979"/>
          <ac:grpSpMkLst>
            <pc:docMk/>
            <pc:sldMk cId="1034034496" sldId="334"/>
            <ac:grpSpMk id="3" creationId="{5ECD5DCF-76FE-4E79-8DD2-F6B81403F713}"/>
          </ac:grpSpMkLst>
        </pc:grpChg>
        <pc:picChg chg="add mod">
          <ac:chgData name="Zhang Hower" userId="105cb520a8a010b1" providerId="LiveId" clId="{F0010BD8-134F-4CF4-80D4-97E6B862655A}" dt="2018-11-26T21:06:48.500" v="1987" actId="1076"/>
          <ac:picMkLst>
            <pc:docMk/>
            <pc:sldMk cId="1034034496" sldId="334"/>
            <ac:picMk id="15" creationId="{E122A54A-D400-4088-9B23-EC66B6A99468}"/>
          </ac:picMkLst>
        </pc:picChg>
      </pc:sldChg>
      <pc:sldChg chg="addSp delSp modSp add">
        <pc:chgData name="Zhang Hower" userId="105cb520a8a010b1" providerId="LiveId" clId="{F0010BD8-134F-4CF4-80D4-97E6B862655A}" dt="2018-11-26T21:26:05.455" v="2489"/>
        <pc:sldMkLst>
          <pc:docMk/>
          <pc:sldMk cId="2705961069" sldId="335"/>
        </pc:sldMkLst>
        <pc:spChg chg="mod">
          <ac:chgData name="Zhang Hower" userId="105cb520a8a010b1" providerId="LiveId" clId="{F0010BD8-134F-4CF4-80D4-97E6B862655A}" dt="2018-11-26T21:05:45.479" v="1972" actId="20577"/>
          <ac:spMkLst>
            <pc:docMk/>
            <pc:sldMk cId="2705961069" sldId="335"/>
            <ac:spMk id="2" creationId="{90709CEB-E987-458D-8BB5-203CA7A483C0}"/>
          </ac:spMkLst>
        </pc:spChg>
        <pc:spChg chg="del">
          <ac:chgData name="Zhang Hower" userId="105cb520a8a010b1" providerId="LiveId" clId="{F0010BD8-134F-4CF4-80D4-97E6B862655A}" dt="2018-11-26T19:38:15.277" v="1952" actId="478"/>
          <ac:spMkLst>
            <pc:docMk/>
            <pc:sldMk cId="2705961069" sldId="335"/>
            <ac:spMk id="3" creationId="{57FE18D0-2AF4-4CCC-85E1-8F5DC1EE37BE}"/>
          </ac:spMkLst>
        </pc:spChg>
        <pc:grpChg chg="add del">
          <ac:chgData name="Zhang Hower" userId="105cb520a8a010b1" providerId="LiveId" clId="{F0010BD8-134F-4CF4-80D4-97E6B862655A}" dt="2018-11-26T21:07:53.497" v="1998"/>
          <ac:grpSpMkLst>
            <pc:docMk/>
            <pc:sldMk cId="2705961069" sldId="335"/>
            <ac:grpSpMk id="3" creationId="{591B5D15-FE5F-4DE3-BFB6-30E1C598688F}"/>
          </ac:grpSpMkLst>
        </pc:grpChg>
        <pc:graphicFrameChg chg="add">
          <ac:chgData name="Zhang Hower" userId="105cb520a8a010b1" providerId="LiveId" clId="{F0010BD8-134F-4CF4-80D4-97E6B862655A}" dt="2018-11-26T21:26:05.455" v="2489"/>
          <ac:graphicFrameMkLst>
            <pc:docMk/>
            <pc:sldMk cId="2705961069" sldId="335"/>
            <ac:graphicFrameMk id="16" creationId="{9DF6FB56-DC3F-40CB-9F83-79AB72F6A43F}"/>
          </ac:graphicFrameMkLst>
        </pc:graphicFrameChg>
        <pc:picChg chg="add mod">
          <ac:chgData name="Zhang Hower" userId="105cb520a8a010b1" providerId="LiveId" clId="{F0010BD8-134F-4CF4-80D4-97E6B862655A}" dt="2018-11-26T21:08:02.598" v="2002" actId="14100"/>
          <ac:picMkLst>
            <pc:docMk/>
            <pc:sldMk cId="2705961069" sldId="335"/>
            <ac:picMk id="15" creationId="{4FF2A1B1-BC5C-4E79-82BE-1F12A3E5BCA5}"/>
          </ac:picMkLst>
        </pc:picChg>
      </pc:sldChg>
      <pc:sldChg chg="modSp add del">
        <pc:chgData name="Zhang Hower" userId="105cb520a8a010b1" providerId="LiveId" clId="{F0010BD8-134F-4CF4-80D4-97E6B862655A}" dt="2018-11-26T16:48:02.454" v="832" actId="2696"/>
        <pc:sldMkLst>
          <pc:docMk/>
          <pc:sldMk cId="207307990" sldId="336"/>
        </pc:sldMkLst>
        <pc:spChg chg="mod">
          <ac:chgData name="Zhang Hower" userId="105cb520a8a010b1" providerId="LiveId" clId="{F0010BD8-134F-4CF4-80D4-97E6B862655A}" dt="2018-11-26T16:38:24.793" v="732" actId="20577"/>
          <ac:spMkLst>
            <pc:docMk/>
            <pc:sldMk cId="207307990" sldId="336"/>
            <ac:spMk id="2" creationId="{8790F283-5B63-47CB-83B0-BD16F11404B9}"/>
          </ac:spMkLst>
        </pc:spChg>
      </pc:sldChg>
      <pc:sldChg chg="add modTransition">
        <pc:chgData name="Zhang Hower" userId="105cb520a8a010b1" providerId="LiveId" clId="{F0010BD8-134F-4CF4-80D4-97E6B862655A}" dt="2018-11-26T21:07:04.549" v="1991"/>
        <pc:sldMkLst>
          <pc:docMk/>
          <pc:sldMk cId="4008579530" sldId="337"/>
        </pc:sldMkLst>
      </pc:sldChg>
      <pc:sldChg chg="modSp add del">
        <pc:chgData name="Zhang Hower" userId="105cb520a8a010b1" providerId="LiveId" clId="{F0010BD8-134F-4CF4-80D4-97E6B862655A}" dt="2018-11-26T21:06:15.826" v="1976" actId="2696"/>
        <pc:sldMkLst>
          <pc:docMk/>
          <pc:sldMk cId="4266512761" sldId="337"/>
        </pc:sldMkLst>
        <pc:spChg chg="mod">
          <ac:chgData name="Zhang Hower" userId="105cb520a8a010b1" providerId="LiveId" clId="{F0010BD8-134F-4CF4-80D4-97E6B862655A}" dt="2018-11-26T16:48:52.952" v="868" actId="1035"/>
          <ac:spMkLst>
            <pc:docMk/>
            <pc:sldMk cId="4266512761" sldId="337"/>
            <ac:spMk id="18" creationId="{56A16391-361A-4655-9D60-04E77A8A5C9C}"/>
          </ac:spMkLst>
        </pc:spChg>
        <pc:spChg chg="mod">
          <ac:chgData name="Zhang Hower" userId="105cb520a8a010b1" providerId="LiveId" clId="{F0010BD8-134F-4CF4-80D4-97E6B862655A}" dt="2018-11-26T18:53:01.952" v="1538" actId="20577"/>
          <ac:spMkLst>
            <pc:docMk/>
            <pc:sldMk cId="4266512761" sldId="337"/>
            <ac:spMk id="24" creationId="{74FC11FE-1911-43E9-9FB5-9F9C72D2F1D6}"/>
          </ac:spMkLst>
        </pc:spChg>
      </pc:sldChg>
      <pc:sldChg chg="modSp add del">
        <pc:chgData name="Zhang Hower" userId="105cb520a8a010b1" providerId="LiveId" clId="{F0010BD8-134F-4CF4-80D4-97E6B862655A}" dt="2018-11-26T21:06:57.111" v="1989" actId="2696"/>
        <pc:sldMkLst>
          <pc:docMk/>
          <pc:sldMk cId="2470849338" sldId="338"/>
        </pc:sldMkLst>
        <pc:spChg chg="mod">
          <ac:chgData name="Zhang Hower" userId="105cb520a8a010b1" providerId="LiveId" clId="{F0010BD8-134F-4CF4-80D4-97E6B862655A}" dt="2018-11-26T18:53:43.139" v="1571" actId="20577"/>
          <ac:spMkLst>
            <pc:docMk/>
            <pc:sldMk cId="2470849338" sldId="338"/>
            <ac:spMk id="24" creationId="{74FC11FE-1911-43E9-9FB5-9F9C72D2F1D6}"/>
          </ac:spMkLst>
        </pc:spChg>
      </pc:sldChg>
      <pc:sldChg chg="add modTransition">
        <pc:chgData name="Zhang Hower" userId="105cb520a8a010b1" providerId="LiveId" clId="{F0010BD8-134F-4CF4-80D4-97E6B862655A}" dt="2018-11-26T21:07:04.549" v="1991"/>
        <pc:sldMkLst>
          <pc:docMk/>
          <pc:sldMk cId="2947323778" sldId="338"/>
        </pc:sldMkLst>
      </pc:sldChg>
      <pc:sldChg chg="addSp delSp modSp add">
        <pc:chgData name="Zhang Hower" userId="105cb520a8a010b1" providerId="LiveId" clId="{F0010BD8-134F-4CF4-80D4-97E6B862655A}" dt="2018-11-27T00:42:39.304" v="2718"/>
        <pc:sldMkLst>
          <pc:docMk/>
          <pc:sldMk cId="1388954311" sldId="339"/>
        </pc:sldMkLst>
        <pc:spChg chg="mod">
          <ac:chgData name="Zhang Hower" userId="105cb520a8a010b1" providerId="LiveId" clId="{F0010BD8-134F-4CF4-80D4-97E6B862655A}" dt="2018-11-26T21:15:28.095" v="2330" actId="20577"/>
          <ac:spMkLst>
            <pc:docMk/>
            <pc:sldMk cId="1388954311" sldId="339"/>
            <ac:spMk id="2" creationId="{5FA05B46-B651-4AA9-BC66-442DB26D3993}"/>
          </ac:spMkLst>
        </pc:spChg>
        <pc:spChg chg="mod">
          <ac:chgData name="Zhang Hower" userId="105cb520a8a010b1" providerId="LiveId" clId="{F0010BD8-134F-4CF4-80D4-97E6B862655A}" dt="2018-11-27T00:42:18.635" v="2710" actId="20577"/>
          <ac:spMkLst>
            <pc:docMk/>
            <pc:sldMk cId="1388954311" sldId="339"/>
            <ac:spMk id="3" creationId="{8B81CE98-568F-462A-A2BA-B157250789F7}"/>
          </ac:spMkLst>
        </pc:spChg>
        <pc:graphicFrameChg chg="add del mod modGraphic">
          <ac:chgData name="Zhang Hower" userId="105cb520a8a010b1" providerId="LiveId" clId="{F0010BD8-134F-4CF4-80D4-97E6B862655A}" dt="2018-11-27T00:42:39.304" v="2718"/>
          <ac:graphicFrameMkLst>
            <pc:docMk/>
            <pc:sldMk cId="1388954311" sldId="339"/>
            <ac:graphicFrameMk id="4" creationId="{241798BE-F3FC-4554-B451-C5B1ACEF5A71}"/>
          </ac:graphicFrameMkLst>
        </pc:graphicFrameChg>
      </pc:sldChg>
      <pc:sldChg chg="addSp delSp modSp add modNotesTx">
        <pc:chgData name="Zhang Hower" userId="105cb520a8a010b1" providerId="LiveId" clId="{F0010BD8-134F-4CF4-80D4-97E6B862655A}" dt="2018-11-27T08:09:58.125" v="3342" actId="1076"/>
        <pc:sldMkLst>
          <pc:docMk/>
          <pc:sldMk cId="308483076" sldId="340"/>
        </pc:sldMkLst>
        <pc:spChg chg="mod">
          <ac:chgData name="Zhang Hower" userId="105cb520a8a010b1" providerId="LiveId" clId="{F0010BD8-134F-4CF4-80D4-97E6B862655A}" dt="2018-11-26T16:48:16.173" v="848" actId="20577"/>
          <ac:spMkLst>
            <pc:docMk/>
            <pc:sldMk cId="308483076" sldId="340"/>
            <ac:spMk id="2" creationId="{8D2B035B-1F17-4FD6-89EF-9E86EC1055F4}"/>
          </ac:spMkLst>
        </pc:spChg>
        <pc:spChg chg="del">
          <ac:chgData name="Zhang Hower" userId="105cb520a8a010b1" providerId="LiveId" clId="{F0010BD8-134F-4CF4-80D4-97E6B862655A}" dt="2018-11-27T00:42:54.531" v="2724" actId="478"/>
          <ac:spMkLst>
            <pc:docMk/>
            <pc:sldMk cId="308483076" sldId="340"/>
            <ac:spMk id="3" creationId="{FB92AA96-2839-455D-BF7D-7521EB0DF7A5}"/>
          </ac:spMkLst>
        </pc:spChg>
        <pc:graphicFrameChg chg="add mod modGraphic">
          <ac:chgData name="Zhang Hower" userId="105cb520a8a010b1" providerId="LiveId" clId="{F0010BD8-134F-4CF4-80D4-97E6B862655A}" dt="2018-11-27T08:02:12.274" v="3337" actId="20577"/>
          <ac:graphicFrameMkLst>
            <pc:docMk/>
            <pc:sldMk cId="308483076" sldId="340"/>
            <ac:graphicFrameMk id="4" creationId="{6DCF1CEF-0202-40C0-96ED-AC2A2039837A}"/>
          </ac:graphicFrameMkLst>
        </pc:graphicFrameChg>
        <pc:picChg chg="add mod modCrop">
          <ac:chgData name="Zhang Hower" userId="105cb520a8a010b1" providerId="LiveId" clId="{F0010BD8-134F-4CF4-80D4-97E6B862655A}" dt="2018-11-27T08:09:58.125" v="3342" actId="1076"/>
          <ac:picMkLst>
            <pc:docMk/>
            <pc:sldMk cId="308483076" sldId="340"/>
            <ac:picMk id="5" creationId="{9CEA2386-C939-4A5C-AD53-7FA01ED71470}"/>
          </ac:picMkLst>
        </pc:picChg>
      </pc:sldChg>
      <pc:sldChg chg="modSp add del">
        <pc:chgData name="Zhang Hower" userId="105cb520a8a010b1" providerId="LiveId" clId="{F0010BD8-134F-4CF4-80D4-97E6B862655A}" dt="2018-11-26T16:49:37.841" v="896" actId="2696"/>
        <pc:sldMkLst>
          <pc:docMk/>
          <pc:sldMk cId="2881683216" sldId="341"/>
        </pc:sldMkLst>
        <pc:spChg chg="mod">
          <ac:chgData name="Zhang Hower" userId="105cb520a8a010b1" providerId="LiveId" clId="{F0010BD8-134F-4CF4-80D4-97E6B862655A}" dt="2018-11-26T16:49:14.608" v="894" actId="20577"/>
          <ac:spMkLst>
            <pc:docMk/>
            <pc:sldMk cId="2881683216" sldId="341"/>
            <ac:spMk id="2" creationId="{6B6AD656-3067-4035-A803-56E4B288EEA1}"/>
          </ac:spMkLst>
        </pc:spChg>
      </pc:sldChg>
      <pc:sldChg chg="modSp add del">
        <pc:chgData name="Zhang Hower" userId="105cb520a8a010b1" providerId="LiveId" clId="{F0010BD8-134F-4CF4-80D4-97E6B862655A}" dt="2018-11-26T18:43:11.891" v="1445" actId="2696"/>
        <pc:sldMkLst>
          <pc:docMk/>
          <pc:sldMk cId="3790818498" sldId="341"/>
        </pc:sldMkLst>
        <pc:spChg chg="mod">
          <ac:chgData name="Zhang Hower" userId="105cb520a8a010b1" providerId="LiveId" clId="{F0010BD8-134F-4CF4-80D4-97E6B862655A}" dt="2018-11-26T18:33:25.831" v="1379" actId="20577"/>
          <ac:spMkLst>
            <pc:docMk/>
            <pc:sldMk cId="3790818498" sldId="341"/>
            <ac:spMk id="2" creationId="{96C0251A-F653-420A-B1FB-FA29EF1C921C}"/>
          </ac:spMkLst>
        </pc:spChg>
      </pc:sldChg>
      <pc:sldChg chg="modSp add del">
        <pc:chgData name="Zhang Hower" userId="105cb520a8a010b1" providerId="LiveId" clId="{F0010BD8-134F-4CF4-80D4-97E6B862655A}" dt="2018-11-26T21:49:27.356" v="2639" actId="20577"/>
        <pc:sldMkLst>
          <pc:docMk/>
          <pc:sldMk cId="1564998386" sldId="342"/>
        </pc:sldMkLst>
        <pc:spChg chg="mod">
          <ac:chgData name="Zhang Hower" userId="105cb520a8a010b1" providerId="LiveId" clId="{F0010BD8-134F-4CF4-80D4-97E6B862655A}" dt="2018-11-26T21:49:27.356" v="2639" actId="20577"/>
          <ac:spMkLst>
            <pc:docMk/>
            <pc:sldMk cId="1564998386" sldId="342"/>
            <ac:spMk id="3" creationId="{00000000-0000-0000-0000-000000000000}"/>
          </ac:spMkLst>
        </pc:spChg>
      </pc:sldChg>
      <pc:sldChg chg="addSp delSp modSp add">
        <pc:chgData name="Zhang Hower" userId="105cb520a8a010b1" providerId="LiveId" clId="{F0010BD8-134F-4CF4-80D4-97E6B862655A}" dt="2018-11-27T01:09:58.945" v="2798" actId="14100"/>
        <pc:sldMkLst>
          <pc:docMk/>
          <pc:sldMk cId="1236735468" sldId="343"/>
        </pc:sldMkLst>
        <pc:spChg chg="mod">
          <ac:chgData name="Zhang Hower" userId="105cb520a8a010b1" providerId="LiveId" clId="{F0010BD8-134F-4CF4-80D4-97E6B862655A}" dt="2018-11-26T21:20:21.823" v="2446" actId="20577"/>
          <ac:spMkLst>
            <pc:docMk/>
            <pc:sldMk cId="1236735468" sldId="343"/>
            <ac:spMk id="2" creationId="{BAE3011D-DABD-44D5-8F15-C178430112F9}"/>
          </ac:spMkLst>
        </pc:spChg>
        <pc:spChg chg="del">
          <ac:chgData name="Zhang Hower" userId="105cb520a8a010b1" providerId="LiveId" clId="{F0010BD8-134F-4CF4-80D4-97E6B862655A}" dt="2018-11-26T21:18:14.334" v="2352" actId="478"/>
          <ac:spMkLst>
            <pc:docMk/>
            <pc:sldMk cId="1236735468" sldId="343"/>
            <ac:spMk id="4" creationId="{6A82DAE7-9213-4FF6-A3A0-0DEC882DE773}"/>
          </ac:spMkLst>
        </pc:spChg>
        <pc:spChg chg="add mod">
          <ac:chgData name="Zhang Hower" userId="105cb520a8a010b1" providerId="LiveId" clId="{F0010BD8-134F-4CF4-80D4-97E6B862655A}" dt="2018-11-27T01:09:58.945" v="2798" actId="14100"/>
          <ac:spMkLst>
            <pc:docMk/>
            <pc:sldMk cId="1236735468" sldId="343"/>
            <ac:spMk id="20" creationId="{29660AAE-3A57-4662-BE0D-D9C34758D353}"/>
          </ac:spMkLst>
        </pc:spChg>
        <pc:grpChg chg="add del">
          <ac:chgData name="Zhang Hower" userId="105cb520a8a010b1" providerId="LiveId" clId="{F0010BD8-134F-4CF4-80D4-97E6B862655A}" dt="2018-11-26T21:07:29.382" v="1993"/>
          <ac:grpSpMkLst>
            <pc:docMk/>
            <pc:sldMk cId="1236735468" sldId="343"/>
            <ac:grpSpMk id="5" creationId="{474B4DAD-EDD7-4CA3-90E4-83C67DA2926E}"/>
          </ac:grpSpMkLst>
        </pc:grpChg>
        <pc:graphicFrameChg chg="add mod">
          <ac:chgData name="Zhang Hower" userId="105cb520a8a010b1" providerId="LiveId" clId="{F0010BD8-134F-4CF4-80D4-97E6B862655A}" dt="2018-11-26T21:17:26.774" v="2345" actId="1076"/>
          <ac:graphicFrameMkLst>
            <pc:docMk/>
            <pc:sldMk cId="1236735468" sldId="343"/>
            <ac:graphicFrameMk id="18" creationId="{FC62E49A-B892-4DD6-B544-DA339C42166A}"/>
          </ac:graphicFrameMkLst>
        </pc:graphicFrameChg>
        <pc:graphicFrameChg chg="add mod">
          <ac:chgData name="Zhang Hower" userId="105cb520a8a010b1" providerId="LiveId" clId="{F0010BD8-134F-4CF4-80D4-97E6B862655A}" dt="2018-11-26T21:24:48.718" v="2475" actId="20577"/>
          <ac:graphicFrameMkLst>
            <pc:docMk/>
            <pc:sldMk cId="1236735468" sldId="343"/>
            <ac:graphicFrameMk id="19" creationId="{32BF5D56-B80F-4777-B24B-88474FD70615}"/>
          </ac:graphicFrameMkLst>
        </pc:graphicFrameChg>
        <pc:picChg chg="add del mod">
          <ac:chgData name="Zhang Hower" userId="105cb520a8a010b1" providerId="LiveId" clId="{F0010BD8-134F-4CF4-80D4-97E6B862655A}" dt="2018-11-26T21:07:40.770" v="1996" actId="478"/>
          <ac:picMkLst>
            <pc:docMk/>
            <pc:sldMk cId="1236735468" sldId="343"/>
            <ac:picMk id="17" creationId="{EB578C61-8117-42A7-AEBA-B9A18D1E82D3}"/>
          </ac:picMkLst>
        </pc:picChg>
      </pc:sldChg>
      <pc:sldChg chg="add del">
        <pc:chgData name="Zhang Hower" userId="105cb520a8a010b1" providerId="LiveId" clId="{F0010BD8-134F-4CF4-80D4-97E6B862655A}" dt="2018-11-26T21:31:45.965" v="2554" actId="2696"/>
        <pc:sldMkLst>
          <pc:docMk/>
          <pc:sldMk cId="1857218328" sldId="344"/>
        </pc:sldMkLst>
      </pc:sldChg>
      <pc:sldChg chg="addSp delSp modSp add">
        <pc:chgData name="Zhang Hower" userId="105cb520a8a010b1" providerId="LiveId" clId="{F0010BD8-134F-4CF4-80D4-97E6B862655A}" dt="2018-11-27T01:10:03.046" v="2799"/>
        <pc:sldMkLst>
          <pc:docMk/>
          <pc:sldMk cId="847898596" sldId="345"/>
        </pc:sldMkLst>
        <pc:spChg chg="mod">
          <ac:chgData name="Zhang Hower" userId="105cb520a8a010b1" providerId="LiveId" clId="{F0010BD8-134F-4CF4-80D4-97E6B862655A}" dt="2018-11-26T21:24:27.219" v="2467" actId="20577"/>
          <ac:spMkLst>
            <pc:docMk/>
            <pc:sldMk cId="847898596" sldId="345"/>
            <ac:spMk id="2" creationId="{A5C25552-AC17-4AEC-AD11-15F29438A6D9}"/>
          </ac:spMkLst>
        </pc:spChg>
        <pc:spChg chg="del">
          <ac:chgData name="Zhang Hower" userId="105cb520a8a010b1" providerId="LiveId" clId="{F0010BD8-134F-4CF4-80D4-97E6B862655A}" dt="2018-11-26T21:24:30.422" v="2468" actId="478"/>
          <ac:spMkLst>
            <pc:docMk/>
            <pc:sldMk cId="847898596" sldId="345"/>
            <ac:spMk id="4" creationId="{7C789F40-FD38-4DC5-9232-E343EB628400}"/>
          </ac:spMkLst>
        </pc:spChg>
        <pc:spChg chg="add">
          <ac:chgData name="Zhang Hower" userId="105cb520a8a010b1" providerId="LiveId" clId="{F0010BD8-134F-4CF4-80D4-97E6B862655A}" dt="2018-11-27T01:10:03.046" v="2799"/>
          <ac:spMkLst>
            <pc:docMk/>
            <pc:sldMk cId="847898596" sldId="345"/>
            <ac:spMk id="10" creationId="{B4B021BD-42C5-4DEA-83AC-F22BB135AB44}"/>
          </ac:spMkLst>
        </pc:spChg>
        <pc:graphicFrameChg chg="add del mod">
          <ac:chgData name="Zhang Hower" userId="105cb520a8a010b1" providerId="LiveId" clId="{F0010BD8-134F-4CF4-80D4-97E6B862655A}" dt="2018-11-26T21:28:24.761" v="2492" actId="478"/>
          <ac:graphicFrameMkLst>
            <pc:docMk/>
            <pc:sldMk cId="847898596" sldId="345"/>
            <ac:graphicFrameMk id="5" creationId="{08E1FBB3-13D5-48DE-9216-E5C6C2BD38CF}"/>
          </ac:graphicFrameMkLst>
        </pc:graphicFrameChg>
        <pc:graphicFrameChg chg="add del mod">
          <ac:chgData name="Zhang Hower" userId="105cb520a8a010b1" providerId="LiveId" clId="{F0010BD8-134F-4CF4-80D4-97E6B862655A}" dt="2018-11-26T21:29:01.353" v="2505" actId="478"/>
          <ac:graphicFrameMkLst>
            <pc:docMk/>
            <pc:sldMk cId="847898596" sldId="345"/>
            <ac:graphicFrameMk id="6" creationId="{9DF6FB56-DC3F-40CB-9F83-79AB72F6A43F}"/>
          </ac:graphicFrameMkLst>
        </pc:graphicFrameChg>
        <pc:graphicFrameChg chg="add">
          <ac:chgData name="Zhang Hower" userId="105cb520a8a010b1" providerId="LiveId" clId="{F0010BD8-134F-4CF4-80D4-97E6B862655A}" dt="2018-11-26T21:28:20.668" v="2491"/>
          <ac:graphicFrameMkLst>
            <pc:docMk/>
            <pc:sldMk cId="847898596" sldId="345"/>
            <ac:graphicFrameMk id="7" creationId="{F4AA6CC5-C5C8-4165-A6EC-E750823E8510}"/>
          </ac:graphicFrameMkLst>
        </pc:graphicFrameChg>
        <pc:graphicFrameChg chg="add mod">
          <ac:chgData name="Zhang Hower" userId="105cb520a8a010b1" providerId="LiveId" clId="{F0010BD8-134F-4CF4-80D4-97E6B862655A}" dt="2018-11-26T21:28:47.245" v="2504" actId="404"/>
          <ac:graphicFrameMkLst>
            <pc:docMk/>
            <pc:sldMk cId="847898596" sldId="345"/>
            <ac:graphicFrameMk id="8" creationId="{F4AA6CC5-C5C8-4165-A6EC-E750823E8510}"/>
          </ac:graphicFrameMkLst>
        </pc:graphicFrameChg>
        <pc:graphicFrameChg chg="add mod">
          <ac:chgData name="Zhang Hower" userId="105cb520a8a010b1" providerId="LiveId" clId="{F0010BD8-134F-4CF4-80D4-97E6B862655A}" dt="2018-11-26T21:29:41.430" v="2519"/>
          <ac:graphicFrameMkLst>
            <pc:docMk/>
            <pc:sldMk cId="847898596" sldId="345"/>
            <ac:graphicFrameMk id="9" creationId="{6872814A-488F-42D7-91BD-E5D04D830EFA}"/>
          </ac:graphicFrameMkLst>
        </pc:graphicFrameChg>
      </pc:sldChg>
      <pc:sldChg chg="addSp add">
        <pc:chgData name="Zhang Hower" userId="105cb520a8a010b1" providerId="LiveId" clId="{F0010BD8-134F-4CF4-80D4-97E6B862655A}" dt="2018-11-27T01:10:08.311" v="2802"/>
        <pc:sldMkLst>
          <pc:docMk/>
          <pc:sldMk cId="3721078024" sldId="346"/>
        </pc:sldMkLst>
        <pc:spChg chg="add">
          <ac:chgData name="Zhang Hower" userId="105cb520a8a010b1" providerId="LiveId" clId="{F0010BD8-134F-4CF4-80D4-97E6B862655A}" dt="2018-11-27T01:10:08.311" v="2802"/>
          <ac:spMkLst>
            <pc:docMk/>
            <pc:sldMk cId="3721078024" sldId="346"/>
            <ac:spMk id="7" creationId="{FE79FC36-0A89-4437-898D-92AB5526837C}"/>
          </ac:spMkLst>
        </pc:spChg>
      </pc:sldChg>
      <pc:sldChg chg="addSp delSp modSp add">
        <pc:chgData name="Zhang Hower" userId="105cb520a8a010b1" providerId="LiveId" clId="{F0010BD8-134F-4CF4-80D4-97E6B862655A}" dt="2018-11-27T01:10:07.016" v="2801" actId="1076"/>
        <pc:sldMkLst>
          <pc:docMk/>
          <pc:sldMk cId="2192667137" sldId="347"/>
        </pc:sldMkLst>
        <pc:spChg chg="mod">
          <ac:chgData name="Zhang Hower" userId="105cb520a8a010b1" providerId="LiveId" clId="{F0010BD8-134F-4CF4-80D4-97E6B862655A}" dt="2018-11-26T21:31:42.820" v="2553" actId="20577"/>
          <ac:spMkLst>
            <pc:docMk/>
            <pc:sldMk cId="2192667137" sldId="347"/>
            <ac:spMk id="2" creationId="{609CC1B6-03F4-4FA0-B1FF-DA416308574E}"/>
          </ac:spMkLst>
        </pc:spChg>
        <pc:spChg chg="add del">
          <ac:chgData name="Zhang Hower" userId="105cb520a8a010b1" providerId="LiveId" clId="{F0010BD8-134F-4CF4-80D4-97E6B862655A}" dt="2018-11-26T21:30:21.320" v="2525" actId="478"/>
          <ac:spMkLst>
            <pc:docMk/>
            <pc:sldMk cId="2192667137" sldId="347"/>
            <ac:spMk id="4" creationId="{A9974968-0B9B-471D-B36D-7BC47013374B}"/>
          </ac:spMkLst>
        </pc:spChg>
        <pc:spChg chg="add mod">
          <ac:chgData name="Zhang Hower" userId="105cb520a8a010b1" providerId="LiveId" clId="{F0010BD8-134F-4CF4-80D4-97E6B862655A}" dt="2018-11-27T01:10:07.016" v="2801" actId="1076"/>
          <ac:spMkLst>
            <pc:docMk/>
            <pc:sldMk cId="2192667137" sldId="347"/>
            <ac:spMk id="8" creationId="{2C973447-3E8F-4456-A093-F00985EE31FE}"/>
          </ac:spMkLst>
        </pc:spChg>
        <pc:graphicFrameChg chg="add mod">
          <ac:chgData name="Zhang Hower" userId="105cb520a8a010b1" providerId="LiveId" clId="{F0010BD8-134F-4CF4-80D4-97E6B862655A}" dt="2018-11-26T21:31:30.041" v="2549"/>
          <ac:graphicFrameMkLst>
            <pc:docMk/>
            <pc:sldMk cId="2192667137" sldId="347"/>
            <ac:graphicFrameMk id="5" creationId="{FC62E49A-B892-4DD6-B544-DA339C42166A}"/>
          </ac:graphicFrameMkLst>
        </pc:graphicFrameChg>
        <pc:graphicFrameChg chg="add mod">
          <ac:chgData name="Zhang Hower" userId="105cb520a8a010b1" providerId="LiveId" clId="{F0010BD8-134F-4CF4-80D4-97E6B862655A}" dt="2018-11-26T21:30:19.586" v="2524"/>
          <ac:graphicFrameMkLst>
            <pc:docMk/>
            <pc:sldMk cId="2192667137" sldId="347"/>
            <ac:graphicFrameMk id="6" creationId="{32BF5D56-B80F-4777-B24B-88474FD70615}"/>
          </ac:graphicFrameMkLst>
        </pc:graphicFrameChg>
        <pc:graphicFrameChg chg="add mod">
          <ac:chgData name="Zhang Hower" userId="105cb520a8a010b1" providerId="LiveId" clId="{F0010BD8-134F-4CF4-80D4-97E6B862655A}" dt="2018-11-26T21:31:27.458" v="2548"/>
          <ac:graphicFrameMkLst>
            <pc:docMk/>
            <pc:sldMk cId="2192667137" sldId="347"/>
            <ac:graphicFrameMk id="7" creationId="{32BF5D56-B80F-4777-B24B-88474FD70615}"/>
          </ac:graphicFrameMkLst>
        </pc:graphicFrameChg>
      </pc:sldChg>
      <pc:sldChg chg="addSp delSp modSp add">
        <pc:chgData name="Zhang Hower" userId="105cb520a8a010b1" providerId="LiveId" clId="{F0010BD8-134F-4CF4-80D4-97E6B862655A}" dt="2018-11-27T01:31:32.142" v="3148" actId="20577"/>
        <pc:sldMkLst>
          <pc:docMk/>
          <pc:sldMk cId="342511796" sldId="348"/>
        </pc:sldMkLst>
        <pc:spChg chg="mod">
          <ac:chgData name="Zhang Hower" userId="105cb520a8a010b1" providerId="LiveId" clId="{F0010BD8-134F-4CF4-80D4-97E6B862655A}" dt="2018-11-27T01:31:32.142" v="3148" actId="20577"/>
          <ac:spMkLst>
            <pc:docMk/>
            <pc:sldMk cId="342511796" sldId="348"/>
            <ac:spMk id="2" creationId="{E5AB09DB-DEAB-42EB-867B-D7CE820CF835}"/>
          </ac:spMkLst>
        </pc:spChg>
        <pc:spChg chg="del mod">
          <ac:chgData name="Zhang Hower" userId="105cb520a8a010b1" providerId="LiveId" clId="{F0010BD8-134F-4CF4-80D4-97E6B862655A}" dt="2018-11-27T01:31:22.969" v="3128" actId="478"/>
          <ac:spMkLst>
            <pc:docMk/>
            <pc:sldMk cId="342511796" sldId="348"/>
            <ac:spMk id="4" creationId="{A97F528E-401B-4D9F-9A57-4401027C11C1}"/>
          </ac:spMkLst>
        </pc:spChg>
        <pc:spChg chg="add del mod">
          <ac:chgData name="Zhang Hower" userId="105cb520a8a010b1" providerId="LiveId" clId="{F0010BD8-134F-4CF4-80D4-97E6B862655A}" dt="2018-11-27T01:31:25.187" v="3129" actId="478"/>
          <ac:spMkLst>
            <pc:docMk/>
            <pc:sldMk cId="342511796" sldId="348"/>
            <ac:spMk id="6" creationId="{514D1F8E-DA93-4F2D-8DD0-2D6336D1A728}"/>
          </ac:spMkLst>
        </pc:spChg>
      </pc:sldChg>
      <pc:sldChg chg="addSp delSp modSp add modTransition">
        <pc:chgData name="Zhang Hower" userId="105cb520a8a010b1" providerId="LiveId" clId="{F0010BD8-134F-4CF4-80D4-97E6B862655A}" dt="2018-11-27T01:42:07.816" v="3334"/>
        <pc:sldMkLst>
          <pc:docMk/>
          <pc:sldMk cId="1365899722" sldId="349"/>
        </pc:sldMkLst>
        <pc:spChg chg="mod">
          <ac:chgData name="Zhang Hower" userId="105cb520a8a010b1" providerId="LiveId" clId="{F0010BD8-134F-4CF4-80D4-97E6B862655A}" dt="2018-11-27T01:42:03.672" v="3333" actId="20577"/>
          <ac:spMkLst>
            <pc:docMk/>
            <pc:sldMk cId="1365899722" sldId="349"/>
            <ac:spMk id="2" creationId="{C39C158C-3861-4BE8-B593-7B3DF03F6D99}"/>
          </ac:spMkLst>
        </pc:spChg>
        <pc:spChg chg="del">
          <ac:chgData name="Zhang Hower" userId="105cb520a8a010b1" providerId="LiveId" clId="{F0010BD8-134F-4CF4-80D4-97E6B862655A}" dt="2018-11-27T01:37:53.281" v="3184"/>
          <ac:spMkLst>
            <pc:docMk/>
            <pc:sldMk cId="1365899722" sldId="349"/>
            <ac:spMk id="4" creationId="{4FB2FE2E-6E94-4ED6-AC7C-05CA6EDA92D9}"/>
          </ac:spMkLst>
        </pc:spChg>
        <pc:spChg chg="add del mod">
          <ac:chgData name="Zhang Hower" userId="105cb520a8a010b1" providerId="LiveId" clId="{F0010BD8-134F-4CF4-80D4-97E6B862655A}" dt="2018-11-27T01:39:09.142" v="3188"/>
          <ac:spMkLst>
            <pc:docMk/>
            <pc:sldMk cId="1365899722" sldId="349"/>
            <ac:spMk id="8" creationId="{C4B07D4B-152A-4EF0-B718-12F8EA8332EF}"/>
          </ac:spMkLst>
        </pc:spChg>
        <pc:spChg chg="add mod">
          <ac:chgData name="Zhang Hower" userId="105cb520a8a010b1" providerId="LiveId" clId="{F0010BD8-134F-4CF4-80D4-97E6B862655A}" dt="2018-11-27T01:41:50.789" v="3297" actId="1076"/>
          <ac:spMkLst>
            <pc:docMk/>
            <pc:sldMk cId="1365899722" sldId="349"/>
            <ac:spMk id="11" creationId="{A264AD0E-332F-45F0-B6CD-A9FE01A9666C}"/>
          </ac:spMkLst>
        </pc:spChg>
        <pc:picChg chg="add del mod modCrop">
          <ac:chgData name="Zhang Hower" userId="105cb520a8a010b1" providerId="LiveId" clId="{F0010BD8-134F-4CF4-80D4-97E6B862655A}" dt="2018-11-27T01:38:05.602" v="3187" actId="478"/>
          <ac:picMkLst>
            <pc:docMk/>
            <pc:sldMk cId="1365899722" sldId="349"/>
            <ac:picMk id="6" creationId="{821AA6C7-AFAF-4206-9676-EEC55FA6B48D}"/>
          </ac:picMkLst>
        </pc:picChg>
        <pc:picChg chg="add mod modCrop">
          <ac:chgData name="Zhang Hower" userId="105cb520a8a010b1" providerId="LiveId" clId="{F0010BD8-134F-4CF4-80D4-97E6B862655A}" dt="2018-11-27T01:39:54.775" v="3205" actId="1076"/>
          <ac:picMkLst>
            <pc:docMk/>
            <pc:sldMk cId="1365899722" sldId="349"/>
            <ac:picMk id="10" creationId="{30C01533-92FD-4AA8-8E08-7EA8BBE31153}"/>
          </ac:picMkLst>
        </pc:picChg>
      </pc:sldChg>
      <pc:sldChg chg="add modTransition">
        <pc:chgData name="Zhang Hower" userId="105cb520a8a010b1" providerId="LiveId" clId="{F0010BD8-134F-4CF4-80D4-97E6B862655A}" dt="2018-11-27T07:58:42.018" v="3336"/>
        <pc:sldMkLst>
          <pc:docMk/>
          <pc:sldMk cId="0" sldId="350"/>
        </pc:sldMkLst>
      </pc:sldChg>
      <pc:sldMasterChg chg="modSp">
        <pc:chgData name="Zhang Hower" userId="105cb520a8a010b1" providerId="LiveId" clId="{F0010BD8-134F-4CF4-80D4-97E6B862655A}" dt="2018-11-27T01:30:47.123" v="3123" actId="20577"/>
        <pc:sldMasterMkLst>
          <pc:docMk/>
          <pc:sldMasterMk cId="3128178289" sldId="2147483660"/>
        </pc:sldMasterMkLst>
        <pc:spChg chg="mod">
          <ac:chgData name="Zhang Hower" userId="105cb520a8a010b1" providerId="LiveId" clId="{F0010BD8-134F-4CF4-80D4-97E6B862655A}" dt="2018-11-27T01:30:47.123" v="3123" actId="20577"/>
          <ac:spMkLst>
            <pc:docMk/>
            <pc:sldMasterMk cId="3128178289" sldId="2147483660"/>
            <ac:spMk id="8" creationId="{00000000-0000-0000-0000-000000000000}"/>
          </ac:spMkLst>
        </pc:sp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d.docs.live.net/105cb520a8a010b1/&#26700;&#38754;/meeting20181127/Pressure%20Details20180920.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file:///H:\meeting20181012\Pressure%20Details20180920.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https://d.docs.live.net/105cb520a8a010b1/&#26700;&#38754;/meeting20181127/Pressure%20Details20180920.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Work\Gas%20Jet%20monitor\CERN%20Collaboration\meetings\meeting20181127\data20181120.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Work\Gas%20Jet%20monitor\CERN%20Collaboration\meetings\meeting20181127\data20181120.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d.docs.live.net/105cb520a8a010b1/&#26700;&#38754;/meeting20181127/data20181120/Pressure%20details%20after%20adding%20special%20gasket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r>
              <a:rPr lang="en-GB" sz="1600"/>
              <a:t>Pressure in the interaction chamber vs inlet pressure</a:t>
            </a:r>
          </a:p>
        </c:rich>
      </c:tx>
      <c:overlay val="0"/>
      <c:spPr>
        <a:noFill/>
        <a:ln>
          <a:noFill/>
        </a:ln>
        <a:effectLst/>
      </c:spPr>
      <c:txPr>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9.8385243511227766E-2"/>
                  <c:y val="0.27909131965660361"/>
                </c:manualLayout>
              </c:layout>
              <c:numFmt formatCode="0.00E+00" sourceLinked="0"/>
              <c:spPr>
                <a:noFill/>
                <a:ln>
                  <a:noFill/>
                </a:ln>
                <a:effectLst/>
              </c:spPr>
              <c:txPr>
                <a:bodyPr rot="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trendlineLbl>
          </c:trendline>
          <c:xVal>
            <c:numRef>
              <c:f>'[Pressure Details20180920.xlsx]Sheet2'!$C$38:$C$43</c:f>
              <c:numCache>
                <c:formatCode>General</c:formatCode>
                <c:ptCount val="6"/>
                <c:pt idx="0">
                  <c:v>0.5</c:v>
                </c:pt>
                <c:pt idx="1">
                  <c:v>1</c:v>
                </c:pt>
                <c:pt idx="2">
                  <c:v>2</c:v>
                </c:pt>
                <c:pt idx="3">
                  <c:v>5</c:v>
                </c:pt>
                <c:pt idx="4">
                  <c:v>8</c:v>
                </c:pt>
                <c:pt idx="5">
                  <c:v>9.9</c:v>
                </c:pt>
              </c:numCache>
            </c:numRef>
          </c:xVal>
          <c:yVal>
            <c:numRef>
              <c:f>'[Pressure Details20180920.xlsx]Sheet2'!$H$38:$H$43</c:f>
              <c:numCache>
                <c:formatCode>0.00E+00</c:formatCode>
                <c:ptCount val="6"/>
                <c:pt idx="0">
                  <c:v>5.8200000000000002E-9</c:v>
                </c:pt>
                <c:pt idx="1">
                  <c:v>5.86E-9</c:v>
                </c:pt>
                <c:pt idx="2">
                  <c:v>5.9799999999999996E-9</c:v>
                </c:pt>
                <c:pt idx="3">
                  <c:v>6.0799999999999997E-9</c:v>
                </c:pt>
                <c:pt idx="4">
                  <c:v>6.2199999999999996E-9</c:v>
                </c:pt>
                <c:pt idx="5">
                  <c:v>6.3300000000000003E-9</c:v>
                </c:pt>
              </c:numCache>
            </c:numRef>
          </c:yVal>
          <c:smooth val="0"/>
          <c:extLst>
            <c:ext xmlns:c16="http://schemas.microsoft.com/office/drawing/2014/chart" uri="{C3380CC4-5D6E-409C-BE32-E72D297353CC}">
              <c16:uniqueId val="{00000001-E739-41F4-A279-DC5A4ACB98DC}"/>
            </c:ext>
          </c:extLst>
        </c:ser>
        <c:dLbls>
          <c:showLegendKey val="0"/>
          <c:showVal val="0"/>
          <c:showCatName val="0"/>
          <c:showSerName val="0"/>
          <c:showPercent val="0"/>
          <c:showBubbleSize val="0"/>
        </c:dLbls>
        <c:axId val="565313343"/>
        <c:axId val="567905855"/>
      </c:scatterChart>
      <c:valAx>
        <c:axId val="565313343"/>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r>
              <a:rPr lang="en-GB" sz="1400"/>
              <a:t>Pressure in the interaction chamber vs inlet pressure</a:t>
            </a:r>
          </a:p>
        </c:rich>
      </c:tx>
      <c:overlay val="0"/>
      <c:spPr>
        <a:noFill/>
        <a:ln>
          <a:noFill/>
        </a:ln>
        <a:effectLst/>
      </c:spPr>
      <c:txPr>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3.5076370662000582E-2"/>
                  <c:y val="0.3602438757655293"/>
                </c:manualLayout>
              </c:layout>
              <c:numFmt formatCode="0.00E+00" sourceLinked="0"/>
              <c:spPr>
                <a:noFill/>
                <a:ln>
                  <a:noFill/>
                </a:ln>
                <a:effectLst/>
              </c:spPr>
              <c:txPr>
                <a:bodyPr rot="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trendlineLbl>
          </c:trendline>
          <c:xVal>
            <c:numRef>
              <c:f>'[Pressure details after adding special gaskets.xlsx]backflow block'!$B$7:$B$16</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gaskets.xlsx]backflow block'!$G$7:$G$16</c:f>
              <c:numCache>
                <c:formatCode>0.00E+00</c:formatCode>
                <c:ptCount val="10"/>
                <c:pt idx="0">
                  <c:v>3.1699999999999999E-10</c:v>
                </c:pt>
                <c:pt idx="1">
                  <c:v>3.3399999999999998E-10</c:v>
                </c:pt>
                <c:pt idx="2">
                  <c:v>3.44E-10</c:v>
                </c:pt>
                <c:pt idx="3">
                  <c:v>3.5400000000000002E-10</c:v>
                </c:pt>
                <c:pt idx="4">
                  <c:v>3.6299999999999999E-10</c:v>
                </c:pt>
                <c:pt idx="5">
                  <c:v>3.7000000000000001E-10</c:v>
                </c:pt>
                <c:pt idx="6">
                  <c:v>3.7799999999999999E-10</c:v>
                </c:pt>
                <c:pt idx="7">
                  <c:v>3.8300000000000002E-10</c:v>
                </c:pt>
                <c:pt idx="8">
                  <c:v>3.8700000000000001E-10</c:v>
                </c:pt>
                <c:pt idx="9">
                  <c:v>3.9E-10</c:v>
                </c:pt>
              </c:numCache>
            </c:numRef>
          </c:yVal>
          <c:smooth val="0"/>
          <c:extLst>
            <c:ext xmlns:c16="http://schemas.microsoft.com/office/drawing/2014/chart" uri="{C3380CC4-5D6E-409C-BE32-E72D297353CC}">
              <c16:uniqueId val="{00000001-724A-486B-8B53-0D92BAE214A3}"/>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min val="3.0000000000000015E-10"/>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800"/>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r>
              <a:rPr lang="en-GB" sz="1600"/>
              <a:t>Pressure in the interaction chamber vs inlet pressure</a:t>
            </a:r>
          </a:p>
        </c:rich>
      </c:tx>
      <c:overlay val="0"/>
      <c:spPr>
        <a:noFill/>
        <a:ln>
          <a:noFill/>
        </a:ln>
        <a:effectLst/>
      </c:spPr>
      <c:txPr>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7.2871099445902168E-3"/>
                  <c:y val="-0.12667541557305337"/>
                </c:manualLayout>
              </c:layout>
              <c:numFmt formatCode="0.00E+00" sourceLinked="0"/>
              <c:spPr>
                <a:noFill/>
                <a:ln>
                  <a:noFill/>
                </a:ln>
                <a:effectLst/>
              </c:spPr>
              <c:txPr>
                <a:bodyPr rot="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trendlineLbl>
          </c:trendline>
          <c:xVal>
            <c:numRef>
              <c:f>'[Pressure details after adding special gaskets.xlsx]backflow block'!$B$22:$B$31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gaskets.xlsx]backflow block'!$F$22:$F$31</c:f>
              <c:numCache>
                <c:formatCode>0.00E+00</c:formatCode>
                <c:ptCount val="10"/>
                <c:pt idx="0">
                  <c:v>2.5300000000000002E-8</c:v>
                </c:pt>
                <c:pt idx="1">
                  <c:v>2.5300000000000002E-8</c:v>
                </c:pt>
                <c:pt idx="2">
                  <c:v>2.5300000000000002E-8</c:v>
                </c:pt>
                <c:pt idx="3">
                  <c:v>2.5300000000000002E-8</c:v>
                </c:pt>
                <c:pt idx="4">
                  <c:v>2.5300000000000002E-8</c:v>
                </c:pt>
                <c:pt idx="5">
                  <c:v>2.5300000000000002E-8</c:v>
                </c:pt>
                <c:pt idx="6">
                  <c:v>2.5200000000000001E-8</c:v>
                </c:pt>
                <c:pt idx="7">
                  <c:v>2.5300000000000002E-8</c:v>
                </c:pt>
                <c:pt idx="8">
                  <c:v>2.5300000000000002E-8</c:v>
                </c:pt>
                <c:pt idx="9">
                  <c:v>2.5300000000000002E-8</c:v>
                </c:pt>
              </c:numCache>
            </c:numRef>
          </c:yVal>
          <c:smooth val="0"/>
          <c:extLst>
            <c:ext xmlns:c16="http://schemas.microsoft.com/office/drawing/2014/chart" uri="{C3380CC4-5D6E-409C-BE32-E72D297353CC}">
              <c16:uniqueId val="{00000001-CAB2-4A73-B0C1-547A14200CBD}"/>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max val="3.0000000000000017E-8"/>
          <c:min val="2.000000000000001E-8"/>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800"/>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r>
              <a:rPr lang="en-GB" sz="1600"/>
              <a:t>Pressure in the interaction chamber vs inlet pressure</a:t>
            </a:r>
          </a:p>
        </c:rich>
      </c:tx>
      <c:overlay val="0"/>
      <c:spPr>
        <a:noFill/>
        <a:ln>
          <a:noFill/>
        </a:ln>
        <a:effectLst/>
      </c:spPr>
      <c:txPr>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1.1219925634295714E-2"/>
                  <c:y val="-0.15804543963254594"/>
                </c:manualLayout>
              </c:layout>
              <c:numFmt formatCode="0.00E+00" sourceLinked="0"/>
              <c:spPr>
                <a:noFill/>
                <a:ln>
                  <a:noFill/>
                </a:ln>
                <a:effectLst/>
              </c:spPr>
              <c:txPr>
                <a:bodyPr rot="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trendlineLbl>
          </c:trendline>
          <c:xVal>
            <c:numRef>
              <c:f>'[Pressure details after adding special gaskets.xlsx]backflow block'!$B$22:$B$31</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gaskets.xlsx]backflow block'!$G$22:$G$31</c:f>
              <c:numCache>
                <c:formatCode>0.00E+00</c:formatCode>
                <c:ptCount val="10"/>
                <c:pt idx="0">
                  <c:v>3.24E-9</c:v>
                </c:pt>
                <c:pt idx="1">
                  <c:v>3.24E-9</c:v>
                </c:pt>
                <c:pt idx="2">
                  <c:v>3.2500000000000002E-9</c:v>
                </c:pt>
                <c:pt idx="3">
                  <c:v>3.2500000000000002E-9</c:v>
                </c:pt>
                <c:pt idx="4">
                  <c:v>3.2500000000000002E-9</c:v>
                </c:pt>
                <c:pt idx="5">
                  <c:v>3.2599999999999999E-9</c:v>
                </c:pt>
                <c:pt idx="6">
                  <c:v>3.2599999999999999E-9</c:v>
                </c:pt>
                <c:pt idx="7">
                  <c:v>3.2700000000000001E-9</c:v>
                </c:pt>
                <c:pt idx="8">
                  <c:v>3.2799999999999998E-9</c:v>
                </c:pt>
                <c:pt idx="9">
                  <c:v>3.2799999999999998E-9</c:v>
                </c:pt>
              </c:numCache>
            </c:numRef>
          </c:yVal>
          <c:smooth val="0"/>
          <c:extLst>
            <c:ext xmlns:c16="http://schemas.microsoft.com/office/drawing/2014/chart" uri="{C3380CC4-5D6E-409C-BE32-E72D297353CC}">
              <c16:uniqueId val="{00000001-2E57-4228-8893-8FA747AB87CF}"/>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max val="3.6000000000000016E-9"/>
          <c:min val="3.0000000000000012E-9"/>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800"/>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998079329586457"/>
          <c:y val="0.15994152098040007"/>
          <c:w val="0.80238143183408461"/>
          <c:h val="0.61363178201489676"/>
        </c:manualLayout>
      </c:layout>
      <c:scatterChart>
        <c:scatterStyle val="smoothMarker"/>
        <c:varyColors val="0"/>
        <c:ser>
          <c:idx val="0"/>
          <c:order val="0"/>
          <c:tx>
            <c:v>1.78mm</c:v>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[1]Sheet1!$A$3:$A$10</c:f>
              <c:numCache>
                <c:formatCode>General</c:formatCode>
                <c:ptCount val="8"/>
                <c:pt idx="0">
                  <c:v>0.5</c:v>
                </c:pt>
                <c:pt idx="1">
                  <c:v>1</c:v>
                </c:pt>
                <c:pt idx="2">
                  <c:v>2</c:v>
                </c:pt>
                <c:pt idx="3">
                  <c:v>3</c:v>
                </c:pt>
                <c:pt idx="4">
                  <c:v>4</c:v>
                </c:pt>
                <c:pt idx="5">
                  <c:v>5</c:v>
                </c:pt>
                <c:pt idx="6">
                  <c:v>6</c:v>
                </c:pt>
                <c:pt idx="7">
                  <c:v>8</c:v>
                </c:pt>
              </c:numCache>
            </c:numRef>
          </c:xVal>
          <c:yVal>
            <c:numRef>
              <c:f>[1]Sheet1!$B$3:$B$10</c:f>
              <c:numCache>
                <c:formatCode>General</c:formatCode>
                <c:ptCount val="8"/>
                <c:pt idx="0">
                  <c:v>26930</c:v>
                </c:pt>
                <c:pt idx="1">
                  <c:v>26550</c:v>
                </c:pt>
                <c:pt idx="2">
                  <c:v>20980</c:v>
                </c:pt>
                <c:pt idx="3">
                  <c:v>15260</c:v>
                </c:pt>
                <c:pt idx="4">
                  <c:v>8590</c:v>
                </c:pt>
                <c:pt idx="5">
                  <c:v>5420</c:v>
                </c:pt>
                <c:pt idx="6">
                  <c:v>4229</c:v>
                </c:pt>
                <c:pt idx="7">
                  <c:v>3176</c:v>
                </c:pt>
              </c:numCache>
            </c:numRef>
          </c:yVal>
          <c:smooth val="1"/>
          <c:extLst>
            <c:ext xmlns:c16="http://schemas.microsoft.com/office/drawing/2014/chart" uri="{C3380CC4-5D6E-409C-BE32-E72D297353CC}">
              <c16:uniqueId val="{00000000-DF92-49C7-AA1D-123244625552}"/>
            </c:ext>
          </c:extLst>
        </c:ser>
        <c:ser>
          <c:idx val="4"/>
          <c:order val="1"/>
          <c:tx>
            <c:v>2.78mm</c:v>
          </c:tx>
          <c:spPr>
            <a:ln w="9525" cap="rnd">
              <a:solidFill>
                <a:schemeClr val="accent5"/>
              </a:solidFill>
              <a:round/>
            </a:ln>
            <a:effectLst>
              <a:outerShdw blurRad="40000" dist="23000" dir="5400000" rotWithShape="0">
                <a:srgbClr val="000000">
                  <a:alpha val="35000"/>
                </a:srgbClr>
              </a:outerShdw>
            </a:effectLst>
          </c:spPr>
          <c:marker>
            <c:symbol val="circle"/>
            <c:size val="6"/>
            <c:spPr>
              <a:gradFill rotWithShape="1">
                <a:gsLst>
                  <a:gs pos="0">
                    <a:schemeClr val="accent5">
                      <a:tint val="100000"/>
                      <a:shade val="100000"/>
                      <a:satMod val="130000"/>
                    </a:schemeClr>
                  </a:gs>
                  <a:gs pos="100000">
                    <a:schemeClr val="accent5">
                      <a:tint val="50000"/>
                      <a:shade val="100000"/>
                      <a:satMod val="350000"/>
                    </a:schemeClr>
                  </a:gs>
                </a:gsLst>
                <a:lin ang="16200000" scaled="0"/>
              </a:gradFill>
              <a:ln w="9525" cap="rnd">
                <a:solidFill>
                  <a:schemeClr val="accent5"/>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[1]Sheet1!$A$44:$A$51</c:f>
              <c:numCache>
                <c:formatCode>General</c:formatCode>
                <c:ptCount val="8"/>
                <c:pt idx="0">
                  <c:v>0.5</c:v>
                </c:pt>
                <c:pt idx="1">
                  <c:v>1</c:v>
                </c:pt>
                <c:pt idx="2">
                  <c:v>2</c:v>
                </c:pt>
                <c:pt idx="3">
                  <c:v>3</c:v>
                </c:pt>
                <c:pt idx="4">
                  <c:v>4</c:v>
                </c:pt>
                <c:pt idx="5">
                  <c:v>5</c:v>
                </c:pt>
                <c:pt idx="6">
                  <c:v>6</c:v>
                </c:pt>
                <c:pt idx="7">
                  <c:v>8</c:v>
                </c:pt>
              </c:numCache>
            </c:numRef>
          </c:xVal>
          <c:yVal>
            <c:numRef>
              <c:f>[1]Sheet1!$B$44:$B$51</c:f>
              <c:numCache>
                <c:formatCode>General</c:formatCode>
                <c:ptCount val="8"/>
                <c:pt idx="0">
                  <c:v>30300</c:v>
                </c:pt>
                <c:pt idx="1">
                  <c:v>31290</c:v>
                </c:pt>
                <c:pt idx="2">
                  <c:v>32700</c:v>
                </c:pt>
                <c:pt idx="3">
                  <c:v>31450</c:v>
                </c:pt>
                <c:pt idx="4">
                  <c:v>27230</c:v>
                </c:pt>
                <c:pt idx="5">
                  <c:v>22330</c:v>
                </c:pt>
                <c:pt idx="6">
                  <c:v>17220</c:v>
                </c:pt>
                <c:pt idx="7">
                  <c:v>9744</c:v>
                </c:pt>
              </c:numCache>
            </c:numRef>
          </c:yVal>
          <c:smooth val="1"/>
          <c:extLst>
            <c:ext xmlns:c16="http://schemas.microsoft.com/office/drawing/2014/chart" uri="{C3380CC4-5D6E-409C-BE32-E72D297353CC}">
              <c16:uniqueId val="{00000001-DF92-49C7-AA1D-123244625552}"/>
            </c:ext>
          </c:extLst>
        </c:ser>
        <c:ser>
          <c:idx val="5"/>
          <c:order val="2"/>
          <c:tx>
            <c:v>3.78mm</c:v>
          </c:tx>
          <c:spPr>
            <a:ln w="9525" cap="rnd">
              <a:solidFill>
                <a:schemeClr val="accent6"/>
              </a:solidFill>
              <a:round/>
            </a:ln>
            <a:effectLst>
              <a:outerShdw blurRad="40000" dist="23000" dir="5400000" rotWithShape="0">
                <a:srgbClr val="000000">
                  <a:alpha val="35000"/>
                </a:srgbClr>
              </a:outerShdw>
            </a:effectLst>
          </c:spPr>
          <c:marker>
            <c:symbol val="circle"/>
            <c:size val="6"/>
            <c:spPr>
              <a:gradFill rotWithShape="1">
                <a:gsLst>
                  <a:gs pos="0">
                    <a:schemeClr val="accent6">
                      <a:tint val="100000"/>
                      <a:shade val="100000"/>
                      <a:satMod val="130000"/>
                    </a:schemeClr>
                  </a:gs>
                  <a:gs pos="100000">
                    <a:schemeClr val="accent6">
                      <a:tint val="50000"/>
                      <a:shade val="100000"/>
                      <a:satMod val="350000"/>
                    </a:schemeClr>
                  </a:gs>
                </a:gsLst>
                <a:lin ang="16200000" scaled="0"/>
              </a:gradFill>
              <a:ln w="9525" cap="rnd">
                <a:solidFill>
                  <a:schemeClr val="accent6"/>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Sheet2!$C$19:$C$23</c:f>
              <c:numCache>
                <c:formatCode>General</c:formatCode>
                <c:ptCount val="5"/>
                <c:pt idx="0">
                  <c:v>0.5</c:v>
                </c:pt>
                <c:pt idx="1">
                  <c:v>1</c:v>
                </c:pt>
                <c:pt idx="2">
                  <c:v>2</c:v>
                </c:pt>
                <c:pt idx="3">
                  <c:v>5</c:v>
                </c:pt>
                <c:pt idx="4">
                  <c:v>8</c:v>
                </c:pt>
              </c:numCache>
            </c:numRef>
          </c:xVal>
          <c:yVal>
            <c:numRef>
              <c:f>Sheet2!$J$19:$J$23</c:f>
              <c:numCache>
                <c:formatCode>0.00E+00</c:formatCode>
                <c:ptCount val="5"/>
                <c:pt idx="0">
                  <c:v>33692.274290779918</c:v>
                </c:pt>
                <c:pt idx="1">
                  <c:v>35529.754239714399</c:v>
                </c:pt>
                <c:pt idx="2">
                  <c:v>43100.238022472397</c:v>
                </c:pt>
                <c:pt idx="3">
                  <c:v>51126.016524365201</c:v>
                </c:pt>
                <c:pt idx="4">
                  <c:v>57582.8769234184</c:v>
                </c:pt>
              </c:numCache>
            </c:numRef>
          </c:yVal>
          <c:smooth val="1"/>
          <c:extLst>
            <c:ext xmlns:c16="http://schemas.microsoft.com/office/drawing/2014/chart" uri="{C3380CC4-5D6E-409C-BE32-E72D297353CC}">
              <c16:uniqueId val="{00000002-DF92-49C7-AA1D-123244625552}"/>
            </c:ext>
          </c:extLst>
        </c:ser>
        <c:ser>
          <c:idx val="1"/>
          <c:order val="3"/>
          <c:tx>
            <c:v>4.28mm</c:v>
          </c:tx>
          <c:spPr>
            <a:ln w="9525" cap="rnd">
              <a:solidFill>
                <a:schemeClr val="accent2"/>
              </a:solidFill>
              <a:round/>
            </a:ln>
            <a:effectLst>
              <a:outerShdw blurRad="40000" dist="23000" dir="5400000" rotWithShape="0">
                <a:srgbClr val="000000">
                  <a:alpha val="35000"/>
                </a:srgbClr>
              </a:outerShdw>
            </a:effectLst>
          </c:spPr>
          <c:marker>
            <c:symbol val="circle"/>
            <c:size val="6"/>
            <c:spPr>
              <a:gradFill rotWithShape="1">
                <a:gsLst>
                  <a:gs pos="0">
                    <a:schemeClr val="accent2">
                      <a:tint val="100000"/>
                      <a:shade val="100000"/>
                      <a:satMod val="130000"/>
                    </a:schemeClr>
                  </a:gs>
                  <a:gs pos="100000">
                    <a:schemeClr val="accent2">
                      <a:tint val="50000"/>
                      <a:shade val="100000"/>
                      <a:satMod val="350000"/>
                    </a:schemeClr>
                  </a:gs>
                </a:gsLst>
                <a:lin ang="16200000" scaled="0"/>
              </a:gradFill>
              <a:ln w="9525" cap="rnd">
                <a:solidFill>
                  <a:schemeClr val="accent2"/>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[1]Sheet1!$A$14:$A$18</c:f>
              <c:numCache>
                <c:formatCode>General</c:formatCode>
                <c:ptCount val="5"/>
                <c:pt idx="0">
                  <c:v>1</c:v>
                </c:pt>
                <c:pt idx="1">
                  <c:v>2</c:v>
                </c:pt>
                <c:pt idx="2">
                  <c:v>4</c:v>
                </c:pt>
                <c:pt idx="3">
                  <c:v>6</c:v>
                </c:pt>
                <c:pt idx="4">
                  <c:v>7</c:v>
                </c:pt>
              </c:numCache>
            </c:numRef>
          </c:xVal>
          <c:yVal>
            <c:numRef>
              <c:f>[1]Sheet1!$B$14:$B$18</c:f>
              <c:numCache>
                <c:formatCode>General</c:formatCode>
                <c:ptCount val="5"/>
                <c:pt idx="0">
                  <c:v>30800</c:v>
                </c:pt>
                <c:pt idx="1">
                  <c:v>33630</c:v>
                </c:pt>
                <c:pt idx="2">
                  <c:v>38500</c:v>
                </c:pt>
                <c:pt idx="3">
                  <c:v>40840</c:v>
                </c:pt>
                <c:pt idx="4">
                  <c:v>42170</c:v>
                </c:pt>
              </c:numCache>
            </c:numRef>
          </c:yVal>
          <c:smooth val="1"/>
          <c:extLst>
            <c:ext xmlns:c16="http://schemas.microsoft.com/office/drawing/2014/chart" uri="{C3380CC4-5D6E-409C-BE32-E72D297353CC}">
              <c16:uniqueId val="{00000003-DF92-49C7-AA1D-123244625552}"/>
            </c:ext>
          </c:extLst>
        </c:ser>
        <c:ser>
          <c:idx val="2"/>
          <c:order val="4"/>
          <c:tx>
            <c:v>6.48mm</c:v>
          </c:tx>
          <c:spPr>
            <a:ln w="9525" cap="rnd">
              <a:solidFill>
                <a:schemeClr val="accent3"/>
              </a:solidFill>
              <a:round/>
            </a:ln>
            <a:effectLst>
              <a:outerShdw blurRad="40000" dist="23000" dir="5400000" rotWithShape="0">
                <a:srgbClr val="000000">
                  <a:alpha val="35000"/>
                </a:srgbClr>
              </a:outerShdw>
            </a:effectLst>
          </c:spPr>
          <c:marker>
            <c:symbol val="circle"/>
            <c:size val="6"/>
            <c:spPr>
              <a:gradFill rotWithShape="1">
                <a:gsLst>
                  <a:gs pos="0">
                    <a:schemeClr val="accent3">
                      <a:tint val="100000"/>
                      <a:shade val="100000"/>
                      <a:satMod val="130000"/>
                    </a:schemeClr>
                  </a:gs>
                  <a:gs pos="100000">
                    <a:schemeClr val="accent3">
                      <a:tint val="50000"/>
                      <a:shade val="100000"/>
                      <a:satMod val="350000"/>
                    </a:schemeClr>
                  </a:gs>
                </a:gsLst>
                <a:lin ang="16200000" scaled="0"/>
              </a:gradFill>
              <a:ln w="9525" cap="rnd">
                <a:solidFill>
                  <a:schemeClr val="accent3"/>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[1]Sheet1!$A$23:$A$28</c:f>
              <c:numCache>
                <c:formatCode>General</c:formatCode>
                <c:ptCount val="6"/>
                <c:pt idx="0">
                  <c:v>1</c:v>
                </c:pt>
                <c:pt idx="1">
                  <c:v>2</c:v>
                </c:pt>
                <c:pt idx="2">
                  <c:v>4</c:v>
                </c:pt>
                <c:pt idx="3">
                  <c:v>5</c:v>
                </c:pt>
                <c:pt idx="4">
                  <c:v>6</c:v>
                </c:pt>
                <c:pt idx="5">
                  <c:v>7</c:v>
                </c:pt>
              </c:numCache>
            </c:numRef>
          </c:xVal>
          <c:yVal>
            <c:numRef>
              <c:f>[1]Sheet1!$B$23:$B$28</c:f>
              <c:numCache>
                <c:formatCode>General</c:formatCode>
                <c:ptCount val="6"/>
                <c:pt idx="0">
                  <c:v>26660</c:v>
                </c:pt>
                <c:pt idx="1">
                  <c:v>28180</c:v>
                </c:pt>
                <c:pt idx="2">
                  <c:v>30230</c:v>
                </c:pt>
                <c:pt idx="3">
                  <c:v>29970</c:v>
                </c:pt>
                <c:pt idx="4">
                  <c:v>30740</c:v>
                </c:pt>
                <c:pt idx="5">
                  <c:v>31140</c:v>
                </c:pt>
              </c:numCache>
            </c:numRef>
          </c:yVal>
          <c:smooth val="1"/>
          <c:extLst>
            <c:ext xmlns:c16="http://schemas.microsoft.com/office/drawing/2014/chart" uri="{C3380CC4-5D6E-409C-BE32-E72D297353CC}">
              <c16:uniqueId val="{00000004-DF92-49C7-AA1D-123244625552}"/>
            </c:ext>
          </c:extLst>
        </c:ser>
        <c:ser>
          <c:idx val="3"/>
          <c:order val="5"/>
          <c:tx>
            <c:v>8.48mm</c:v>
          </c:tx>
          <c:spPr>
            <a:ln w="9525" cap="rnd">
              <a:solidFill>
                <a:schemeClr val="accent4"/>
              </a:solidFill>
              <a:round/>
            </a:ln>
            <a:effectLst>
              <a:outerShdw blurRad="40000" dist="23000" dir="5400000" rotWithShape="0">
                <a:srgbClr val="000000">
                  <a:alpha val="35000"/>
                </a:srgbClr>
              </a:outerShdw>
            </a:effectLst>
          </c:spPr>
          <c:marker>
            <c:symbol val="circle"/>
            <c:size val="6"/>
            <c:spPr>
              <a:gradFill rotWithShape="1">
                <a:gsLst>
                  <a:gs pos="0">
                    <a:schemeClr val="accent4">
                      <a:tint val="100000"/>
                      <a:shade val="100000"/>
                      <a:satMod val="130000"/>
                    </a:schemeClr>
                  </a:gs>
                  <a:gs pos="100000">
                    <a:schemeClr val="accent4">
                      <a:tint val="50000"/>
                      <a:shade val="100000"/>
                      <a:satMod val="350000"/>
                    </a:schemeClr>
                  </a:gs>
                </a:gsLst>
                <a:lin ang="16200000" scaled="0"/>
              </a:gradFill>
              <a:ln w="9525" cap="rnd">
                <a:solidFill>
                  <a:schemeClr val="accent4"/>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f>[1]Sheet1!$A$34:$A$39</c:f>
              <c:numCache>
                <c:formatCode>General</c:formatCode>
                <c:ptCount val="6"/>
                <c:pt idx="0">
                  <c:v>1</c:v>
                </c:pt>
                <c:pt idx="1">
                  <c:v>2</c:v>
                </c:pt>
                <c:pt idx="2">
                  <c:v>4</c:v>
                </c:pt>
                <c:pt idx="3">
                  <c:v>5</c:v>
                </c:pt>
                <c:pt idx="4">
                  <c:v>6</c:v>
                </c:pt>
                <c:pt idx="5">
                  <c:v>7</c:v>
                </c:pt>
              </c:numCache>
            </c:numRef>
          </c:xVal>
          <c:yVal>
            <c:numRef>
              <c:f>[1]Sheet1!$B$34:$B$39</c:f>
              <c:numCache>
                <c:formatCode>General</c:formatCode>
                <c:ptCount val="6"/>
                <c:pt idx="0">
                  <c:v>24490</c:v>
                </c:pt>
                <c:pt idx="1">
                  <c:v>24630</c:v>
                </c:pt>
                <c:pt idx="2">
                  <c:v>24130</c:v>
                </c:pt>
                <c:pt idx="3">
                  <c:v>22810</c:v>
                </c:pt>
                <c:pt idx="4">
                  <c:v>22420</c:v>
                </c:pt>
                <c:pt idx="5">
                  <c:v>21620</c:v>
                </c:pt>
              </c:numCache>
            </c:numRef>
          </c:yVal>
          <c:smooth val="1"/>
          <c:extLst>
            <c:ext xmlns:c16="http://schemas.microsoft.com/office/drawing/2014/chart" uri="{C3380CC4-5D6E-409C-BE32-E72D297353CC}">
              <c16:uniqueId val="{00000005-DF92-49C7-AA1D-123244625552}"/>
            </c:ext>
          </c:extLst>
        </c:ser>
        <c:dLbls>
          <c:showLegendKey val="0"/>
          <c:showVal val="0"/>
          <c:showCatName val="0"/>
          <c:showSerName val="0"/>
          <c:showPercent val="0"/>
          <c:showBubbleSize val="0"/>
        </c:dLbls>
        <c:axId val="94688320"/>
        <c:axId val="94688896"/>
        <c:extLst>
          <c:ext xmlns:c15="http://schemas.microsoft.com/office/drawing/2012/chart" uri="{02D57815-91ED-43cb-92C2-25804820EDAC}">
            <c15:filteredScatterSeries>
              <c15:ser>
                <c:idx val="6"/>
                <c:order val="6"/>
                <c:tx>
                  <c:v>before</c:v>
                </c:tx>
                <c:spPr>
                  <a:ln w="9525" cap="rnd">
                    <a:solidFill>
                      <a:schemeClr val="accent1">
                        <a:lumMod val="60000"/>
                      </a:schemeClr>
                    </a:solidFill>
                    <a:round/>
                  </a:ln>
                  <a:effectLst>
                    <a:outerShdw blurRad="40000" dist="23000" dir="5400000" rotWithShape="0">
                      <a:srgbClr val="000000">
                        <a:alpha val="35000"/>
                      </a:srgbClr>
                    </a:outerShdw>
                  </a:effectLst>
                </c:spPr>
                <c:marker>
                  <c:symbol val="circle"/>
                  <c:size val="6"/>
                  <c:spPr>
                    <a:gradFill rotWithShape="1">
                      <a:gsLst>
                        <a:gs pos="0">
                          <a:schemeClr val="accent1">
                            <a:lumMod val="60000"/>
                            <a:tint val="100000"/>
                            <a:shade val="100000"/>
                            <a:satMod val="130000"/>
                          </a:schemeClr>
                        </a:gs>
                        <a:gs pos="100000">
                          <a:schemeClr val="accent1">
                            <a:lumMod val="60000"/>
                            <a:tint val="50000"/>
                            <a:shade val="100000"/>
                            <a:satMod val="350000"/>
                          </a:schemeClr>
                        </a:gs>
                      </a:gsLst>
                      <a:lin ang="16200000" scaled="0"/>
                    </a:gradFill>
                    <a:ln w="9525" cap="rnd">
                      <a:solidFill>
                        <a:schemeClr val="accent1">
                          <a:lumMod val="60000"/>
                        </a:schemeClr>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xVal>
                  <c:numRef>
                    <c:extLst>
                      <c:ext uri="{02D57815-91ED-43cb-92C2-25804820EDAC}">
                        <c15:formulaRef>
                          <c15:sqref>Sheet3!$B$29:$B$36</c15:sqref>
                        </c15:formulaRef>
                      </c:ext>
                    </c:extLst>
                    <c:numCache>
                      <c:formatCode>General</c:formatCode>
                      <c:ptCount val="8"/>
                      <c:pt idx="0">
                        <c:v>1</c:v>
                      </c:pt>
                      <c:pt idx="1">
                        <c:v>2</c:v>
                      </c:pt>
                      <c:pt idx="2">
                        <c:v>3</c:v>
                      </c:pt>
                      <c:pt idx="3">
                        <c:v>4</c:v>
                      </c:pt>
                      <c:pt idx="4">
                        <c:v>5</c:v>
                      </c:pt>
                      <c:pt idx="5">
                        <c:v>6</c:v>
                      </c:pt>
                      <c:pt idx="6">
                        <c:v>7</c:v>
                      </c:pt>
                      <c:pt idx="7">
                        <c:v>8</c:v>
                      </c:pt>
                    </c:numCache>
                  </c:numRef>
                </c:xVal>
                <c:yVal>
                  <c:numRef>
                    <c:extLst>
                      <c:ext uri="{02D57815-91ED-43cb-92C2-25804820EDAC}">
                        <c15:formulaRef>
                          <c15:sqref>Sheet3!$C$29:$C$36</c15:sqref>
                        </c15:formulaRef>
                      </c:ext>
                    </c:extLst>
                    <c:numCache>
                      <c:formatCode>General</c:formatCode>
                      <c:ptCount val="8"/>
                      <c:pt idx="0">
                        <c:v>32360.370802017918</c:v>
                      </c:pt>
                      <c:pt idx="1">
                        <c:v>36896.169476389638</c:v>
                      </c:pt>
                      <c:pt idx="2">
                        <c:v>39207.43948361816</c:v>
                      </c:pt>
                      <c:pt idx="3">
                        <c:v>42513.3970485596</c:v>
                      </c:pt>
                      <c:pt idx="4">
                        <c:v>44660.903606903201</c:v>
                      </c:pt>
                      <c:pt idx="5">
                        <c:v>45170.378538482</c:v>
                      </c:pt>
                      <c:pt idx="6">
                        <c:v>45160.436916599603</c:v>
                      </c:pt>
                      <c:pt idx="7">
                        <c:v>47674.796892246799</c:v>
                      </c:pt>
                    </c:numCache>
                  </c:numRef>
                </c:yVal>
                <c:smooth val="1"/>
                <c:extLst>
                  <c:ext xmlns:c16="http://schemas.microsoft.com/office/drawing/2014/chart" uri="{C3380CC4-5D6E-409C-BE32-E72D297353CC}">
                    <c16:uniqueId val="{00000006-DF92-49C7-AA1D-123244625552}"/>
                  </c:ext>
                </c:extLst>
              </c15:ser>
            </c15:filteredScatterSeries>
          </c:ext>
        </c:extLst>
      </c:scatterChart>
      <c:valAx>
        <c:axId val="94688320"/>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1197" b="1" i="0" u="none" strike="noStrike" kern="1200" cap="all" baseline="0">
                    <a:solidFill>
                      <a:schemeClr val="bg2">
                        <a:lumMod val="60000"/>
                        <a:lumOff val="40000"/>
                      </a:schemeClr>
                    </a:solidFill>
                    <a:latin typeface="+mn-lt"/>
                    <a:ea typeface="+mn-ea"/>
                    <a:cs typeface="+mn-cs"/>
                  </a:defRPr>
                </a:pPr>
                <a:r>
                  <a:rPr lang="en-GB"/>
                  <a:t>Inlet Pressure (bar)</a:t>
                </a:r>
              </a:p>
            </c:rich>
          </c:tx>
          <c:overlay val="0"/>
          <c:spPr>
            <a:noFill/>
            <a:ln>
              <a:noFill/>
            </a:ln>
            <a:effectLst/>
          </c:spPr>
          <c:txPr>
            <a:bodyPr rot="0" spcFirstLastPara="1" vertOverflow="ellipsis" vert="horz" wrap="square" anchor="ctr" anchorCtr="1"/>
            <a:lstStyle/>
            <a:p>
              <a:pPr>
                <a:defRPr sz="1197" b="1" i="0" u="none" strike="noStrike" kern="1200" cap="all" baseline="0">
                  <a:solidFill>
                    <a:schemeClr val="bg2">
                      <a:lumMod val="60000"/>
                      <a:lumOff val="4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bg2">
                    <a:lumMod val="60000"/>
                    <a:lumOff val="40000"/>
                  </a:schemeClr>
                </a:solidFill>
                <a:latin typeface="+mn-lt"/>
                <a:ea typeface="+mn-ea"/>
                <a:cs typeface="+mn-cs"/>
              </a:defRPr>
            </a:pPr>
            <a:endParaRPr lang="en-US"/>
          </a:p>
        </c:txPr>
        <c:crossAx val="94688896"/>
        <c:crosses val="autoZero"/>
        <c:crossBetween val="midCat"/>
      </c:valAx>
      <c:valAx>
        <c:axId val="94688896"/>
        <c:scaling>
          <c:orientation val="minMax"/>
          <c:max val="60000"/>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1197" b="1" i="0" u="none" strike="noStrike" kern="1200" cap="all" baseline="0">
                    <a:solidFill>
                      <a:schemeClr val="bg2">
                        <a:lumMod val="60000"/>
                        <a:lumOff val="40000"/>
                      </a:schemeClr>
                    </a:solidFill>
                    <a:latin typeface="+mn-lt"/>
                    <a:ea typeface="+mn-ea"/>
                    <a:cs typeface="+mn-cs"/>
                  </a:defRPr>
                </a:pPr>
                <a:r>
                  <a:rPr lang="en-GB"/>
                  <a:t>Photon Number</a:t>
                </a:r>
              </a:p>
            </c:rich>
          </c:tx>
          <c:overlay val="0"/>
          <c:spPr>
            <a:noFill/>
            <a:ln>
              <a:noFill/>
            </a:ln>
            <a:effectLst/>
          </c:spPr>
          <c:txPr>
            <a:bodyPr rot="-5400000" spcFirstLastPara="1" vertOverflow="ellipsis" vert="horz" wrap="square" anchor="ctr" anchorCtr="1"/>
            <a:lstStyle/>
            <a:p>
              <a:pPr>
                <a:defRPr sz="1197" b="1" i="0" u="none" strike="noStrike" kern="1200" cap="all" baseline="0">
                  <a:solidFill>
                    <a:schemeClr val="bg2">
                      <a:lumMod val="60000"/>
                      <a:lumOff val="4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lt1">
                <a:lumMod val="50000"/>
              </a:schemeClr>
            </a:solidFill>
          </a:ln>
          <a:effectLst/>
        </c:spPr>
        <c:txPr>
          <a:bodyPr rot="-60000000" spcFirstLastPara="1" vertOverflow="ellipsis" vert="horz" wrap="square" anchor="ctr" anchorCtr="1"/>
          <a:lstStyle/>
          <a:p>
            <a:pPr>
              <a:defRPr sz="1197" b="0" i="0" u="none" strike="noStrike" kern="1200" baseline="0">
                <a:solidFill>
                  <a:schemeClr val="bg2">
                    <a:lumMod val="60000"/>
                    <a:lumOff val="40000"/>
                  </a:schemeClr>
                </a:solidFill>
                <a:latin typeface="+mn-lt"/>
                <a:ea typeface="+mn-ea"/>
                <a:cs typeface="+mn-cs"/>
              </a:defRPr>
            </a:pPr>
            <a:endParaRPr lang="en-US"/>
          </a:p>
        </c:txPr>
        <c:crossAx val="94688320"/>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2">
                  <a:lumMod val="60000"/>
                  <a:lumOff val="40000"/>
                </a:schemeClr>
              </a:solidFill>
              <a:latin typeface="+mn-lt"/>
              <a:ea typeface="+mn-ea"/>
              <a:cs typeface="+mn-cs"/>
            </a:defRPr>
          </a:pPr>
          <a:endParaRPr lang="en-US"/>
        </a:p>
      </c:txPr>
    </c:legend>
    <c:plotVisOnly val="1"/>
    <c:dispBlanksAs val="gap"/>
    <c:showDLblsOverMax val="0"/>
  </c:chart>
  <c:spPr>
    <a:solidFill>
      <a:schemeClr val="bg1">
        <a:lumMod val="95000"/>
      </a:schemeClr>
    </a:solidFill>
    <a:ln>
      <a:noFill/>
    </a:ln>
    <a:effectLst/>
  </c:spPr>
  <c:txPr>
    <a:bodyPr/>
    <a:lstStyle/>
    <a:p>
      <a:pPr>
        <a:defRPr>
          <a:solidFill>
            <a:schemeClr val="bg2">
              <a:lumMod val="60000"/>
              <a:lumOff val="40000"/>
            </a:schemeClr>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r>
              <a:rPr lang="en-GB" sz="1600" dirty="0"/>
              <a:t>Pressure in the interaction</a:t>
            </a:r>
            <a:r>
              <a:rPr lang="en-GB" sz="1600" baseline="0" dirty="0"/>
              <a:t> </a:t>
            </a:r>
            <a:r>
              <a:rPr lang="en-GB" sz="1600" dirty="0"/>
              <a:t>chamber vs inlet pressure</a:t>
            </a:r>
          </a:p>
        </c:rich>
      </c:tx>
      <c:overlay val="0"/>
      <c:spPr>
        <a:noFill/>
        <a:ln>
          <a:noFill/>
        </a:ln>
        <a:effectLst/>
      </c:spPr>
      <c:txPr>
        <a:bodyPr rot="0" spcFirstLastPara="1" vertOverflow="ellipsis" vert="horz" wrap="square" anchor="ctr" anchorCtr="1"/>
        <a:lstStyle/>
        <a:p>
          <a:pPr>
            <a:defRPr sz="16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9.7104403616214641E-2"/>
                  <c:y val="0.285579558064114"/>
                </c:manualLayout>
              </c:layout>
              <c:numFmt formatCode="0.00E+00" sourceLinked="0"/>
              <c:spPr>
                <a:noFill/>
                <a:ln>
                  <a:noFill/>
                </a:ln>
                <a:effectLst/>
              </c:spPr>
              <c:txPr>
                <a:bodyPr rot="0" spcFirstLastPara="1" vertOverflow="ellipsis" vert="horz" wrap="square" anchor="ctr" anchorCtr="1"/>
                <a:lstStyle/>
                <a:p>
                  <a:pPr>
                    <a:defRPr sz="1200" b="0" i="0" u="none" strike="noStrike" kern="1200" baseline="0">
                      <a:solidFill>
                        <a:schemeClr val="lt1"/>
                      </a:solidFill>
                      <a:latin typeface="+mn-lt"/>
                      <a:ea typeface="+mn-ea"/>
                      <a:cs typeface="+mn-cs"/>
                    </a:defRPr>
                  </a:pPr>
                  <a:endParaRPr lang="en-US"/>
                </a:p>
              </c:txPr>
            </c:trendlineLbl>
          </c:trendline>
          <c:xVal>
            <c:numRef>
              <c:f>'[Pressure Details20180920.xlsx]Sheet2'!$C$19:$C$23</c:f>
              <c:numCache>
                <c:formatCode>General</c:formatCode>
                <c:ptCount val="5"/>
                <c:pt idx="0">
                  <c:v>0.5</c:v>
                </c:pt>
                <c:pt idx="1">
                  <c:v>1</c:v>
                </c:pt>
                <c:pt idx="2">
                  <c:v>2</c:v>
                </c:pt>
                <c:pt idx="3">
                  <c:v>5</c:v>
                </c:pt>
                <c:pt idx="4">
                  <c:v>8</c:v>
                </c:pt>
              </c:numCache>
            </c:numRef>
          </c:xVal>
          <c:yVal>
            <c:numRef>
              <c:f>'[Pressure Details20180920.xlsx]Sheet2'!$H$19:$H$23</c:f>
              <c:numCache>
                <c:formatCode>0.00E+00</c:formatCode>
                <c:ptCount val="5"/>
                <c:pt idx="0">
                  <c:v>1.0600000000000001E-8</c:v>
                </c:pt>
                <c:pt idx="1">
                  <c:v>1.03E-8</c:v>
                </c:pt>
                <c:pt idx="2">
                  <c:v>1.05E-8</c:v>
                </c:pt>
                <c:pt idx="3">
                  <c:v>1.07E-8</c:v>
                </c:pt>
                <c:pt idx="4">
                  <c:v>1.07E-8</c:v>
                </c:pt>
              </c:numCache>
            </c:numRef>
          </c:yVal>
          <c:smooth val="0"/>
          <c:extLst>
            <c:ext xmlns:c16="http://schemas.microsoft.com/office/drawing/2014/chart" uri="{C3380CC4-5D6E-409C-BE32-E72D297353CC}">
              <c16:uniqueId val="{00000001-6D45-426C-92A5-36D778CFF7B4}"/>
            </c:ext>
          </c:extLst>
        </c:ser>
        <c:dLbls>
          <c:showLegendKey val="0"/>
          <c:showVal val="0"/>
          <c:showCatName val="0"/>
          <c:showSerName val="0"/>
          <c:showPercent val="0"/>
          <c:showBubbleSize val="0"/>
        </c:dLbls>
        <c:axId val="565313343"/>
        <c:axId val="567905855"/>
      </c:scatterChart>
      <c:valAx>
        <c:axId val="565313343"/>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2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2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GB"/>
              <a:t>Pressure VS photon count</a:t>
            </a:r>
          </a:p>
        </c:rich>
      </c:tx>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1"/>
            <c:dispEq val="1"/>
            <c:trendlineLbl>
              <c:numFmt formatCode="0.0000E+00" sourceLinked="0"/>
              <c:spPr>
                <a:noFill/>
                <a:ln>
                  <a:noFill/>
                </a:ln>
                <a:effectLst/>
              </c:spPr>
              <c:txPr>
                <a:bodyPr rot="0" spcFirstLastPara="1" vertOverflow="ellipsis" vert="horz" wrap="square" anchor="ctr" anchorCtr="1"/>
                <a:lstStyle/>
                <a:p>
                  <a:pPr>
                    <a:defRPr sz="2000" b="0" i="0" u="none" strike="noStrike" kern="1200" baseline="0">
                      <a:solidFill>
                        <a:schemeClr val="lt1"/>
                      </a:solidFill>
                      <a:latin typeface="+mn-lt"/>
                      <a:ea typeface="+mn-ea"/>
                      <a:cs typeface="+mn-cs"/>
                    </a:defRPr>
                  </a:pPr>
                  <a:endParaRPr lang="en-US"/>
                </a:p>
              </c:txPr>
            </c:trendlineLbl>
          </c:trendline>
          <c:xVal>
            <c:numRef>
              <c:f>Sheet1!$G$7:$G$12</c:f>
              <c:numCache>
                <c:formatCode>General</c:formatCode>
                <c:ptCount val="6"/>
                <c:pt idx="0">
                  <c:v>9.2888269752821842E-2</c:v>
                </c:pt>
                <c:pt idx="1">
                  <c:v>0.26503786255179312</c:v>
                </c:pt>
                <c:pt idx="2">
                  <c:v>0.82154593513359064</c:v>
                </c:pt>
                <c:pt idx="3">
                  <c:v>1.6459494213459067</c:v>
                </c:pt>
                <c:pt idx="4">
                  <c:v>2.5342906129447069</c:v>
                </c:pt>
                <c:pt idx="5" formatCode="0.00E+00">
                  <c:v>5.6650950135733682</c:v>
                </c:pt>
              </c:numCache>
            </c:numRef>
          </c:xVal>
          <c:yVal>
            <c:numRef>
              <c:f>Sheet1!$B$7:$B$12</c:f>
              <c:numCache>
                <c:formatCode>0.00E+00</c:formatCode>
                <c:ptCount val="6"/>
                <c:pt idx="0">
                  <c:v>2.3499999999999999E-8</c:v>
                </c:pt>
                <c:pt idx="1">
                  <c:v>7.5499999999999994E-8</c:v>
                </c:pt>
                <c:pt idx="2">
                  <c:v>2.4999999999999999E-7</c:v>
                </c:pt>
                <c:pt idx="3">
                  <c:v>4.9999999999999998E-7</c:v>
                </c:pt>
                <c:pt idx="4">
                  <c:v>7.5000000000000002E-7</c:v>
                </c:pt>
                <c:pt idx="5">
                  <c:v>2.2500000000000001E-6</c:v>
                </c:pt>
              </c:numCache>
            </c:numRef>
          </c:yVal>
          <c:smooth val="0"/>
          <c:extLst>
            <c:ext xmlns:c16="http://schemas.microsoft.com/office/drawing/2014/chart" uri="{C3380CC4-5D6E-409C-BE32-E72D297353CC}">
              <c16:uniqueId val="{00000001-7ED0-474F-A91C-66B6C4AC4F01}"/>
            </c:ext>
          </c:extLst>
        </c:ser>
        <c:dLbls>
          <c:showLegendKey val="0"/>
          <c:showVal val="0"/>
          <c:showCatName val="0"/>
          <c:showSerName val="0"/>
          <c:showPercent val="0"/>
          <c:showBubbleSize val="0"/>
        </c:dLbls>
        <c:axId val="86090880"/>
        <c:axId val="83024512"/>
      </c:scatterChart>
      <c:valAx>
        <c:axId val="86090880"/>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n-GB"/>
                  <a:t>Photon/(pixel*second)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83024512"/>
        <c:crosses val="autoZero"/>
        <c:crossBetween val="midCat"/>
      </c:valAx>
      <c:valAx>
        <c:axId val="83024512"/>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n-GB"/>
                  <a:t>Residual gas pressure</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86090880"/>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r>
              <a:rPr lang="en-GB"/>
              <a:t>Number density VS photon count</a:t>
            </a:r>
          </a:p>
        </c:rich>
      </c:tx>
      <c:overlay val="0"/>
      <c:spPr>
        <a:noFill/>
        <a:ln>
          <a:noFill/>
        </a:ln>
        <a:effectLst/>
      </c:spPr>
      <c:txPr>
        <a:bodyPr rot="0" spcFirstLastPara="1" vertOverflow="ellipsis" vert="horz" wrap="square" anchor="ctr" anchorCtr="1"/>
        <a:lstStyle/>
        <a:p>
          <a:pPr>
            <a:defRPr sz="1995"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1"/>
            <c:dispEq val="1"/>
            <c:trendlineLbl>
              <c:numFmt formatCode="0.0000E+00" sourceLinked="0"/>
              <c:spPr>
                <a:noFill/>
                <a:ln>
                  <a:noFill/>
                </a:ln>
                <a:effectLst/>
              </c:spPr>
              <c:txPr>
                <a:bodyPr rot="0" spcFirstLastPara="1" vertOverflow="ellipsis" vert="horz" wrap="square" anchor="ctr" anchorCtr="1"/>
                <a:lstStyle/>
                <a:p>
                  <a:pPr>
                    <a:defRPr sz="2000" b="0" i="0" u="none" strike="noStrike" kern="1200" baseline="0">
                      <a:solidFill>
                        <a:schemeClr val="lt1"/>
                      </a:solidFill>
                      <a:latin typeface="+mn-lt"/>
                      <a:ea typeface="+mn-ea"/>
                      <a:cs typeface="+mn-cs"/>
                    </a:defRPr>
                  </a:pPr>
                  <a:endParaRPr lang="en-US"/>
                </a:p>
              </c:txPr>
            </c:trendlineLbl>
          </c:trendline>
          <c:xVal>
            <c:numRef>
              <c:f>Sheet1!$G$7:$G$12</c:f>
              <c:numCache>
                <c:formatCode>General</c:formatCode>
                <c:ptCount val="6"/>
                <c:pt idx="0">
                  <c:v>9.2888269752821842E-2</c:v>
                </c:pt>
                <c:pt idx="1">
                  <c:v>0.26503786255179312</c:v>
                </c:pt>
                <c:pt idx="2">
                  <c:v>0.82154593513359064</c:v>
                </c:pt>
                <c:pt idx="3">
                  <c:v>1.6459494213459067</c:v>
                </c:pt>
                <c:pt idx="4">
                  <c:v>2.5342906129447069</c:v>
                </c:pt>
                <c:pt idx="5" formatCode="0.00E+00">
                  <c:v>5.6650950135733682</c:v>
                </c:pt>
              </c:numCache>
            </c:numRef>
          </c:xVal>
          <c:yVal>
            <c:numRef>
              <c:f>Sheet1!$A$7:$A$12</c:f>
              <c:numCache>
                <c:formatCode>0.00E+00</c:formatCode>
                <c:ptCount val="6"/>
                <c:pt idx="0">
                  <c:v>567632850241545.88</c:v>
                </c:pt>
                <c:pt idx="1">
                  <c:v>1823671497584541</c:v>
                </c:pt>
                <c:pt idx="2">
                  <c:v>6038647342995168</c:v>
                </c:pt>
                <c:pt idx="3">
                  <c:v>1.2077294685990336E+16</c:v>
                </c:pt>
                <c:pt idx="4">
                  <c:v>1.8115942028985508E+16</c:v>
                </c:pt>
                <c:pt idx="5">
                  <c:v>5.434782608695652E+16</c:v>
                </c:pt>
              </c:numCache>
            </c:numRef>
          </c:yVal>
          <c:smooth val="0"/>
          <c:extLst>
            <c:ext xmlns:c16="http://schemas.microsoft.com/office/drawing/2014/chart" uri="{C3380CC4-5D6E-409C-BE32-E72D297353CC}">
              <c16:uniqueId val="{00000001-0D55-40A4-8458-E82F40DA5A61}"/>
            </c:ext>
          </c:extLst>
        </c:ser>
        <c:dLbls>
          <c:showLegendKey val="0"/>
          <c:showVal val="0"/>
          <c:showCatName val="0"/>
          <c:showSerName val="0"/>
          <c:showPercent val="0"/>
          <c:showBubbleSize val="0"/>
        </c:dLbls>
        <c:axId val="86090880"/>
        <c:axId val="83024512"/>
      </c:scatterChart>
      <c:valAx>
        <c:axId val="86090880"/>
        <c:scaling>
          <c:orientation val="minMax"/>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n-GB"/>
                  <a:t>Photon/(pixel*second)</a:t>
                </a:r>
              </a:p>
            </c:rich>
          </c:tx>
          <c:overlay val="0"/>
          <c:spPr>
            <a:noFill/>
            <a:ln>
              <a:noFill/>
            </a:ln>
            <a:effectLst/>
          </c:spPr>
          <c:txPr>
            <a:bodyPr rot="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solidFill>
                <a:latin typeface="+mn-lt"/>
                <a:ea typeface="+mn-ea"/>
                <a:cs typeface="+mn-cs"/>
              </a:defRPr>
            </a:pPr>
            <a:endParaRPr lang="en-US"/>
          </a:p>
        </c:txPr>
        <c:crossAx val="83024512"/>
        <c:crosses val="autoZero"/>
        <c:crossBetween val="midCat"/>
      </c:valAx>
      <c:valAx>
        <c:axId val="83024512"/>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r>
                  <a:rPr lang="en-GB"/>
                  <a:t>Number density</a:t>
                </a:r>
              </a:p>
            </c:rich>
          </c:tx>
          <c:overlay val="0"/>
          <c:spPr>
            <a:noFill/>
            <a:ln>
              <a:noFill/>
            </a:ln>
            <a:effectLst/>
          </c:spPr>
          <c:txPr>
            <a:bodyPr rot="-5400000" spcFirstLastPara="1" vertOverflow="ellipsis" vert="horz" wrap="square" anchor="ctr" anchorCtr="1"/>
            <a:lstStyle/>
            <a:p>
              <a:pPr>
                <a:defRPr sz="1197"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86090880"/>
        <c:crosses val="autoZero"/>
        <c:crossBetween val="midCat"/>
      </c:valAx>
      <c:spPr>
        <a:noFill/>
        <a:ln>
          <a:noFill/>
        </a:ln>
        <a:effectLst/>
      </c:spPr>
    </c:plotArea>
    <c:plotVisOnly val="1"/>
    <c:dispBlanksAs val="gap"/>
    <c:showDLblsOverMax val="0"/>
  </c:chart>
  <c:spPr>
    <a:solidFill>
      <a:schemeClr val="accent1"/>
    </a:solidFill>
    <a:ln w="9525" cap="flat" cmpd="sng" algn="ctr">
      <a:solidFill>
        <a:schemeClr val="accent1"/>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r>
              <a:rPr lang="en-GB" sz="1400"/>
              <a:t>Pressure in the interaction chamber vs inlet pressure</a:t>
            </a:r>
          </a:p>
        </c:rich>
      </c:tx>
      <c:overlay val="0"/>
      <c:spPr>
        <a:noFill/>
        <a:ln>
          <a:noFill/>
        </a:ln>
        <a:effectLst/>
      </c:spPr>
      <c:txPr>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0.13105715952172645"/>
                  <c:y val="2.3967082239720036E-2"/>
                </c:manualLayout>
              </c:layout>
              <c:numFmt formatCode="0.00E+00" sourceLinked="0"/>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trendlineLbl>
          </c:trendline>
          <c:xVal>
            <c:numRef>
              <c:f>'[Pressure details after adding special gaskets.xlsx]backflow block'!$B$7:$B$16</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gaskets.xlsx]backflow block'!$F$7:$F$16</c:f>
              <c:numCache>
                <c:formatCode>0.00E+00</c:formatCode>
                <c:ptCount val="10"/>
                <c:pt idx="0">
                  <c:v>1.9500000000000001E-9</c:v>
                </c:pt>
                <c:pt idx="1">
                  <c:v>1.97E-9</c:v>
                </c:pt>
                <c:pt idx="2">
                  <c:v>2.0000000000000001E-9</c:v>
                </c:pt>
                <c:pt idx="3">
                  <c:v>2.0200000000000001E-9</c:v>
                </c:pt>
                <c:pt idx="4">
                  <c:v>2.04E-9</c:v>
                </c:pt>
                <c:pt idx="5">
                  <c:v>2.0500000000000002E-9</c:v>
                </c:pt>
                <c:pt idx="6">
                  <c:v>2.0799999999999998E-9</c:v>
                </c:pt>
                <c:pt idx="7">
                  <c:v>2.1000000000000002E-9</c:v>
                </c:pt>
                <c:pt idx="8">
                  <c:v>2.1200000000000001E-9</c:v>
                </c:pt>
                <c:pt idx="9">
                  <c:v>2.1299999999999999E-9</c:v>
                </c:pt>
              </c:numCache>
            </c:numRef>
          </c:yVal>
          <c:smooth val="0"/>
          <c:extLst>
            <c:ext xmlns:c16="http://schemas.microsoft.com/office/drawing/2014/chart" uri="{C3380CC4-5D6E-409C-BE32-E72D297353CC}">
              <c16:uniqueId val="{00000001-51D2-47C4-855E-3A18979BC188}"/>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6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r>
              <a:rPr lang="en-GB" sz="1400" dirty="0"/>
              <a:t>Pressure in the dump chamber vs inlet pressure</a:t>
            </a:r>
          </a:p>
        </c:rich>
      </c:tx>
      <c:layout>
        <c:manualLayout>
          <c:xMode val="edge"/>
          <c:yMode val="edge"/>
          <c:x val="0.10324074074074074"/>
          <c:y val="0"/>
        </c:manualLayout>
      </c:layout>
      <c:overlay val="0"/>
      <c:spPr>
        <a:noFill/>
        <a:ln>
          <a:noFill/>
        </a:ln>
        <a:effectLst/>
      </c:spPr>
      <c:txPr>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9.126549285505979E-2"/>
                  <c:y val="-8.9159558180227794E-3"/>
                </c:manualLayout>
              </c:layout>
              <c:numFmt formatCode="0.00E+00" sourceLinked="0"/>
              <c:spPr>
                <a:noFill/>
                <a:ln>
                  <a:noFill/>
                </a:ln>
                <a:effectLst/>
              </c:spPr>
              <c:txPr>
                <a:bodyPr rot="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trendlineLbl>
          </c:trendline>
          <c:xVal>
            <c:numRef>
              <c:f>'[Pressure details after adding special gaskets.xlsx]backflow block'!$B$7:$B$16</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gaskets.xlsx]backflow block'!$G$7:$G$16</c:f>
              <c:numCache>
                <c:formatCode>0.00E+00</c:formatCode>
                <c:ptCount val="10"/>
                <c:pt idx="0">
                  <c:v>3.1699999999999999E-10</c:v>
                </c:pt>
                <c:pt idx="1">
                  <c:v>3.3399999999999998E-10</c:v>
                </c:pt>
                <c:pt idx="2">
                  <c:v>3.44E-10</c:v>
                </c:pt>
                <c:pt idx="3">
                  <c:v>3.5400000000000002E-10</c:v>
                </c:pt>
                <c:pt idx="4">
                  <c:v>3.6299999999999999E-10</c:v>
                </c:pt>
                <c:pt idx="5">
                  <c:v>3.7000000000000001E-10</c:v>
                </c:pt>
                <c:pt idx="6">
                  <c:v>3.7799999999999999E-10</c:v>
                </c:pt>
                <c:pt idx="7">
                  <c:v>3.8300000000000002E-10</c:v>
                </c:pt>
                <c:pt idx="8">
                  <c:v>3.8700000000000001E-10</c:v>
                </c:pt>
                <c:pt idx="9">
                  <c:v>3.9E-10</c:v>
                </c:pt>
              </c:numCache>
            </c:numRef>
          </c:yVal>
          <c:smooth val="0"/>
          <c:extLst>
            <c:ext xmlns:c16="http://schemas.microsoft.com/office/drawing/2014/chart" uri="{C3380CC4-5D6E-409C-BE32-E72D297353CC}">
              <c16:uniqueId val="{00000001-0630-46A6-8E46-75606413D572}"/>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min val="3.0000000000000015E-10"/>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6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6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600"/>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r>
              <a:rPr lang="en-GB" sz="1400"/>
              <a:t>Pressure in the interaction chamber vs inlet pressure</a:t>
            </a:r>
          </a:p>
        </c:rich>
      </c:tx>
      <c:overlay val="0"/>
      <c:spPr>
        <a:noFill/>
        <a:ln>
          <a:noFill/>
        </a:ln>
        <a:effectLst/>
      </c:spPr>
      <c:txPr>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8.8244386118401866E-3"/>
                  <c:y val="0.16200875861096523"/>
                </c:manualLayout>
              </c:layout>
              <c:numFmt formatCode="0.00E+00" sourceLinked="0"/>
              <c:spPr>
                <a:noFill/>
                <a:ln>
                  <a:noFill/>
                </a:ln>
                <a:effectLst/>
              </c:spPr>
              <c:txPr>
                <a:bodyPr rot="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trendlineLbl>
          </c:trendline>
          <c:xVal>
            <c:numRef>
              <c:f>'[Pressure details after adding special gaskets.xlsx]63 mm gasket no backflow block'!$A$20:$A$29</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gaskets.xlsx]63 mm gasket no backflow block'!$E$20:$E$29</c:f>
              <c:numCache>
                <c:formatCode>0.00E+00</c:formatCode>
                <c:ptCount val="10"/>
                <c:pt idx="0">
                  <c:v>1.4E-8</c:v>
                </c:pt>
                <c:pt idx="1">
                  <c:v>1.4E-8</c:v>
                </c:pt>
                <c:pt idx="2">
                  <c:v>1.4E-8</c:v>
                </c:pt>
                <c:pt idx="3">
                  <c:v>1.3799999999999999E-8</c:v>
                </c:pt>
                <c:pt idx="4">
                  <c:v>1.3799999999999999E-8</c:v>
                </c:pt>
                <c:pt idx="5">
                  <c:v>1.39E-8</c:v>
                </c:pt>
                <c:pt idx="6">
                  <c:v>1.3599999999999999E-8</c:v>
                </c:pt>
                <c:pt idx="7">
                  <c:v>1.37E-8</c:v>
                </c:pt>
                <c:pt idx="8">
                  <c:v>1.3799999999999999E-8</c:v>
                </c:pt>
                <c:pt idx="9">
                  <c:v>1.39E-8</c:v>
                </c:pt>
              </c:numCache>
            </c:numRef>
          </c:yVal>
          <c:smooth val="0"/>
          <c:extLst>
            <c:ext xmlns:c16="http://schemas.microsoft.com/office/drawing/2014/chart" uri="{C3380CC4-5D6E-409C-BE32-E72D297353CC}">
              <c16:uniqueId val="{00000001-6AA0-42D7-B0EA-6D10ADC1E3FB}"/>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max val="1.5000000000000009E-8"/>
          <c:min val="1.2000000000000007E-8"/>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8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r>
              <a:rPr lang="en-GB" sz="1400"/>
              <a:t>Pressure in the dump chamber vs inlet pressure</a:t>
            </a:r>
          </a:p>
        </c:rich>
      </c:tx>
      <c:overlay val="0"/>
      <c:spPr>
        <a:noFill/>
        <a:ln>
          <a:noFill/>
        </a:ln>
        <a:effectLst/>
      </c:spPr>
      <c:txPr>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4.1324001166520852E-2"/>
                  <c:y val="0.20236329833770778"/>
                </c:manualLayout>
              </c:layout>
              <c:numFmt formatCode="0.00E+00" sourceLinked="0"/>
              <c:spPr>
                <a:noFill/>
                <a:ln>
                  <a:noFill/>
                </a:ln>
                <a:effectLst/>
              </c:spPr>
              <c:txPr>
                <a:bodyPr rot="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trendlineLbl>
          </c:trendline>
          <c:xVal>
            <c:numRef>
              <c:f>'[Pressure details after adding special gaskets.xlsx]63 mm gasket no backflow block'!$A$20:$A$29</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gaskets.xlsx]63 mm gasket no backflow block'!$F$20:$F$29</c:f>
              <c:numCache>
                <c:formatCode>0.00E+00</c:formatCode>
                <c:ptCount val="10"/>
                <c:pt idx="0">
                  <c:v>4.3899999999999999E-9</c:v>
                </c:pt>
                <c:pt idx="1">
                  <c:v>4.4100000000000003E-9</c:v>
                </c:pt>
                <c:pt idx="2">
                  <c:v>4.3800000000000002E-9</c:v>
                </c:pt>
                <c:pt idx="3">
                  <c:v>4.2999999999999996E-9</c:v>
                </c:pt>
                <c:pt idx="4">
                  <c:v>4.2999999999999996E-9</c:v>
                </c:pt>
                <c:pt idx="5">
                  <c:v>4.3500000000000001E-9</c:v>
                </c:pt>
                <c:pt idx="6">
                  <c:v>4.2700000000000004E-9</c:v>
                </c:pt>
                <c:pt idx="7">
                  <c:v>4.3599999999999998E-9</c:v>
                </c:pt>
                <c:pt idx="8">
                  <c:v>4.3800000000000002E-9</c:v>
                </c:pt>
                <c:pt idx="9">
                  <c:v>4.3800000000000002E-9</c:v>
                </c:pt>
              </c:numCache>
            </c:numRef>
          </c:yVal>
          <c:smooth val="0"/>
          <c:extLst>
            <c:ext xmlns:c16="http://schemas.microsoft.com/office/drawing/2014/chart" uri="{C3380CC4-5D6E-409C-BE32-E72D297353CC}">
              <c16:uniqueId val="{00000001-F37C-4043-9CCC-7B3654D9BAA1}"/>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max val="4.8000000000000024E-9"/>
          <c:min val="4.0000000000000019E-9"/>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8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r>
              <a:rPr lang="en-GB" sz="1400"/>
              <a:t>Pressure in the interaction chamber vs inlet pressure</a:t>
            </a:r>
          </a:p>
        </c:rich>
      </c:tx>
      <c:overlay val="0"/>
      <c:spPr>
        <a:noFill/>
        <a:ln>
          <a:noFill/>
        </a:ln>
        <a:effectLst/>
      </c:spPr>
      <c:txPr>
        <a:bodyPr rot="0" spcFirstLastPara="1" vertOverflow="ellipsis" vert="horz" wrap="square" anchor="ctr" anchorCtr="1"/>
        <a:lstStyle/>
        <a:p>
          <a:pPr>
            <a:defRPr sz="1400" b="1" i="0" u="none" strike="noStrike" kern="1200" cap="all" spc="100" normalizeH="0" baseline="0">
              <a:solidFill>
                <a:schemeClr val="lt1"/>
              </a:solidFill>
              <a:latin typeface="+mn-lt"/>
              <a:ea typeface="+mn-ea"/>
              <a:cs typeface="+mn-cs"/>
            </a:defRPr>
          </a:pPr>
          <a:endParaRPr lang="en-US"/>
        </a:p>
      </c:txPr>
    </c:title>
    <c:autoTitleDeleted val="0"/>
    <c:plotArea>
      <c:layout/>
      <c:scatterChart>
        <c:scatterStyle val="lineMarker"/>
        <c:varyColors val="0"/>
        <c:ser>
          <c:idx val="0"/>
          <c:order val="0"/>
          <c:spPr>
            <a:ln w="25400" cap="rnd">
              <a:noFill/>
              <a:round/>
            </a:ln>
            <a:effectLst>
              <a:outerShdw dist="25400" dir="2700000" algn="tl" rotWithShape="0">
                <a:schemeClr val="accent1"/>
              </a:outerShdw>
            </a:effectLst>
          </c:spPr>
          <c:marker>
            <c:symbol val="circle"/>
            <c:size val="6"/>
            <c:spPr>
              <a:solidFill>
                <a:schemeClr val="accent1"/>
              </a:solidFill>
              <a:ln w="22225">
                <a:solidFill>
                  <a:schemeClr val="lt1"/>
                </a:solidFill>
                <a:round/>
              </a:ln>
              <a:effectLst/>
            </c:spPr>
          </c:marker>
          <c:trendline>
            <c:spPr>
              <a:ln w="28575" cap="rnd">
                <a:solidFill>
                  <a:schemeClr val="lt1">
                    <a:alpha val="50000"/>
                  </a:schemeClr>
                </a:solidFill>
                <a:round/>
              </a:ln>
              <a:effectLst/>
            </c:spPr>
            <c:trendlineType val="linear"/>
            <c:dispRSqr val="0"/>
            <c:dispEq val="1"/>
            <c:trendlineLbl>
              <c:layout>
                <c:manualLayout>
                  <c:x val="3.1986001749781279E-2"/>
                  <c:y val="0.40883666885389325"/>
                </c:manualLayout>
              </c:layout>
              <c:numFmt formatCode="0.00E+00" sourceLinked="0"/>
              <c:spPr>
                <a:noFill/>
                <a:ln>
                  <a:noFill/>
                </a:ln>
                <a:effectLst/>
              </c:spPr>
              <c:txPr>
                <a:bodyPr rot="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trendlineLbl>
          </c:trendline>
          <c:xVal>
            <c:numRef>
              <c:f>'[Pressure details after adding special gaskets.xlsx]backflow block'!$B$7:$B$16</c:f>
              <c:numCache>
                <c:formatCode>General</c:formatCode>
                <c:ptCount val="10"/>
                <c:pt idx="0">
                  <c:v>1</c:v>
                </c:pt>
                <c:pt idx="1">
                  <c:v>2</c:v>
                </c:pt>
                <c:pt idx="2">
                  <c:v>3</c:v>
                </c:pt>
                <c:pt idx="3">
                  <c:v>4</c:v>
                </c:pt>
                <c:pt idx="4">
                  <c:v>5</c:v>
                </c:pt>
                <c:pt idx="5">
                  <c:v>6</c:v>
                </c:pt>
                <c:pt idx="6">
                  <c:v>7</c:v>
                </c:pt>
                <c:pt idx="7">
                  <c:v>8</c:v>
                </c:pt>
                <c:pt idx="8">
                  <c:v>9</c:v>
                </c:pt>
                <c:pt idx="9">
                  <c:v>10</c:v>
                </c:pt>
              </c:numCache>
            </c:numRef>
          </c:xVal>
          <c:yVal>
            <c:numRef>
              <c:f>'[Pressure details after adding special gaskets.xlsx]backflow block'!$F$7:$F$16</c:f>
              <c:numCache>
                <c:formatCode>0.00E+00</c:formatCode>
                <c:ptCount val="10"/>
                <c:pt idx="0">
                  <c:v>1.9500000000000001E-9</c:v>
                </c:pt>
                <c:pt idx="1">
                  <c:v>1.97E-9</c:v>
                </c:pt>
                <c:pt idx="2">
                  <c:v>2.0000000000000001E-9</c:v>
                </c:pt>
                <c:pt idx="3">
                  <c:v>2.0200000000000001E-9</c:v>
                </c:pt>
                <c:pt idx="4">
                  <c:v>2.04E-9</c:v>
                </c:pt>
                <c:pt idx="5">
                  <c:v>2.0500000000000002E-9</c:v>
                </c:pt>
                <c:pt idx="6">
                  <c:v>2.0799999999999998E-9</c:v>
                </c:pt>
                <c:pt idx="7">
                  <c:v>2.1000000000000002E-9</c:v>
                </c:pt>
                <c:pt idx="8">
                  <c:v>2.1200000000000001E-9</c:v>
                </c:pt>
                <c:pt idx="9">
                  <c:v>2.1299999999999999E-9</c:v>
                </c:pt>
              </c:numCache>
            </c:numRef>
          </c:yVal>
          <c:smooth val="0"/>
          <c:extLst>
            <c:ext xmlns:c16="http://schemas.microsoft.com/office/drawing/2014/chart" uri="{C3380CC4-5D6E-409C-BE32-E72D297353CC}">
              <c16:uniqueId val="{00000001-0872-4BCB-B321-CECB7744E91E}"/>
            </c:ext>
          </c:extLst>
        </c:ser>
        <c:dLbls>
          <c:showLegendKey val="0"/>
          <c:showVal val="0"/>
          <c:showCatName val="0"/>
          <c:showSerName val="0"/>
          <c:showPercent val="0"/>
          <c:showBubbleSize val="0"/>
        </c:dLbls>
        <c:axId val="565313343"/>
        <c:axId val="567905855"/>
      </c:scatterChart>
      <c:valAx>
        <c:axId val="565313343"/>
        <c:scaling>
          <c:orientation val="minMax"/>
          <c:max val="11"/>
          <c:min val="0"/>
        </c:scaling>
        <c:delete val="0"/>
        <c:axPos val="b"/>
        <c:majorGridlines>
          <c:spPr>
            <a:ln w="9525" cap="flat" cmpd="sng" algn="ctr">
              <a:solidFill>
                <a:schemeClr val="lt1">
                  <a:alpha val="25000"/>
                </a:schemeClr>
              </a:solidFill>
              <a:round/>
            </a:ln>
            <a:effectLst/>
          </c:spPr>
        </c:majorGridlines>
        <c:title>
          <c:tx>
            <c:rich>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Inlet pressure</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7905855"/>
        <c:crosses val="autoZero"/>
        <c:crossBetween val="midCat"/>
      </c:valAx>
      <c:valAx>
        <c:axId val="567905855"/>
        <c:scaling>
          <c:orientation val="minMax"/>
        </c:scaling>
        <c:delete val="0"/>
        <c:axPos val="l"/>
        <c:majorGridlines>
          <c:spPr>
            <a:ln w="9525" cap="flat" cmpd="sng" algn="ctr">
              <a:solidFill>
                <a:schemeClr val="lt1">
                  <a:alpha val="2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r>
                  <a:rPr lang="en-GB"/>
                  <a:t>Pressure (mbar)</a:t>
                </a:r>
              </a:p>
            </c:rich>
          </c:tx>
          <c:overlay val="0"/>
          <c:spPr>
            <a:noFill/>
            <a:ln>
              <a:noFill/>
            </a:ln>
            <a:effectLst/>
          </c:spPr>
          <c:txPr>
            <a:bodyPr rot="-5400000" spcFirstLastPara="1" vertOverflow="ellipsis" vert="horz" wrap="square" anchor="ctr" anchorCtr="1"/>
            <a:lstStyle/>
            <a:p>
              <a:pPr>
                <a:defRPr sz="1800" b="1" i="0" u="none" strike="noStrike" kern="1200" baseline="0">
                  <a:solidFill>
                    <a:schemeClr val="lt1"/>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lt1"/>
                </a:solidFill>
                <a:latin typeface="+mn-lt"/>
                <a:ea typeface="+mn-ea"/>
                <a:cs typeface="+mn-cs"/>
              </a:defRPr>
            </a:pPr>
            <a:endParaRPr lang="en-US"/>
          </a:p>
        </c:txPr>
        <c:crossAx val="56531334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solidFill>
    <a:ln w="9525" cap="flat" cmpd="sng" algn="ctr">
      <a:solidFill>
        <a:schemeClr val="accent1"/>
      </a:solidFill>
      <a:round/>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11.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12.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13.xml><?xml version="1.0" encoding="utf-8"?>
<cs:chartStyle xmlns:cs="http://schemas.microsoft.com/office/drawing/2012/chartStyle" xmlns:a="http://schemas.openxmlformats.org/drawingml/2006/main" id="248">
  <cs:axisTitle>
    <cs:lnRef idx="0"/>
    <cs:fillRef idx="0"/>
    <cs:effectRef idx="0"/>
    <cs:fontRef idx="minor">
      <a:schemeClr val="lt1">
        <a:lumMod val="75000"/>
      </a:schemeClr>
    </cs:fontRef>
    <cs:defRPr sz="1197" b="1" kern="1200" cap="all"/>
  </cs:axisTitle>
  <cs:categoryAxis>
    <cs:lnRef idx="0"/>
    <cs:fillRef idx="0"/>
    <cs:effectRef idx="0"/>
    <cs:fontRef idx="minor">
      <a:schemeClr val="lt1">
        <a:lumMod val="75000"/>
      </a:schemeClr>
    </cs:fontRef>
    <cs:spPr>
      <a:ln w="9525" cap="flat" cmpd="sng" algn="ctr">
        <a:solidFill>
          <a:schemeClr val="lt1">
            <a:lumMod val="50000"/>
          </a:schemeClr>
        </a:solidFill>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spPr>
      <a:ln w="9525" cap="flat" cmpd="sng" algn="ctr">
        <a:solidFill>
          <a:schemeClr val="lt1">
            <a:lumMod val="50000"/>
          </a:schemeClr>
        </a:solidFill>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75000"/>
      </a:schemeClr>
    </cs:fontRef>
    <cs:spPr>
      <a:ln w="9525" cap="flat" cmpd="sng" algn="ctr">
        <a:solidFill>
          <a:schemeClr val="lt1">
            <a:lumMod val="50000"/>
          </a:schemeClr>
        </a:solidFill>
      </a:ln>
    </cs:spPr>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47">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alpha val="25000"/>
          </a:schemeClr>
        </a:solidFill>
        <a:round/>
      </a:ln>
    </cs:spPr>
    <cs:defRPr sz="1197" b="0"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28575" cap="rnd">
        <a:solidFill>
          <a:schemeClr val="lt1">
            <a:alpha val="50000"/>
          </a:schemeClr>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cap="flat" cmpd="sng" algn="ctr">
        <a:gradFill>
          <a:gsLst>
            <a:gs pos="79000">
              <a:schemeClr val="phClr"/>
            </a:gs>
            <a:gs pos="0">
              <a:schemeClr val="lt1">
                <a:alpha val="6000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ink/ink1.xml><?xml version="1.0" encoding="utf-8"?>
<inkml:ink xmlns:inkml="http://www.w3.org/2003/InkML">
  <inkml:definitions>
    <inkml:context xml:id="ctx0">
      <inkml:inkSource xml:id="inkSrc0">
        <inkml:traceFormat>
          <inkml:channel name="X" type="integer" min="-1920" max="1920" units="cm"/>
          <inkml:channel name="Y" type="integer" max="1080" units="cm"/>
        </inkml:traceFormat>
        <inkml:channelProperties>
          <inkml:channelProperty channel="X" name="resolution" value="56.72083" units="1/cm"/>
          <inkml:channelProperty channel="Y" name="resolution" value="28.34646" units="1/cm"/>
        </inkml:channelProperties>
      </inkml:inkSource>
      <inkml:timestamp xml:id="ts0" timeString="2018-08-31T12:16:17.961"/>
    </inkml:context>
    <inkml:brush xml:id="br0">
      <inkml:brushProperty name="width" value="0.05292" units="cm"/>
      <inkml:brushProperty name="height" value="0.05292" units="cm"/>
      <inkml:brushProperty name="color" value="#FF0000"/>
    </inkml:brush>
  </inkml:definitions>
  <inkml:trace contextRef="#ctx0" brushRef="#br0">5027 6403,'18'0,"123"0,-18 18,36-18,88 0,-124-36,1 36,105-17,-17 17,0 0,-160 0,37 0,-19 0,-17 0,-18 0,18 0,0 17,0-17,-53 18,53-18,0 0,-35 0,35 0,17 0,-52 0,52 0,-17 0,-17 0,16 0,-34 0,0 0,-1 0</inkml:trace>
  <inkml:trace contextRef="#ctx0" brushRef="#br0" timeOffset="17153.981">2275 8696,'36'0,"-19"18,89-1,18 36,87-18,-17 18,18-35,17-18,-35 35,-70-35,-1-17,-17-19,-53 19,-35-1,17-17,-17 35,-1 0,-17 0,0 0,0-18,0 1,18-1,17-17,-17-1,-1 1,19 17,-19 18,1-35,17 17,-17-17,0 18,-1-54,1 18,-1-17,1 17,0 0,-18 0,0 35,0-17,0 17,0-17,0 0,0 17,0-17,0-18,0 53,0-71,0 54,0-1,-18 0,18 1,0-19,0 19,0-1,0 1,0-19,0-17,0 36,0-19,0-16,0 16,0 1,18 35,-18-18,0 1,0-19,17 1,1-18,0 36,-18-19,0 19,0-19,17 19,-17-1,0 18,0 0,18-35,0 17,-18 1,0-19,17 1,-17 35,18-18,-18-17,17 17,19 1,-19-1,19-17,-36 17,17 18,1-17,0-19,-18 19,0 17,17 0,-17-18,18 0,-1 18,-17 0,18 0,0 0,-1-17,-17-1,0 0,0 18,18-17,0-1,-18 18,35-17,0 17,-17-18,0 18,-18-18,17 18,1 0,17 0,-17 0,17-17,36 17,-19 0,1 0,-17 0,52 0,-18-18,-52 18,35-18,-53 18,18 0,17 0,-17 0,52 0,-17 0,-35 0,-1 18,19 0,16-18,-52 0,53 0,-35 0,0 0,35 0,-36 0,36 0,-18 0,-17 0,17 0,1 0,-1 0,0 0,-17 0,-1 0,1 0,0 0,-1-18,19 18,-19 0,1 0,0 0,-1 0,1 0,17 0,-17 0,35 0,-18 0,-17 0,-1 0,18 0,-17 0,35 18,-18-18,18 0,-17 0,-19 0,36 0,-53 0,18 0,-1 0,1 0,-18 0,18 0,-18 0,35 0,0 0,0 0,-35 0,18 0,0 0,-1 0,1 0,17 0,18 0,18 0,-54 0,36 17,0-17,-53 0,18 0,0 0,-1 0,-17 0,18 0,-1 18,1-18,-18 0,0 0,35 0,-17 0,-18 18,0-1,18-17,-18 18,0-1,17 1,-17 0,0-1,0 1,0 0,0-1,18 19,-18-19,18 1,-1 17,1-17,-18-18,0 35,17-17,19-18,-36 35,0-17,17-1,1 19,-18 16,0-34,18 0,-1 17,-17 0,18-35,0 18,-18 17,17 18,1-53,-1 35,1 1,0-19,-18 1,0 17,17-35,-17 18,36 17,-19 0,-17-35,18 36,-18 17,18-36,-1 19,1-19,-18 1,18 17,-1 0,1-17,-1-18,-17 18,36 17,-19 0,-17-17,18 17,0-17,-18-18,0 17,53 19,-18 17,-35-53,0 17,35 19,-35-36,18 35,17-18,-35 1,0 0,18-1,-18 1,17-18,1 18,0-1,-18 1,17 0,1-18,-1 35,-17-18,18 1,0-18,-1 18,1 17,0-17,-1-18,1 0,-18 17,0 1,18 0,35-18,-36 17,36 1,-18-1,1 1,-36-18,17 0,19 0,-36 18,17-18,18 0,-17 0,0 0,17 0,-35 17,18-17,35 0,-53 0,17 0,1 0,-1 0,-17 0,53 0,-53 18,36-18,-1 18,-17-18,17 17,18 1,0-18,-36 0,19 0,17 0,-53 18,17-18,1 0,-1 0,-17 0,53 0,-35 0,17 0,-17 0,0 0,17 17,-18 1,1-18,0 18,-1-18,1 0,0 0,17 0,18 17,-53-17,18 0,-1 0,-17 18,18-18,-18 0</inkml:trace>
  <inkml:trace contextRef="#ctx0" brushRef="#br0" timeOffset="103553.921">4480 7796,'18'0,"123"0,35 0,-17-17,53-36,-36 53,-17 0,53-18,-1-17,-105 17,-71 18,1-17,-19 17,1 0,35 0,35 0,36 0,-1 0,0 0,-52 0,-18-18,0 18,0 0,70-18,-52 18,-36 0,18 0,-18 0,71 0,-53 0,18 0,-36 0,-17 0,17 18,18-18,0 0,52 18,-69-1,34-17,-17 0,18 0,-54 0,1 0,-18 18</inkml:trace>
  <inkml:trace contextRef="#ctx0" brushRef="#br0" timeOffset="104279.964">7867 7532,'35'0,"18"0,-18 17,18 1,-35 0,0-18,-1 0,-17 17,18 1,-18 0,0 17,0-17,0 17,0 0,0-17,0-18,-18 0,18 0,-17 0,-1 0,-17 17,-36-17,18 0,0 18,-105 0,87-18,-35 0,-53 0,89 0,-18 0,-18 17,106-17,-35 18,17 0</inkml:trace>
  <inkml:trace contextRef="#ctx0" brushRef="#br0" timeOffset="105390.027">4621 7585,'-53'17,"-52"1,16 0,19 52,-1 1,36-54,-18 1,36-18,-1 18,0-18,54 0,69 35,-52 0,88 18,-35-35,-88-18,-18 0,70 17,54 36,17-17,-53-1,-35-17,-35-18</inkml:trace>
  <inkml:trace contextRef="#ctx0" brushRef="#br0" timeOffset="110026.292">5362 8749,'18'0,"-18"0,0 18,0 34,0-16,-35 70,17-36,0-52,18 35,-17 0,-1-1,18-52</inkml:trace>
  <inkml:trace contextRef="#ctx0" brushRef="#br0" timeOffset="110541.322">5733 8643,'0'0,"0"53,-36-18,19 36,17-36,0 18,0 18,0-19,53 37,17-54,-17 18,53 0,-71-53,18 0,35 35,-52-35,52-18,-18 18,-34-17,-19-1,1 18,0 0,-18-18,0 1,0-36</inkml:trace>
  <inkml:trace contextRef="#ctx0" brushRef="#br0" timeOffset="110902.343">6332 8678,'0'0,"0"36,0-1,-17 18,17 0,0 35,0-35,-53 0,18 17,17-34,-17 34,35-52,-18 35,18-36,-18 19,18-36</inkml:trace>
  <inkml:trace contextRef="#ctx0" brushRef="#br0" timeOffset="111708.389">6738 9119,'0'0,"0"0,0 0,0 18,0 17,18 18,-18 18,17-18,1-53,0 35,-18-35,17-18,1-35,-18 36,35-36,-17 35,-1-17,-17 17,0 1,18-1,0 18,-1 0,-17 0,36 0,-1 0,-35 0,35 18,-17-18,-18 17,17 1,-17-1,18 1,-18 35,18-53,-18 35,0 1,17-1,-17-17,18-1,-18-34,0-1,0 0,0-17,18 35,-18-18,0 1</inkml:trace>
  <inkml:trace contextRef="#ctx0" brushRef="#br0" timeOffset="112833.453">7320 9243,'0'-18,"18"0,17-17,0 18,-17-36,0 53,-1-36,1 36,-18 0,18 0,-1 0,-17 0,0 36,18-1,-18-17,17 34,-17-34,-17 35,17-18,0 1,0-19,0 19,0 16,0-52,0 18</inkml:trace>
  <inkml:trace contextRef="#ctx0" brushRef="#br0" timeOffset="113985.519">7708 9155,'0'0,"0"0,18 17,-18 1,0-18,17 35,-17-17,18-18,-18-18,0 0,18 1,-1-18,1-36,0 18,-1 18,-17-18,18 53,-18-53,18 53,-1-18,-17 1,35-19,-17 36,0 0,-1 0,1 0,0 0,-18 0,17 18,19-18,-1 53,-35-18,35 1,-35-1,0 18,18 0,-18 17,0-35,17 1,-17 17,18-36,-18 1,18-18,-18-18,17-35,1-17,17-36,-35 71,18-36,0 54,34-1,-34-17,17-1,-35 19,18 17,0 0,-1 0,1 0,17 0,0 0,-17 0,17 0,-17 17,-18-17,18 18,-18 0,0-1,0 36,17-18,-17 36,0-18,0-18,0 0,0-17,0 0,18 17,-18-17</inkml:trace>
  <inkml:trace contextRef="#ctx0" brushRef="#br0" timeOffset="149721.563">2099 6015,'88'0,"177"0,35-18,158 18,-17-35,247 35,-300-18,-88-17,35 17,18 18,-159 0,35-35,-17 35,-141 0,70 0,-88 0,35 0,0 0,-35 18,35-1,-17 1,34 0,72-18,-54 0,1 0,-18 35,35-35,-53 0,18 18,-53-18,-53 0,17 0,36 0,-35 0,35 0,0 0,0-18,-53 0,70 18,-35 0,54 0,16 0,-34 0,35 0,53 0,-36-17,-52-1,-54 18,1-18,0 18,17 0,106 0,-35 0,-53 0,17 0,-17 0,-18 0,-17 0,0 0,35 0,-18 0,35 0,-17 0,0 0,-35 0,0 0,-1 0</inkml:trace>
  <inkml:trace contextRef="#ctx0" brushRef="#br0" timeOffset="150171.588">9913 5768,'0'0,"18"0,17 35,71 0,-53 1,0-1,17 0,-17-17,35 17,-35 0,-18-17,-17 0,-53-18,-18 0,18 17,-106 1,-53 35,35-35,-53 35,-35-36,88 54,54-36,69-35,1 0</inkml:trace>
  <inkml:trace contextRef="#ctx0" brushRef="#br0" timeOffset="151265.65">2117 5803,'-18'0,"-35"35,18 1,-18-1,35 0,1 1,17-36,-18 17,18 1,-18-1,18-17,0 36,0-19,0 1,36 17,-1-35,18 53,-36-17,89-1,-35 18,17 17,36-34,-72-19,19-17,-36 18,-35-18</inkml:trace>
  <inkml:trace contextRef="#ctx0" brushRef="#br0" timeOffset="152087.698">4057 4463,'71'53,"34"-18,-16-35,-19 17,89 1,-18 17,-53 1,-70-36,-1 0,1 0,-18 17,-18 1,-17 17,-35 18,-36 18,18-54,-71 19,88-36,1 17,34-17,36 18,36-18,175 0,1 18,-89 17,-34-35,-36 0,-18 0,-35-18,0 18</inkml:trace>
  <inkml:trace contextRef="#ctx0" brushRef="#br0" timeOffset="153125.758">5327 4286,'-53'0,"18"0,17 0,0 0,-17 18,18 17,17 0,0 1,-18-19,18 19,0-19,0-17,0 53,0-35,0-1,35 1,-17 0,52 17,-52-17,35-1,-35-17,-1 18,-17 17,36-35,-19 0,-17 18,0-1,18 1,-1 17,-17-17,0 0,0-18,0 17,0 1,0-18,0 18,-17-18,-1 0,1 0,17 0,0-18,0-17,0-18,0 17,0-16,0 52,17-53,18 0,1 17,-36 1,17-18,-17-17,18 17,-18 35,0-17,0 17,0 1,0-1,-18 0,18 18</inkml:trace>
  <inkml:trace contextRef="#ctx0" brushRef="#br0" timeOffset="157810.025">14093 8608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6B8B1E-7172-4E3E-BA81-F1DCD5A3C10B}" type="datetimeFigureOut">
              <a:rPr lang="en-GB" smtClean="0"/>
              <a:t>27/11/2018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25E245-F077-488F-B9D8-1DE183FBFB44}" type="slidenum">
              <a:rPr lang="en-GB" smtClean="0"/>
              <a:t>‹#›</a:t>
            </a:fld>
            <a:endParaRPr lang="en-GB"/>
          </a:p>
        </p:txBody>
      </p:sp>
    </p:spTree>
    <p:extLst>
      <p:ext uri="{BB962C8B-B14F-4D97-AF65-F5344CB8AC3E}">
        <p14:creationId xmlns:p14="http://schemas.microsoft.com/office/powerpoint/2010/main" val="3993054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motivation for this project is to develop a non-invasive beam profile monitor for hollow Electron lens and HLLHC. Although it is covered before, we will briefly talk about the principle of this supersonic gas jet beam profile monitor based on beam induced fluorescence mode.</a:t>
            </a:r>
          </a:p>
          <a:p>
            <a:r>
              <a:rPr lang="en-GB" dirty="0"/>
              <a:t>Then we will discuss the progress of a prototype monitor we have built last recently as well as the experimental program.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DB4B6D-2AEB-48B5-944B-80141CFF396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9180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curve of gas jet density for Nitrogen and Neon.</a:t>
            </a:r>
            <a:endParaRPr lang="en-GB" dirty="0"/>
          </a:p>
        </p:txBody>
      </p:sp>
      <p:sp>
        <p:nvSpPr>
          <p:cNvPr id="4" name="Slide Number Placeholder 3"/>
          <p:cNvSpPr>
            <a:spLocks noGrp="1"/>
          </p:cNvSpPr>
          <p:nvPr>
            <p:ph type="sldNum" sz="quarter" idx="5"/>
          </p:nvPr>
        </p:nvSpPr>
        <p:spPr/>
        <p:txBody>
          <a:bodyPr/>
          <a:lstStyle/>
          <a:p>
            <a:fld id="{D925E245-F077-488F-B9D8-1DE183FBFB44}" type="slidenum">
              <a:rPr lang="en-GB" smtClean="0"/>
              <a:t>19</a:t>
            </a:fld>
            <a:endParaRPr lang="en-GB"/>
          </a:p>
        </p:txBody>
      </p:sp>
    </p:spTree>
    <p:extLst>
      <p:ext uri="{BB962C8B-B14F-4D97-AF65-F5344CB8AC3E}">
        <p14:creationId xmlns:p14="http://schemas.microsoft.com/office/powerpoint/2010/main" val="3567291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The alignment is performed off-line using a imaging system.</a:t>
            </a:r>
          </a:p>
          <a:p>
            <a:r>
              <a:rPr lang="en-US" altLang="zh-CN" dirty="0"/>
              <a:t>The </a:t>
            </a:r>
            <a:r>
              <a:rPr lang="en-GB" dirty="0"/>
              <a:t>Imaging resolution about 3 um. The alignment is based on the position of the 1</a:t>
            </a:r>
            <a:r>
              <a:rPr lang="en-GB" baseline="30000" dirty="0"/>
              <a:t>st</a:t>
            </a:r>
            <a:r>
              <a:rPr lang="en-GB" dirty="0"/>
              <a:t> skimmer, Images of Nozzle and 2</a:t>
            </a:r>
            <a:r>
              <a:rPr lang="en-GB" baseline="30000" dirty="0"/>
              <a:t>nd</a:t>
            </a:r>
            <a:r>
              <a:rPr lang="en-GB" dirty="0"/>
              <a:t> skimmer is taken accordingly and adjust to the laser position. </a:t>
            </a:r>
          </a:p>
        </p:txBody>
      </p:sp>
      <p:sp>
        <p:nvSpPr>
          <p:cNvPr id="4" name="Slide Number Placeholder 3"/>
          <p:cNvSpPr>
            <a:spLocks noGrp="1"/>
          </p:cNvSpPr>
          <p:nvPr>
            <p:ph type="sldNum" sz="quarter" idx="5"/>
          </p:nvPr>
        </p:nvSpPr>
        <p:spPr/>
        <p:txBody>
          <a:bodyPr/>
          <a:lstStyle/>
          <a:p>
            <a:fld id="{16DB4B6D-2AEB-48B5-944B-80141CFF396C}" type="slidenum">
              <a:rPr lang="en-GB" smtClean="0"/>
              <a:t>36</a:t>
            </a:fld>
            <a:endParaRPr lang="en-GB"/>
          </a:p>
        </p:txBody>
      </p:sp>
    </p:spTree>
    <p:extLst>
      <p:ext uri="{BB962C8B-B14F-4D97-AF65-F5344CB8AC3E}">
        <p14:creationId xmlns:p14="http://schemas.microsoft.com/office/powerpoint/2010/main" val="3635680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l"/>
            <a:r>
              <a:rPr lang="en-GB" dirty="0"/>
              <a:t>Better pumping 2hour to start E-gun.  Overnight to start experiment program.</a:t>
            </a:r>
          </a:p>
          <a:p>
            <a:r>
              <a:rPr lang="en-US" sz="1200" b="0" strike="noStrike" spc="-1" dirty="0">
                <a:solidFill>
                  <a:srgbClr val="000000"/>
                </a:solidFill>
                <a:uFill>
                  <a:solidFill>
                    <a:srgbClr val="FFFFFF"/>
                  </a:solidFill>
                </a:uFill>
                <a:latin typeface="Arial"/>
              </a:rPr>
              <a:t>Resolution up to 20 </a:t>
            </a:r>
            <a:r>
              <a:rPr lang="en-US" sz="1200" b="0" strike="noStrike" spc="-1" dirty="0" err="1">
                <a:solidFill>
                  <a:srgbClr val="000000"/>
                </a:solidFill>
                <a:uFill>
                  <a:solidFill>
                    <a:srgbClr val="FFFFFF"/>
                  </a:solidFill>
                </a:uFill>
                <a:latin typeface="Arial"/>
              </a:rPr>
              <a:t>lp</a:t>
            </a:r>
            <a:r>
              <a:rPr lang="en-US" sz="1200" b="0" strike="noStrike" spc="-1" dirty="0">
                <a:solidFill>
                  <a:srgbClr val="000000"/>
                </a:solidFill>
                <a:uFill>
                  <a:solidFill>
                    <a:srgbClr val="FFFFFF"/>
                  </a:solidFill>
                </a:uFill>
                <a:latin typeface="Arial"/>
              </a:rPr>
              <a:t>/mm</a:t>
            </a:r>
          </a:p>
          <a:p>
            <a:r>
              <a:rPr lang="en-US" spc="-1" dirty="0">
                <a:solidFill>
                  <a:srgbClr val="000000"/>
                </a:solidFill>
                <a:uFill>
                  <a:solidFill>
                    <a:srgbClr val="FFFFFF"/>
                  </a:solidFill>
                </a:uFill>
                <a:latin typeface="Arial"/>
              </a:rPr>
              <a:t>   i.e. 50 µm for the beam</a:t>
            </a:r>
            <a:endParaRPr lang="en-US" sz="1200" b="0" strike="noStrike" spc="-1" dirty="0">
              <a:solidFill>
                <a:srgbClr val="000000"/>
              </a:solidFill>
              <a:uFill>
                <a:solidFill>
                  <a:srgbClr val="FFFFFF"/>
                </a:solidFill>
              </a:uFill>
              <a:latin typeface="Arial"/>
            </a:endParaRPr>
          </a:p>
          <a:p>
            <a:r>
              <a:rPr lang="en-US" sz="1200" b="0" strike="noStrike" spc="-1" dirty="0">
                <a:solidFill>
                  <a:srgbClr val="000000"/>
                </a:solidFill>
                <a:uFill>
                  <a:solidFill>
                    <a:srgbClr val="FFFFFF"/>
                  </a:solidFill>
                </a:uFill>
                <a:latin typeface="Arial"/>
              </a:rPr>
              <a:t>– Magnification @ MCP: 1.2 </a:t>
            </a:r>
            <a:r>
              <a:rPr lang="en-US" sz="1200" b="0" strike="noStrike" spc="-1" dirty="0">
                <a:solidFill>
                  <a:srgbClr val="000000"/>
                </a:solidFill>
                <a:uFill>
                  <a:solidFill>
                    <a:srgbClr val="FFFFFF"/>
                  </a:solidFill>
                </a:uFill>
                <a:latin typeface="Arial"/>
                <a:ea typeface="Arial"/>
              </a:rPr>
              <a:t>± 0.1</a:t>
            </a:r>
            <a:endParaRPr lang="en-US" sz="1200" b="0" strike="noStrike" spc="-1" dirty="0">
              <a:solidFill>
                <a:srgbClr val="000000"/>
              </a:solidFill>
              <a:uFill>
                <a:solidFill>
                  <a:srgbClr val="FFFFFF"/>
                </a:solidFill>
              </a:uFill>
              <a:latin typeface="Arial"/>
            </a:endParaRPr>
          </a:p>
          <a:p>
            <a:r>
              <a:rPr lang="en-US" sz="1200" b="1" strike="noStrike" spc="-1" dirty="0">
                <a:solidFill>
                  <a:srgbClr val="000000"/>
                </a:solidFill>
                <a:uFill>
                  <a:solidFill>
                    <a:srgbClr val="FFFFFF"/>
                  </a:solidFill>
                </a:uFill>
                <a:latin typeface="Arial"/>
                <a:ea typeface="Arial"/>
              </a:rPr>
              <a:t>Note:</a:t>
            </a:r>
            <a:r>
              <a:rPr lang="en-US" sz="1200" b="0" strike="noStrike" spc="-1" dirty="0">
                <a:solidFill>
                  <a:srgbClr val="000000"/>
                </a:solidFill>
                <a:uFill>
                  <a:solidFill>
                    <a:srgbClr val="FFFFFF"/>
                  </a:solidFill>
                </a:uFill>
                <a:latin typeface="Arial"/>
                <a:ea typeface="Arial"/>
              </a:rPr>
              <a:t> The DOF has been estimated to be 4.5 ± 0.5 mm </a:t>
            </a:r>
            <a:endParaRPr lang="en-US" sz="1200" b="0" strike="noStrike" spc="-1" dirty="0">
              <a:solidFill>
                <a:srgbClr val="000000"/>
              </a:solidFill>
              <a:uFill>
                <a:solidFill>
                  <a:srgbClr val="FFFFFF"/>
                </a:solidFill>
              </a:uFill>
              <a:latin typeface="Arial"/>
            </a:endParaRPr>
          </a:p>
          <a:p>
            <a:endParaRPr lang="en-GB" dirty="0"/>
          </a:p>
        </p:txBody>
      </p:sp>
      <p:sp>
        <p:nvSpPr>
          <p:cNvPr id="4" name="Slide Number Placeholder 3"/>
          <p:cNvSpPr>
            <a:spLocks noGrp="1"/>
          </p:cNvSpPr>
          <p:nvPr>
            <p:ph type="sldNum" sz="quarter" idx="10"/>
          </p:nvPr>
        </p:nvSpPr>
        <p:spPr/>
        <p:txBody>
          <a:bodyPr/>
          <a:lstStyle/>
          <a:p>
            <a:fld id="{4E8574FC-58BF-4EC3-9131-EF85D8BBB437}" type="slidenum">
              <a:rPr lang="en-GB" smtClean="0"/>
              <a:pPr/>
              <a:t>3</a:t>
            </a:fld>
            <a:endParaRPr lang="en-GB"/>
          </a:p>
        </p:txBody>
      </p:sp>
    </p:spTree>
    <p:extLst>
      <p:ext uri="{BB962C8B-B14F-4D97-AF65-F5344CB8AC3E}">
        <p14:creationId xmlns:p14="http://schemas.microsoft.com/office/powerpoint/2010/main" val="3775450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The new nozzle design allow bake-out</a:t>
            </a:r>
            <a:endParaRPr lang="en-GB" dirty="0"/>
          </a:p>
        </p:txBody>
      </p:sp>
      <p:sp>
        <p:nvSpPr>
          <p:cNvPr id="4" name="Slide Number Placeholder 3"/>
          <p:cNvSpPr>
            <a:spLocks noGrp="1"/>
          </p:cNvSpPr>
          <p:nvPr>
            <p:ph type="sldNum" sz="quarter" idx="5"/>
          </p:nvPr>
        </p:nvSpPr>
        <p:spPr/>
        <p:txBody>
          <a:bodyPr/>
          <a:lstStyle/>
          <a:p>
            <a:fld id="{16DB4B6D-2AEB-48B5-944B-80141CFF396C}" type="slidenum">
              <a:rPr lang="en-GB" smtClean="0"/>
              <a:t>4</a:t>
            </a:fld>
            <a:endParaRPr lang="en-GB"/>
          </a:p>
        </p:txBody>
      </p:sp>
    </p:spTree>
    <p:extLst>
      <p:ext uri="{BB962C8B-B14F-4D97-AF65-F5344CB8AC3E}">
        <p14:creationId xmlns:p14="http://schemas.microsoft.com/office/powerpoint/2010/main" val="2833762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graphite spray is used for black coating.  The test did in CERN shows a reflection of 13%.  This only applied to the interaction chamber.</a:t>
            </a:r>
            <a:endParaRPr lang="en-GB" sz="1200" dirty="0"/>
          </a:p>
        </p:txBody>
      </p:sp>
      <p:sp>
        <p:nvSpPr>
          <p:cNvPr id="4" name="Slide Number Placeholder 3"/>
          <p:cNvSpPr>
            <a:spLocks noGrp="1"/>
          </p:cNvSpPr>
          <p:nvPr>
            <p:ph type="sldNum" sz="quarter" idx="5"/>
          </p:nvPr>
        </p:nvSpPr>
        <p:spPr/>
        <p:txBody>
          <a:bodyPr/>
          <a:lstStyle/>
          <a:p>
            <a:fld id="{16DB4B6D-2AEB-48B5-944B-80141CFF396C}" type="slidenum">
              <a:rPr lang="en-GB" smtClean="0"/>
              <a:t>5</a:t>
            </a:fld>
            <a:endParaRPr lang="en-GB"/>
          </a:p>
        </p:txBody>
      </p:sp>
    </p:spTree>
    <p:extLst>
      <p:ext uri="{BB962C8B-B14F-4D97-AF65-F5344CB8AC3E}">
        <p14:creationId xmlns:p14="http://schemas.microsoft.com/office/powerpoint/2010/main" val="4266084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Kimball physics. For neon measurement, extra aperture is used to reduce the light from the hot filament of the electron gun.</a:t>
            </a:r>
          </a:p>
        </p:txBody>
      </p:sp>
      <p:sp>
        <p:nvSpPr>
          <p:cNvPr id="4" name="Slide Number Placeholder 3"/>
          <p:cNvSpPr>
            <a:spLocks noGrp="1"/>
          </p:cNvSpPr>
          <p:nvPr>
            <p:ph type="sldNum" sz="quarter" idx="5"/>
          </p:nvPr>
        </p:nvSpPr>
        <p:spPr/>
        <p:txBody>
          <a:bodyPr/>
          <a:lstStyle/>
          <a:p>
            <a:fld id="{16DB4B6D-2AEB-48B5-944B-80141CFF396C}" type="slidenum">
              <a:rPr lang="en-GB" smtClean="0"/>
              <a:t>6</a:t>
            </a:fld>
            <a:endParaRPr lang="en-GB"/>
          </a:p>
        </p:txBody>
      </p:sp>
    </p:spTree>
    <p:extLst>
      <p:ext uri="{BB962C8B-B14F-4D97-AF65-F5344CB8AC3E}">
        <p14:creationId xmlns:p14="http://schemas.microsoft.com/office/powerpoint/2010/main" val="4276589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6DB4B6D-2AEB-48B5-944B-80141CFF396C}" type="slidenum">
              <a:rPr lang="en-GB" smtClean="0"/>
              <a:t>7</a:t>
            </a:fld>
            <a:endParaRPr lang="en-GB"/>
          </a:p>
        </p:txBody>
      </p:sp>
    </p:spTree>
    <p:extLst>
      <p:ext uri="{BB962C8B-B14F-4D97-AF65-F5344CB8AC3E}">
        <p14:creationId xmlns:p14="http://schemas.microsoft.com/office/powerpoint/2010/main" val="2643751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a curve of pressure for interaction chamber and dump chamber </a:t>
            </a:r>
            <a:endParaRPr lang="en-GB" dirty="0"/>
          </a:p>
        </p:txBody>
      </p:sp>
      <p:sp>
        <p:nvSpPr>
          <p:cNvPr id="4" name="Slide Number Placeholder 3"/>
          <p:cNvSpPr>
            <a:spLocks noGrp="1"/>
          </p:cNvSpPr>
          <p:nvPr>
            <p:ph type="sldNum" sz="quarter" idx="5"/>
          </p:nvPr>
        </p:nvSpPr>
        <p:spPr/>
        <p:txBody>
          <a:bodyPr/>
          <a:lstStyle/>
          <a:p>
            <a:fld id="{D925E245-F077-488F-B9D8-1DE183FBFB44}" type="slidenum">
              <a:rPr lang="en-GB" smtClean="0"/>
              <a:t>8</a:t>
            </a:fld>
            <a:endParaRPr lang="en-GB"/>
          </a:p>
        </p:txBody>
      </p:sp>
    </p:spTree>
    <p:extLst>
      <p:ext uri="{BB962C8B-B14F-4D97-AF65-F5344CB8AC3E}">
        <p14:creationId xmlns:p14="http://schemas.microsoft.com/office/powerpoint/2010/main" val="2659102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 to do a flat top analysis to get the FWHM.</a:t>
            </a:r>
            <a:endParaRPr lang="en-GB" dirty="0"/>
          </a:p>
        </p:txBody>
      </p:sp>
      <p:sp>
        <p:nvSpPr>
          <p:cNvPr id="4" name="Slide Number Placeholder 3"/>
          <p:cNvSpPr>
            <a:spLocks noGrp="1"/>
          </p:cNvSpPr>
          <p:nvPr>
            <p:ph type="sldNum" sz="quarter" idx="5"/>
          </p:nvPr>
        </p:nvSpPr>
        <p:spPr/>
        <p:txBody>
          <a:bodyPr/>
          <a:lstStyle/>
          <a:p>
            <a:fld id="{D925E245-F077-488F-B9D8-1DE183FBFB44}" type="slidenum">
              <a:rPr lang="en-GB" smtClean="0"/>
              <a:t>13</a:t>
            </a:fld>
            <a:endParaRPr lang="en-GB"/>
          </a:p>
        </p:txBody>
      </p:sp>
    </p:spTree>
    <p:extLst>
      <p:ext uri="{BB962C8B-B14F-4D97-AF65-F5344CB8AC3E}">
        <p14:creationId xmlns:p14="http://schemas.microsoft.com/office/powerpoint/2010/main" val="9905595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925E245-F077-488F-B9D8-1DE183FBFB44}" type="slidenum">
              <a:rPr lang="en-GB" smtClean="0"/>
              <a:t>15</a:t>
            </a:fld>
            <a:endParaRPr lang="en-GB"/>
          </a:p>
        </p:txBody>
      </p:sp>
    </p:spTree>
    <p:extLst>
      <p:ext uri="{BB962C8B-B14F-4D97-AF65-F5344CB8AC3E}">
        <p14:creationId xmlns:p14="http://schemas.microsoft.com/office/powerpoint/2010/main" val="32207466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Diapositive de titre">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340200"/>
            <a:ext cx="9600000" cy="180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189" indent="0" algn="ctr">
              <a:buNone/>
              <a:defRPr>
                <a:solidFill>
                  <a:schemeClr val="tx1">
                    <a:tint val="75000"/>
                  </a:schemeClr>
                </a:solidFill>
              </a:defRPr>
            </a:lvl2pPr>
            <a:lvl3pPr marL="914378"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2"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11582400" y="6356351"/>
            <a:ext cx="480000" cy="360000"/>
          </a:xfrm>
          <a:ln>
            <a:solidFill>
              <a:srgbClr val="2BABAD"/>
            </a:solidFill>
          </a:ln>
        </p:spPr>
        <p:txBody>
          <a:bodyPr lIns="0" tIns="0" rIns="0" bIns="0" anchor="b" anchorCtr="0"/>
          <a:lstStyle>
            <a:lvl1pPr>
              <a:defRPr>
                <a:solidFill>
                  <a:schemeClr val="accent1"/>
                </a:solidFill>
              </a:defRPr>
            </a:lvl1pPr>
          </a:lstStyle>
          <a:p>
            <a:pPr defTabSz="457189"/>
            <a:fld id="{BFDCA1C4-9514-7B4F-976F-D92F7E296653}" type="slidenum">
              <a:rPr lang="fr-FR" smtClean="0">
                <a:solidFill>
                  <a:srgbClr val="64BCD9"/>
                </a:solidFill>
              </a:rPr>
              <a:pPr defTabSz="457189"/>
              <a:t>‹#›</a:t>
            </a:fld>
            <a:endParaRPr lang="fr-FR" dirty="0">
              <a:solidFill>
                <a:srgbClr val="64BCD9"/>
              </a:solidFill>
            </a:endParaRPr>
          </a:p>
        </p:txBody>
      </p:sp>
      <p:pic>
        <p:nvPicPr>
          <p:cNvPr id="12" name="Image 11" descr="HLU-logoN-title.png"/>
          <p:cNvPicPr>
            <a:picLocks noChangeAspect="1"/>
          </p:cNvPicPr>
          <p:nvPr userDrawn="1"/>
        </p:nvPicPr>
        <p:blipFill>
          <a:blip r:embed="rId3" cstate="print"/>
          <a:stretch>
            <a:fillRect/>
          </a:stretch>
        </p:blipFill>
        <p:spPr>
          <a:xfrm>
            <a:off x="1828806" y="381003"/>
            <a:ext cx="4179545" cy="1694169"/>
          </a:xfrm>
          <a:prstGeom prst="rect">
            <a:avLst/>
          </a:prstGeom>
        </p:spPr>
      </p:pic>
      <p:sp>
        <p:nvSpPr>
          <p:cNvPr id="15" name="Espace réservé du texte 14"/>
          <p:cNvSpPr>
            <a:spLocks noGrp="1"/>
          </p:cNvSpPr>
          <p:nvPr>
            <p:ph type="body" sz="quarter" idx="14" hasCustomPrompt="1"/>
          </p:nvPr>
        </p:nvSpPr>
        <p:spPr>
          <a:xfrm>
            <a:off x="1828800" y="5899150"/>
            <a:ext cx="8640000" cy="349251"/>
          </a:xfrm>
        </p:spPr>
        <p:txBody>
          <a:bodyPr>
            <a:normAutofit/>
          </a:bodyPr>
          <a:lstStyle>
            <a:lvl1pPr marL="342892" marR="0" indent="-342892" algn="l" defTabSz="457189"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892" marR="0" lvl="0" indent="-342892" algn="l" defTabSz="457189"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extLst>
      <p:ext uri="{BB962C8B-B14F-4D97-AF65-F5344CB8AC3E}">
        <p14:creationId xmlns:p14="http://schemas.microsoft.com/office/powerpoint/2010/main" val="1989866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1727200" y="42730"/>
            <a:ext cx="7620000" cy="533400"/>
          </a:xfrm>
        </p:spPr>
        <p:txBody>
          <a:bodyPr/>
          <a:lstStyle/>
          <a:p>
            <a:r>
              <a:rPr kumimoji="0" lang="zh-CN" altLang="en-US" dirty="0"/>
              <a:t>单击此处编辑母版标题样式</a:t>
            </a:r>
            <a:endParaRPr kumimoji="0" lang="en-US" dirty="0"/>
          </a:p>
        </p:txBody>
      </p:sp>
      <p:sp>
        <p:nvSpPr>
          <p:cNvPr id="6" name="灯片编号占位符 5"/>
          <p:cNvSpPr>
            <a:spLocks noGrp="1"/>
          </p:cNvSpPr>
          <p:nvPr>
            <p:ph type="sldNum" sz="quarter" idx="12"/>
          </p:nvPr>
        </p:nvSpPr>
        <p:spPr/>
        <p:txBody>
          <a:bodyPr/>
          <a:lstStyle>
            <a:lvl1pPr>
              <a:defRPr>
                <a:solidFill>
                  <a:srgbClr val="FFFFFF"/>
                </a:solidFill>
              </a:defRPr>
            </a:lvl1pPr>
          </a:lstStyle>
          <a:p>
            <a:fld id="{B6F15528-21DE-4FAA-801E-634DDDAF4B2B}" type="slidenum">
              <a:rPr lang="en-US" smtClean="0"/>
              <a:pPr/>
              <a:t>‹#›</a:t>
            </a:fld>
            <a:endParaRPr lang="en-US" dirty="0"/>
          </a:p>
        </p:txBody>
      </p:sp>
      <p:sp>
        <p:nvSpPr>
          <p:cNvPr id="8" name="内容占位符 7"/>
          <p:cNvSpPr>
            <a:spLocks noGrp="1"/>
          </p:cNvSpPr>
          <p:nvPr>
            <p:ph sz="quarter" idx="1"/>
          </p:nvPr>
        </p:nvSpPr>
        <p:spPr>
          <a:xfrm>
            <a:off x="508000" y="914400"/>
            <a:ext cx="11180064" cy="5181600"/>
          </a:xfrm>
        </p:spPr>
        <p:txBody>
          <a:bodyPr/>
          <a:lstStyle/>
          <a:p>
            <a:pPr lvl="0" eaLnBrk="1" latinLnBrk="0" hangingPunct="1"/>
            <a:r>
              <a:rPr lang="zh-CN" altLang="en-US" dirty="0"/>
              <a:t>单击此处编辑母版文本样式</a:t>
            </a:r>
          </a:p>
          <a:p>
            <a:pPr lvl="1" eaLnBrk="1" latinLnBrk="0" hangingPunct="1"/>
            <a:r>
              <a:rPr lang="zh-CN" altLang="en-US" dirty="0"/>
              <a:t>第二级</a:t>
            </a:r>
          </a:p>
          <a:p>
            <a:pPr lvl="2" eaLnBrk="1" latinLnBrk="0" hangingPunct="1"/>
            <a:r>
              <a:rPr lang="zh-CN" altLang="en-US" dirty="0"/>
              <a:t>第三级</a:t>
            </a:r>
          </a:p>
          <a:p>
            <a:pPr lvl="3" eaLnBrk="1" latinLnBrk="0" hangingPunct="1"/>
            <a:r>
              <a:rPr lang="zh-CN" altLang="en-US" dirty="0"/>
              <a:t>第四级</a:t>
            </a:r>
          </a:p>
          <a:p>
            <a:pPr lvl="4" eaLnBrk="1" latinLnBrk="0" hangingPunct="1"/>
            <a:r>
              <a:rPr lang="zh-CN" altLang="en-US" dirty="0"/>
              <a:t>第五级</a:t>
            </a:r>
            <a:endParaRPr kumimoji="0" lang="en-US" dirty="0"/>
          </a:p>
        </p:txBody>
      </p:sp>
    </p:spTree>
    <p:extLst>
      <p:ext uri="{BB962C8B-B14F-4D97-AF65-F5344CB8AC3E}">
        <p14:creationId xmlns:p14="http://schemas.microsoft.com/office/powerpoint/2010/main" val="1635448"/>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829" y="175078"/>
            <a:ext cx="9168341" cy="653142"/>
          </a:xfrm>
          <a:noFill/>
        </p:spPr>
        <p:txBody>
          <a:bodyPr/>
          <a:lstStyle>
            <a:lvl1pPr algn="l">
              <a:defRPr sz="4000"/>
            </a:lvl1pPr>
          </a:lstStyle>
          <a:p>
            <a:r>
              <a:rPr kumimoji="0" lang="en-US" dirty="0"/>
              <a:t>Click to edit Master title style</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8211CE53-49BE-4E77-AA51-4D5D527F3FB5}" type="slidenum">
              <a:rPr lang="en-US" smtClean="0"/>
              <a:pPr/>
              <a:t>‹#›</a:t>
            </a:fld>
            <a:endParaRPr lang="en-US" dirty="0"/>
          </a:p>
        </p:txBody>
      </p:sp>
      <p:sp>
        <p:nvSpPr>
          <p:cNvPr id="8" name="Content Placeholder 7"/>
          <p:cNvSpPr>
            <a:spLocks noGrp="1"/>
          </p:cNvSpPr>
          <p:nvPr>
            <p:ph sz="quarter" idx="1"/>
          </p:nvPr>
        </p:nvSpPr>
        <p:spPr>
          <a:xfrm>
            <a:off x="816864" y="762000"/>
            <a:ext cx="10871200" cy="5334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055801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565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BFDB1-9361-4DB7-9950-3731505E107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B36059F-8024-4C43-8B3A-50B31131C5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292EA88-39A2-4533-887B-F29D45EDB4FE}"/>
              </a:ext>
            </a:extLst>
          </p:cNvPr>
          <p:cNvSpPr>
            <a:spLocks noGrp="1"/>
          </p:cNvSpPr>
          <p:nvPr>
            <p:ph type="dt" sz="half" idx="10"/>
          </p:nvPr>
        </p:nvSpPr>
        <p:spPr/>
        <p:txBody>
          <a:bodyPr/>
          <a:lstStyle/>
          <a:p>
            <a:fld id="{E43DF8CC-3B93-439A-8BF7-54D0EAC444F0}" type="datetimeFigureOut">
              <a:rPr lang="en-GB" smtClean="0"/>
              <a:t>27/11/2018</a:t>
            </a:fld>
            <a:endParaRPr lang="en-GB"/>
          </a:p>
        </p:txBody>
      </p:sp>
      <p:sp>
        <p:nvSpPr>
          <p:cNvPr id="5" name="Footer Placeholder 4">
            <a:extLst>
              <a:ext uri="{FF2B5EF4-FFF2-40B4-BE49-F238E27FC236}">
                <a16:creationId xmlns:a16="http://schemas.microsoft.com/office/drawing/2014/main" id="{CC1E4852-6C7A-414F-84CF-ADEC118E4B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63E1962-4A9F-4639-AE7C-072C8DBFCFB3}"/>
              </a:ext>
            </a:extLst>
          </p:cNvPr>
          <p:cNvSpPr>
            <a:spLocks noGrp="1"/>
          </p:cNvSpPr>
          <p:nvPr>
            <p:ph type="sldNum" sz="quarter" idx="12"/>
          </p:nvPr>
        </p:nvSpPr>
        <p:spPr/>
        <p:txBody>
          <a:bodyPr/>
          <a:lstStyle/>
          <a:p>
            <a:fld id="{8C5E2A5F-146F-46A7-A617-7F65C9BF3053}" type="slidenum">
              <a:rPr lang="en-GB" smtClean="0"/>
              <a:t>‹#›</a:t>
            </a:fld>
            <a:endParaRPr lang="en-GB"/>
          </a:p>
        </p:txBody>
      </p:sp>
    </p:spTree>
    <p:extLst>
      <p:ext uri="{BB962C8B-B14F-4D97-AF65-F5344CB8AC3E}">
        <p14:creationId xmlns:p14="http://schemas.microsoft.com/office/powerpoint/2010/main" val="472248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4"/>
            <a:ext cx="10560000" cy="4735149"/>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11582400" y="6356351"/>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8" name="Espace réservé du pied de page 4"/>
          <p:cNvSpPr txBox="1">
            <a:spLocks/>
          </p:cNvSpPr>
          <p:nvPr userDrawn="1"/>
        </p:nvSpPr>
        <p:spPr>
          <a:xfrm>
            <a:off x="1707909" y="6382061"/>
            <a:ext cx="4496121" cy="360000"/>
          </a:xfrm>
          <a:prstGeom prst="rect">
            <a:avLst/>
          </a:prstGeom>
        </p:spPr>
        <p:txBody>
          <a:bodyPr lIns="0" tIns="0" rIns="0" bIns="0" anchor="b" anchorCtr="0"/>
          <a:lstStyle>
            <a:defPPr>
              <a:defRPr lang="en-US"/>
            </a:defPPr>
            <a:lvl1pPr marL="0" algn="l" defTabSz="685800" rtl="0" eaLnBrk="1" latinLnBrk="0" hangingPunct="1">
              <a:defRPr sz="1200" kern="1200">
                <a:solidFill>
                  <a:schemeClr val="accent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a:lstStyle>
          <a:p>
            <a:pPr algn="ctr" defTabSz="457189"/>
            <a:r>
              <a:rPr lang="fr-FR" sz="1200" dirty="0" err="1">
                <a:solidFill>
                  <a:srgbClr val="64BCD9"/>
                </a:solidFill>
              </a:rPr>
              <a:t>Hao</a:t>
            </a:r>
            <a:r>
              <a:rPr lang="fr-FR" sz="1200" dirty="0">
                <a:solidFill>
                  <a:srgbClr val="64BCD9"/>
                </a:solidFill>
              </a:rPr>
              <a:t> Zhang </a:t>
            </a:r>
            <a:r>
              <a:rPr lang="en-GB" sz="1200" b="0" i="0" u="none" strike="noStrike" kern="1200" dirty="0">
                <a:solidFill>
                  <a:schemeClr val="accent1"/>
                </a:solidFill>
                <a:effectLst/>
                <a:latin typeface="+mn-lt"/>
                <a:ea typeface="+mn-ea"/>
                <a:cs typeface="+mn-cs"/>
              </a:rPr>
              <a:t>BGC Collaboration Meeting </a:t>
            </a:r>
            <a:r>
              <a:rPr lang="fr-FR" sz="1200" dirty="0">
                <a:solidFill>
                  <a:srgbClr val="64BCD9"/>
                </a:solidFill>
              </a:rPr>
              <a:t> 27/11/18 haozhang@cockcroft.ac.uk </a:t>
            </a:r>
            <a:endParaRPr lang="en-GB" sz="1200" dirty="0">
              <a:solidFill>
                <a:srgbClr val="64BCD9"/>
              </a:solidFill>
            </a:endParaRPr>
          </a:p>
        </p:txBody>
      </p:sp>
      <p:pic>
        <p:nvPicPr>
          <p:cNvPr id="11" name="Picture 2" descr="logo"/>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9218209" y="6247727"/>
            <a:ext cx="1421537" cy="60237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http://pcwww.liv.ac.uk/~pgro/PosterPrep/colour_logo_1849.png"/>
          <p:cNvPicPr>
            <a:picLocks noChangeAspect="1" noChangeArrowheads="1"/>
          </p:cNvPicPr>
          <p:nvPr userDrawn="1"/>
        </p:nvPicPr>
        <p:blipFill rotWithShape="1">
          <a:blip r:embed="rId9" cstate="print">
            <a:extLst>
              <a:ext uri="{28A0092B-C50C-407E-A947-70E740481C1C}">
                <a14:useLocalDpi xmlns:a14="http://schemas.microsoft.com/office/drawing/2010/main" val="0"/>
              </a:ext>
            </a:extLst>
          </a:blip>
          <a:srcRect l="10354" t="25211" r="10354" b="26230"/>
          <a:stretch/>
        </p:blipFill>
        <p:spPr bwMode="auto">
          <a:xfrm>
            <a:off x="6204030" y="6247727"/>
            <a:ext cx="2636453" cy="494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1782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dt="0"/>
  <p:txStyles>
    <p:titleStyle>
      <a:lvl1pPr algn="ctr" defTabSz="457189" rtl="0" eaLnBrk="1" latinLnBrk="0" hangingPunct="1">
        <a:spcBef>
          <a:spcPct val="0"/>
        </a:spcBef>
        <a:buNone/>
        <a:defRPr sz="2800" b="1" kern="1200">
          <a:solidFill>
            <a:schemeClr val="bg2"/>
          </a:solidFill>
          <a:latin typeface="+mj-lt"/>
          <a:ea typeface="+mj-ea"/>
          <a:cs typeface="+mj-cs"/>
        </a:defRPr>
      </a:lvl1pPr>
    </p:titleStyle>
    <p:bodyStyle>
      <a:lvl1pPr marL="342892" indent="-342892" algn="ctr" defTabSz="457189"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31" indent="-285743" algn="ctr" defTabSz="457189"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72" indent="-228594" algn="ctr" defTabSz="457189"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160" indent="-228594" algn="ctr" defTabSz="457189"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348" indent="-228594" algn="ctr" defTabSz="457189"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5"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8"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2"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3.xml"/><Relationship Id="rId4" Type="http://schemas.openxmlformats.org/officeDocument/2006/relationships/image" Target="../media/image240.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30.jpe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3.xml"/><Relationship Id="rId6" Type="http://schemas.openxmlformats.org/officeDocument/2006/relationships/image" Target="../media/image42.png"/><Relationship Id="rId5" Type="http://schemas.openxmlformats.org/officeDocument/2006/relationships/customXml" Target="../ink/ink1.xml"/><Relationship Id="rId4" Type="http://schemas.openxmlformats.org/officeDocument/2006/relationships/image" Target="../media/image41.jpeg"/></Relationships>
</file>

<file path=ppt/slides/_rels/slide3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50.png"/><Relationship Id="rId4" Type="http://schemas.openxmlformats.org/officeDocument/2006/relationships/image" Target="../media/image49.png"/></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5.JPG"/><Relationship Id="rId4" Type="http://schemas.openxmlformats.org/officeDocument/2006/relationships/image" Target="../media/image14.JP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2.jpeg"/><Relationship Id="rId5" Type="http://schemas.openxmlformats.org/officeDocument/2006/relationships/image" Target="../media/image21.JPG"/><Relationship Id="rId4" Type="http://schemas.openxmlformats.org/officeDocument/2006/relationships/image" Target="../media/image20.jpe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2B965-76FD-4900-8B7B-6CA326682FEE}"/>
              </a:ext>
            </a:extLst>
          </p:cNvPr>
          <p:cNvSpPr>
            <a:spLocks noGrp="1"/>
          </p:cNvSpPr>
          <p:nvPr>
            <p:ph type="ctrTitle"/>
          </p:nvPr>
        </p:nvSpPr>
        <p:spPr/>
        <p:txBody>
          <a:bodyPr/>
          <a:lstStyle/>
          <a:p>
            <a:r>
              <a:rPr lang="en-US" dirty="0"/>
              <a:t>Experimental results in 2018 from Cockcroft</a:t>
            </a:r>
            <a:endParaRPr lang="en-GB" dirty="0"/>
          </a:p>
        </p:txBody>
      </p:sp>
      <p:sp>
        <p:nvSpPr>
          <p:cNvPr id="3" name="Subtitle 2">
            <a:extLst>
              <a:ext uri="{FF2B5EF4-FFF2-40B4-BE49-F238E27FC236}">
                <a16:creationId xmlns:a16="http://schemas.microsoft.com/office/drawing/2014/main" id="{70D6818D-D4B0-426F-B005-8F367690200D}"/>
              </a:ext>
            </a:extLst>
          </p:cNvPr>
          <p:cNvSpPr>
            <a:spLocks noGrp="1"/>
          </p:cNvSpPr>
          <p:nvPr>
            <p:ph type="subTitle" idx="1"/>
          </p:nvPr>
        </p:nvSpPr>
        <p:spPr/>
        <p:txBody>
          <a:bodyPr/>
          <a:lstStyle/>
          <a:p>
            <a:r>
              <a:rPr lang="en-US" dirty="0"/>
              <a:t>H. Zhang, A. </a:t>
            </a:r>
            <a:r>
              <a:rPr lang="en-US" dirty="0" err="1"/>
              <a:t>Salehilashkajani</a:t>
            </a:r>
            <a:r>
              <a:rPr lang="en-US" dirty="0"/>
              <a:t>, C. Welsch</a:t>
            </a:r>
            <a:endParaRPr lang="en-GB" dirty="0"/>
          </a:p>
        </p:txBody>
      </p:sp>
    </p:spTree>
    <p:extLst>
      <p:ext uri="{BB962C8B-B14F-4D97-AF65-F5344CB8AC3E}">
        <p14:creationId xmlns:p14="http://schemas.microsoft.com/office/powerpoint/2010/main" val="29622933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37648-1342-4E6F-9D75-41AFAE42A3E4}"/>
              </a:ext>
            </a:extLst>
          </p:cNvPr>
          <p:cNvSpPr>
            <a:spLocks noGrp="1"/>
          </p:cNvSpPr>
          <p:nvPr>
            <p:ph type="title"/>
          </p:nvPr>
        </p:nvSpPr>
        <p:spPr/>
        <p:txBody>
          <a:bodyPr/>
          <a:lstStyle/>
          <a:p>
            <a:r>
              <a:rPr lang="en-US" altLang="zh-CN" dirty="0"/>
              <a:t>Moveable gauge chamber</a:t>
            </a:r>
            <a:endParaRPr lang="en-GB" dirty="0"/>
          </a:p>
        </p:txBody>
      </p:sp>
      <p:sp>
        <p:nvSpPr>
          <p:cNvPr id="3" name="Content Placeholder 2">
            <a:extLst>
              <a:ext uri="{FF2B5EF4-FFF2-40B4-BE49-F238E27FC236}">
                <a16:creationId xmlns:a16="http://schemas.microsoft.com/office/drawing/2014/main" id="{BC30A588-F28A-4028-8F79-B79131DC5716}"/>
              </a:ext>
            </a:extLst>
          </p:cNvPr>
          <p:cNvSpPr>
            <a:spLocks noGrp="1"/>
          </p:cNvSpPr>
          <p:nvPr>
            <p:ph sz="quarter" idx="1"/>
          </p:nvPr>
        </p:nvSpPr>
        <p:spPr/>
        <p:txBody>
          <a:bodyPr/>
          <a:lstStyle/>
          <a:p>
            <a:endParaRPr lang="en-GB" dirty="0"/>
          </a:p>
        </p:txBody>
      </p:sp>
      <p:pic>
        <p:nvPicPr>
          <p:cNvPr id="5" name="Picture 4">
            <a:extLst>
              <a:ext uri="{FF2B5EF4-FFF2-40B4-BE49-F238E27FC236}">
                <a16:creationId xmlns:a16="http://schemas.microsoft.com/office/drawing/2014/main" id="{364D6CF5-45BC-4572-964F-2C796AF48CEF}"/>
              </a:ext>
            </a:extLst>
          </p:cNvPr>
          <p:cNvPicPr>
            <a:picLocks noChangeAspect="1"/>
          </p:cNvPicPr>
          <p:nvPr/>
        </p:nvPicPr>
        <p:blipFill rotWithShape="1">
          <a:blip r:embed="rId2"/>
          <a:srcRect l="56469" t="57782" r="26711" b="26203"/>
          <a:stretch/>
        </p:blipFill>
        <p:spPr>
          <a:xfrm>
            <a:off x="560438" y="1825625"/>
            <a:ext cx="4173794" cy="2041529"/>
          </a:xfrm>
          <a:prstGeom prst="rect">
            <a:avLst/>
          </a:prstGeom>
        </p:spPr>
      </p:pic>
      <p:cxnSp>
        <p:nvCxnSpPr>
          <p:cNvPr id="7" name="Straight Connector 6">
            <a:extLst>
              <a:ext uri="{FF2B5EF4-FFF2-40B4-BE49-F238E27FC236}">
                <a16:creationId xmlns:a16="http://schemas.microsoft.com/office/drawing/2014/main" id="{4A309AA1-3089-471D-AD8F-5B00DDB014AB}"/>
              </a:ext>
            </a:extLst>
          </p:cNvPr>
          <p:cNvCxnSpPr>
            <a:cxnSpLocks/>
            <a:stCxn id="5" idx="1"/>
          </p:cNvCxnSpPr>
          <p:nvPr/>
        </p:nvCxnSpPr>
        <p:spPr>
          <a:xfrm>
            <a:off x="560438" y="2846390"/>
            <a:ext cx="1" cy="293497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E847E2A-C16D-472E-BC63-30D58703C30C}"/>
              </a:ext>
            </a:extLst>
          </p:cNvPr>
          <p:cNvCxnSpPr>
            <a:cxnSpLocks/>
          </p:cNvCxnSpPr>
          <p:nvPr/>
        </p:nvCxnSpPr>
        <p:spPr>
          <a:xfrm>
            <a:off x="1936954" y="2399665"/>
            <a:ext cx="0" cy="3381703"/>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4E7B61E-A50D-4544-AD7A-899476AB171C}"/>
              </a:ext>
            </a:extLst>
          </p:cNvPr>
          <p:cNvCxnSpPr>
            <a:cxnSpLocks/>
          </p:cNvCxnSpPr>
          <p:nvPr/>
        </p:nvCxnSpPr>
        <p:spPr>
          <a:xfrm>
            <a:off x="3578941" y="2176302"/>
            <a:ext cx="0" cy="3605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EAFC779-284F-438D-B4DA-5A7511A6AB72}"/>
              </a:ext>
            </a:extLst>
          </p:cNvPr>
          <p:cNvCxnSpPr/>
          <p:nvPr/>
        </p:nvCxnSpPr>
        <p:spPr>
          <a:xfrm>
            <a:off x="560438" y="4601497"/>
            <a:ext cx="1376516"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A8CC4C9-F147-43C1-AFE9-F456E2E2C42C}"/>
              </a:ext>
            </a:extLst>
          </p:cNvPr>
          <p:cNvCxnSpPr/>
          <p:nvPr/>
        </p:nvCxnSpPr>
        <p:spPr>
          <a:xfrm>
            <a:off x="1936954" y="4881716"/>
            <a:ext cx="164198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241CD56-2323-4E96-A774-DC853EAC4C57}"/>
              </a:ext>
            </a:extLst>
          </p:cNvPr>
          <p:cNvSpPr txBox="1"/>
          <p:nvPr/>
        </p:nvSpPr>
        <p:spPr>
          <a:xfrm>
            <a:off x="601888" y="4852219"/>
            <a:ext cx="1167915" cy="369332"/>
          </a:xfrm>
          <a:prstGeom prst="rect">
            <a:avLst/>
          </a:prstGeom>
          <a:noFill/>
        </p:spPr>
        <p:txBody>
          <a:bodyPr wrap="square" rtlCol="0">
            <a:spAutoFit/>
          </a:bodyPr>
          <a:lstStyle/>
          <a:p>
            <a:r>
              <a:rPr lang="en-US" dirty="0"/>
              <a:t>224 mm</a:t>
            </a:r>
            <a:endParaRPr lang="en-GB" dirty="0"/>
          </a:p>
        </p:txBody>
      </p:sp>
      <p:sp>
        <p:nvSpPr>
          <p:cNvPr id="19" name="TextBox 18">
            <a:extLst>
              <a:ext uri="{FF2B5EF4-FFF2-40B4-BE49-F238E27FC236}">
                <a16:creationId xmlns:a16="http://schemas.microsoft.com/office/drawing/2014/main" id="{143C86C4-D8C5-40A8-9FD8-E9FA9CD77EB2}"/>
              </a:ext>
            </a:extLst>
          </p:cNvPr>
          <p:cNvSpPr txBox="1"/>
          <p:nvPr/>
        </p:nvSpPr>
        <p:spPr>
          <a:xfrm>
            <a:off x="2327451" y="4962210"/>
            <a:ext cx="1167915" cy="369332"/>
          </a:xfrm>
          <a:prstGeom prst="rect">
            <a:avLst/>
          </a:prstGeom>
          <a:noFill/>
        </p:spPr>
        <p:txBody>
          <a:bodyPr wrap="square" rtlCol="0">
            <a:spAutoFit/>
          </a:bodyPr>
          <a:lstStyle/>
          <a:p>
            <a:r>
              <a:rPr lang="en-US" dirty="0"/>
              <a:t>265 mm</a:t>
            </a:r>
            <a:endParaRPr lang="en-GB" dirty="0"/>
          </a:p>
        </p:txBody>
      </p:sp>
      <p:sp>
        <p:nvSpPr>
          <p:cNvPr id="20" name="Rectangle 19">
            <a:extLst>
              <a:ext uri="{FF2B5EF4-FFF2-40B4-BE49-F238E27FC236}">
                <a16:creationId xmlns:a16="http://schemas.microsoft.com/office/drawing/2014/main" id="{0ECF01B4-F96F-41E1-BBDE-65A7F0BF1B4F}"/>
              </a:ext>
            </a:extLst>
          </p:cNvPr>
          <p:cNvSpPr/>
          <p:nvPr/>
        </p:nvSpPr>
        <p:spPr>
          <a:xfrm rot="19089595">
            <a:off x="471948" y="5933611"/>
            <a:ext cx="766913" cy="23079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cxnSp>
        <p:nvCxnSpPr>
          <p:cNvPr id="22" name="Straight Arrow Connector 21">
            <a:extLst>
              <a:ext uri="{FF2B5EF4-FFF2-40B4-BE49-F238E27FC236}">
                <a16:creationId xmlns:a16="http://schemas.microsoft.com/office/drawing/2014/main" id="{55D17ED9-3387-496C-9A65-6F287258C3EB}"/>
              </a:ext>
            </a:extLst>
          </p:cNvPr>
          <p:cNvCxnSpPr>
            <a:cxnSpLocks/>
          </p:cNvCxnSpPr>
          <p:nvPr/>
        </p:nvCxnSpPr>
        <p:spPr>
          <a:xfrm flipV="1">
            <a:off x="657283" y="5926237"/>
            <a:ext cx="636253" cy="5784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1BE6779-DE69-464F-9687-9AACD016BB73}"/>
              </a:ext>
            </a:extLst>
          </p:cNvPr>
          <p:cNvSpPr txBox="1"/>
          <p:nvPr/>
        </p:nvSpPr>
        <p:spPr>
          <a:xfrm>
            <a:off x="975409" y="6183214"/>
            <a:ext cx="1167915" cy="369332"/>
          </a:xfrm>
          <a:prstGeom prst="rect">
            <a:avLst/>
          </a:prstGeom>
          <a:noFill/>
        </p:spPr>
        <p:txBody>
          <a:bodyPr wrap="square" rtlCol="0">
            <a:spAutoFit/>
          </a:bodyPr>
          <a:lstStyle/>
          <a:p>
            <a:r>
              <a:rPr lang="en-US" dirty="0"/>
              <a:t>4  mm</a:t>
            </a:r>
            <a:endParaRPr lang="en-GB" dirty="0"/>
          </a:p>
        </p:txBody>
      </p:sp>
      <p:cxnSp>
        <p:nvCxnSpPr>
          <p:cNvPr id="26" name="Straight Arrow Connector 25">
            <a:extLst>
              <a:ext uri="{FF2B5EF4-FFF2-40B4-BE49-F238E27FC236}">
                <a16:creationId xmlns:a16="http://schemas.microsoft.com/office/drawing/2014/main" id="{6E4384A9-896D-48F9-9B7C-18E44DF8F8A4}"/>
              </a:ext>
            </a:extLst>
          </p:cNvPr>
          <p:cNvCxnSpPr>
            <a:cxnSpLocks/>
          </p:cNvCxnSpPr>
          <p:nvPr/>
        </p:nvCxnSpPr>
        <p:spPr>
          <a:xfrm flipH="1" flipV="1">
            <a:off x="417273" y="6280197"/>
            <a:ext cx="202868" cy="1948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9F7D1BCD-4C10-464E-9A02-A7190E6EE628}"/>
              </a:ext>
            </a:extLst>
          </p:cNvPr>
          <p:cNvSpPr txBox="1"/>
          <p:nvPr/>
        </p:nvSpPr>
        <p:spPr>
          <a:xfrm>
            <a:off x="220094" y="6463413"/>
            <a:ext cx="1167915" cy="369332"/>
          </a:xfrm>
          <a:prstGeom prst="rect">
            <a:avLst/>
          </a:prstGeom>
          <a:noFill/>
        </p:spPr>
        <p:txBody>
          <a:bodyPr wrap="square" rtlCol="0">
            <a:spAutoFit/>
          </a:bodyPr>
          <a:lstStyle/>
          <a:p>
            <a:r>
              <a:rPr lang="en-US" dirty="0"/>
              <a:t>0.4 mm</a:t>
            </a:r>
          </a:p>
        </p:txBody>
      </p:sp>
      <p:sp>
        <p:nvSpPr>
          <p:cNvPr id="31" name="Arrow: Right 30">
            <a:extLst>
              <a:ext uri="{FF2B5EF4-FFF2-40B4-BE49-F238E27FC236}">
                <a16:creationId xmlns:a16="http://schemas.microsoft.com/office/drawing/2014/main" id="{DD3ED429-E14B-4AF4-95D0-37F544D197E8}"/>
              </a:ext>
            </a:extLst>
          </p:cNvPr>
          <p:cNvSpPr/>
          <p:nvPr/>
        </p:nvSpPr>
        <p:spPr>
          <a:xfrm rot="12815838">
            <a:off x="3662516" y="3052916"/>
            <a:ext cx="1661648" cy="486697"/>
          </a:xfrm>
          <a:prstGeom prst="rightArrow">
            <a:avLst>
              <a:gd name="adj1" fmla="val 50000"/>
              <a:gd name="adj2" fmla="val 1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4" name="Picture 133">
            <a:extLst>
              <a:ext uri="{FF2B5EF4-FFF2-40B4-BE49-F238E27FC236}">
                <a16:creationId xmlns:a16="http://schemas.microsoft.com/office/drawing/2014/main" id="{0A853838-BBAE-4BC4-93B2-25A88E658C7F}"/>
              </a:ext>
            </a:extLst>
          </p:cNvPr>
          <p:cNvPicPr>
            <a:picLocks noChangeAspect="1"/>
          </p:cNvPicPr>
          <p:nvPr/>
        </p:nvPicPr>
        <p:blipFill>
          <a:blip r:embed="rId3"/>
          <a:stretch>
            <a:fillRect/>
          </a:stretch>
        </p:blipFill>
        <p:spPr>
          <a:xfrm>
            <a:off x="5367665" y="1867443"/>
            <a:ext cx="6738810" cy="4309520"/>
          </a:xfrm>
          <a:prstGeom prst="rect">
            <a:avLst/>
          </a:prstGeom>
        </p:spPr>
      </p:pic>
    </p:spTree>
    <p:extLst>
      <p:ext uri="{BB962C8B-B14F-4D97-AF65-F5344CB8AC3E}">
        <p14:creationId xmlns:p14="http://schemas.microsoft.com/office/powerpoint/2010/main" val="54293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B13E-8A50-4C8D-9871-1D0E5E7B8D2F}"/>
              </a:ext>
            </a:extLst>
          </p:cNvPr>
          <p:cNvSpPr>
            <a:spLocks noGrp="1"/>
          </p:cNvSpPr>
          <p:nvPr>
            <p:ph type="title"/>
          </p:nvPr>
        </p:nvSpPr>
        <p:spPr/>
        <p:txBody>
          <a:bodyPr/>
          <a:lstStyle/>
          <a:p>
            <a:r>
              <a:rPr lang="en-GB" dirty="0"/>
              <a:t>Interaction chamber</a:t>
            </a:r>
          </a:p>
        </p:txBody>
      </p:sp>
      <p:sp>
        <p:nvSpPr>
          <p:cNvPr id="3" name="Content Placeholder 2">
            <a:extLst>
              <a:ext uri="{FF2B5EF4-FFF2-40B4-BE49-F238E27FC236}">
                <a16:creationId xmlns:a16="http://schemas.microsoft.com/office/drawing/2014/main" id="{4F4DEBD0-A93E-4DCC-8EF2-CE7540BDF9F3}"/>
              </a:ext>
            </a:extLst>
          </p:cNvPr>
          <p:cNvSpPr>
            <a:spLocks noGrp="1"/>
          </p:cNvSpPr>
          <p:nvPr>
            <p:ph sz="quarter" idx="1"/>
          </p:nvPr>
        </p:nvSpPr>
        <p:spPr>
          <a:xfrm>
            <a:off x="838200" y="1825625"/>
            <a:ext cx="5669132" cy="4351338"/>
          </a:xfrm>
        </p:spPr>
        <p:txBody>
          <a:bodyPr/>
          <a:lstStyle/>
          <a:p>
            <a:r>
              <a:rPr lang="en-GB" dirty="0"/>
              <a:t>Assume linear expansion from the 3</a:t>
            </a:r>
            <a:r>
              <a:rPr lang="en-GB" baseline="30000" dirty="0"/>
              <a:t>rd</a:t>
            </a:r>
            <a:r>
              <a:rPr lang="en-GB" dirty="0"/>
              <a:t> skimmer</a:t>
            </a:r>
          </a:p>
          <a:p>
            <a:r>
              <a:rPr lang="en-GB" dirty="0"/>
              <a:t>The expansion is decoupled in both transverse direction</a:t>
            </a:r>
          </a:p>
          <a:p>
            <a:r>
              <a:rPr lang="en-GB" dirty="0"/>
              <a:t>Average density = 9.0 e14 m</a:t>
            </a:r>
            <a:r>
              <a:rPr lang="en-GB" baseline="30000" dirty="0"/>
              <a:t>-3</a:t>
            </a:r>
            <a:r>
              <a:rPr lang="en-GB" dirty="0"/>
              <a:t> </a:t>
            </a:r>
          </a:p>
        </p:txBody>
      </p:sp>
      <p:pic>
        <p:nvPicPr>
          <p:cNvPr id="92" name="Picture 91">
            <a:extLst>
              <a:ext uri="{FF2B5EF4-FFF2-40B4-BE49-F238E27FC236}">
                <a16:creationId xmlns:a16="http://schemas.microsoft.com/office/drawing/2014/main" id="{0E0926EA-07AF-4B19-93EA-EC8C4B975D09}"/>
              </a:ext>
            </a:extLst>
          </p:cNvPr>
          <p:cNvPicPr>
            <a:picLocks noChangeAspect="1"/>
          </p:cNvPicPr>
          <p:nvPr/>
        </p:nvPicPr>
        <p:blipFill>
          <a:blip r:embed="rId2"/>
          <a:stretch>
            <a:fillRect/>
          </a:stretch>
        </p:blipFill>
        <p:spPr>
          <a:xfrm>
            <a:off x="6507332" y="482587"/>
            <a:ext cx="5297765" cy="4795721"/>
          </a:xfrm>
          <a:prstGeom prst="rect">
            <a:avLst/>
          </a:prstGeom>
        </p:spPr>
      </p:pic>
      <p:pic>
        <p:nvPicPr>
          <p:cNvPr id="21" name="Picture 20">
            <a:extLst>
              <a:ext uri="{FF2B5EF4-FFF2-40B4-BE49-F238E27FC236}">
                <a16:creationId xmlns:a16="http://schemas.microsoft.com/office/drawing/2014/main" id="{ADF41879-C3E7-49C1-A024-F1C8D8F559A1}"/>
              </a:ext>
            </a:extLst>
          </p:cNvPr>
          <p:cNvPicPr>
            <a:picLocks noChangeAspect="1"/>
          </p:cNvPicPr>
          <p:nvPr/>
        </p:nvPicPr>
        <p:blipFill rotWithShape="1">
          <a:blip r:embed="rId3"/>
          <a:srcRect l="56469" t="57782" r="26711" b="26203"/>
          <a:stretch/>
        </p:blipFill>
        <p:spPr>
          <a:xfrm>
            <a:off x="1688847" y="4257544"/>
            <a:ext cx="4173794" cy="2041529"/>
          </a:xfrm>
          <a:prstGeom prst="rect">
            <a:avLst/>
          </a:prstGeom>
        </p:spPr>
      </p:pic>
      <p:cxnSp>
        <p:nvCxnSpPr>
          <p:cNvPr id="22" name="Straight Connector 21">
            <a:extLst>
              <a:ext uri="{FF2B5EF4-FFF2-40B4-BE49-F238E27FC236}">
                <a16:creationId xmlns:a16="http://schemas.microsoft.com/office/drawing/2014/main" id="{8B2608DD-3BB6-45C6-95C9-5383E8862145}"/>
              </a:ext>
            </a:extLst>
          </p:cNvPr>
          <p:cNvCxnSpPr>
            <a:cxnSpLocks/>
            <a:stCxn id="21" idx="1"/>
          </p:cNvCxnSpPr>
          <p:nvPr/>
        </p:nvCxnSpPr>
        <p:spPr>
          <a:xfrm>
            <a:off x="1688847" y="5278309"/>
            <a:ext cx="0" cy="13754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F46B5BC-452B-46B4-B189-06B900366774}"/>
              </a:ext>
            </a:extLst>
          </p:cNvPr>
          <p:cNvCxnSpPr>
            <a:cxnSpLocks/>
          </p:cNvCxnSpPr>
          <p:nvPr/>
        </p:nvCxnSpPr>
        <p:spPr>
          <a:xfrm>
            <a:off x="3065363" y="4831584"/>
            <a:ext cx="0" cy="1822139"/>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CFD8471-DADA-47CF-9199-C1F6A053D4DB}"/>
              </a:ext>
            </a:extLst>
          </p:cNvPr>
          <p:cNvCxnSpPr>
            <a:cxnSpLocks/>
          </p:cNvCxnSpPr>
          <p:nvPr/>
        </p:nvCxnSpPr>
        <p:spPr>
          <a:xfrm>
            <a:off x="4707350" y="4608221"/>
            <a:ext cx="0" cy="2045502"/>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90D26265-42E9-4550-BC78-8050385BABE1}"/>
              </a:ext>
            </a:extLst>
          </p:cNvPr>
          <p:cNvCxnSpPr/>
          <p:nvPr/>
        </p:nvCxnSpPr>
        <p:spPr>
          <a:xfrm>
            <a:off x="1678877" y="6411623"/>
            <a:ext cx="1376516"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C240000-2D61-40A3-B0AF-493D0695A7B1}"/>
              </a:ext>
            </a:extLst>
          </p:cNvPr>
          <p:cNvCxnSpPr/>
          <p:nvPr/>
        </p:nvCxnSpPr>
        <p:spPr>
          <a:xfrm>
            <a:off x="3065363" y="6411623"/>
            <a:ext cx="1641987" cy="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499C47EF-F4AC-4039-A503-DD4059CC1EA2}"/>
              </a:ext>
            </a:extLst>
          </p:cNvPr>
          <p:cNvSpPr txBox="1"/>
          <p:nvPr/>
        </p:nvSpPr>
        <p:spPr>
          <a:xfrm>
            <a:off x="1730297" y="5980628"/>
            <a:ext cx="1167915" cy="369332"/>
          </a:xfrm>
          <a:prstGeom prst="rect">
            <a:avLst/>
          </a:prstGeom>
          <a:noFill/>
          <a:ln w="28575">
            <a:noFill/>
          </a:ln>
        </p:spPr>
        <p:txBody>
          <a:bodyPr wrap="square" rtlCol="0">
            <a:spAutoFit/>
          </a:bodyPr>
          <a:lstStyle/>
          <a:p>
            <a:r>
              <a:rPr lang="en-US" dirty="0">
                <a:highlight>
                  <a:srgbClr val="FFFF00"/>
                </a:highlight>
              </a:rPr>
              <a:t>224 mm</a:t>
            </a:r>
            <a:endParaRPr lang="en-GB" dirty="0">
              <a:highlight>
                <a:srgbClr val="FFFF00"/>
              </a:highlight>
            </a:endParaRPr>
          </a:p>
        </p:txBody>
      </p:sp>
      <p:sp>
        <p:nvSpPr>
          <p:cNvPr id="28" name="TextBox 27">
            <a:extLst>
              <a:ext uri="{FF2B5EF4-FFF2-40B4-BE49-F238E27FC236}">
                <a16:creationId xmlns:a16="http://schemas.microsoft.com/office/drawing/2014/main" id="{7C6F47C5-9AF5-4A6F-960B-4B010F3BC432}"/>
              </a:ext>
            </a:extLst>
          </p:cNvPr>
          <p:cNvSpPr txBox="1"/>
          <p:nvPr/>
        </p:nvSpPr>
        <p:spPr>
          <a:xfrm>
            <a:off x="3455860" y="6090619"/>
            <a:ext cx="1167915" cy="369332"/>
          </a:xfrm>
          <a:prstGeom prst="rect">
            <a:avLst/>
          </a:prstGeom>
          <a:noFill/>
          <a:ln w="28575">
            <a:noFill/>
          </a:ln>
        </p:spPr>
        <p:txBody>
          <a:bodyPr wrap="square" rtlCol="0">
            <a:spAutoFit/>
          </a:bodyPr>
          <a:lstStyle/>
          <a:p>
            <a:r>
              <a:rPr lang="en-US" dirty="0">
                <a:highlight>
                  <a:srgbClr val="FFFF00"/>
                </a:highlight>
              </a:rPr>
              <a:t>265 mm</a:t>
            </a:r>
            <a:endParaRPr lang="en-GB" dirty="0">
              <a:highlight>
                <a:srgbClr val="FFFF00"/>
              </a:highlight>
            </a:endParaRPr>
          </a:p>
        </p:txBody>
      </p:sp>
      <p:sp>
        <p:nvSpPr>
          <p:cNvPr id="29" name="Rectangle 28">
            <a:extLst>
              <a:ext uri="{FF2B5EF4-FFF2-40B4-BE49-F238E27FC236}">
                <a16:creationId xmlns:a16="http://schemas.microsoft.com/office/drawing/2014/main" id="{59DE8469-70B5-4FE3-9DF2-E0AED43C2187}"/>
              </a:ext>
            </a:extLst>
          </p:cNvPr>
          <p:cNvSpPr/>
          <p:nvPr/>
        </p:nvSpPr>
        <p:spPr>
          <a:xfrm rot="19089595">
            <a:off x="802691" y="5252677"/>
            <a:ext cx="766913" cy="23079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cxnSp>
        <p:nvCxnSpPr>
          <p:cNvPr id="30" name="Straight Arrow Connector 29">
            <a:extLst>
              <a:ext uri="{FF2B5EF4-FFF2-40B4-BE49-F238E27FC236}">
                <a16:creationId xmlns:a16="http://schemas.microsoft.com/office/drawing/2014/main" id="{6080D310-A079-413A-A1BA-5661802B3BFD}"/>
              </a:ext>
            </a:extLst>
          </p:cNvPr>
          <p:cNvCxnSpPr>
            <a:cxnSpLocks/>
          </p:cNvCxnSpPr>
          <p:nvPr/>
        </p:nvCxnSpPr>
        <p:spPr>
          <a:xfrm flipV="1">
            <a:off x="988026" y="5245303"/>
            <a:ext cx="636253" cy="57841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729E8D33-F1BC-49F5-9F25-FE79F4CEDF37}"/>
              </a:ext>
            </a:extLst>
          </p:cNvPr>
          <p:cNvSpPr txBox="1"/>
          <p:nvPr/>
        </p:nvSpPr>
        <p:spPr>
          <a:xfrm>
            <a:off x="1306152" y="5502280"/>
            <a:ext cx="1167915" cy="369332"/>
          </a:xfrm>
          <a:prstGeom prst="rect">
            <a:avLst/>
          </a:prstGeom>
          <a:noFill/>
        </p:spPr>
        <p:txBody>
          <a:bodyPr wrap="square" rtlCol="0">
            <a:spAutoFit/>
          </a:bodyPr>
          <a:lstStyle/>
          <a:p>
            <a:r>
              <a:rPr lang="en-US" dirty="0"/>
              <a:t>4  mm</a:t>
            </a:r>
            <a:endParaRPr lang="en-GB" dirty="0"/>
          </a:p>
        </p:txBody>
      </p:sp>
      <p:cxnSp>
        <p:nvCxnSpPr>
          <p:cNvPr id="32" name="Straight Arrow Connector 31">
            <a:extLst>
              <a:ext uri="{FF2B5EF4-FFF2-40B4-BE49-F238E27FC236}">
                <a16:creationId xmlns:a16="http://schemas.microsoft.com/office/drawing/2014/main" id="{083AF88A-7175-4712-ADA4-CC3F1982B52E}"/>
              </a:ext>
            </a:extLst>
          </p:cNvPr>
          <p:cNvCxnSpPr>
            <a:cxnSpLocks/>
          </p:cNvCxnSpPr>
          <p:nvPr/>
        </p:nvCxnSpPr>
        <p:spPr>
          <a:xfrm flipH="1" flipV="1">
            <a:off x="748016" y="5599263"/>
            <a:ext cx="202868" cy="19482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BBFF53E0-A1E0-4CDB-B676-8813D271F56A}"/>
              </a:ext>
            </a:extLst>
          </p:cNvPr>
          <p:cNvSpPr txBox="1"/>
          <p:nvPr/>
        </p:nvSpPr>
        <p:spPr>
          <a:xfrm>
            <a:off x="550837" y="5782479"/>
            <a:ext cx="1167915" cy="369332"/>
          </a:xfrm>
          <a:prstGeom prst="rect">
            <a:avLst/>
          </a:prstGeom>
          <a:noFill/>
        </p:spPr>
        <p:txBody>
          <a:bodyPr wrap="square" rtlCol="0">
            <a:spAutoFit/>
          </a:bodyPr>
          <a:lstStyle/>
          <a:p>
            <a:r>
              <a:rPr lang="en-US" dirty="0"/>
              <a:t>0.4 mm</a:t>
            </a:r>
          </a:p>
        </p:txBody>
      </p:sp>
      <p:sp>
        <p:nvSpPr>
          <p:cNvPr id="34" name="Arrow: Right 33">
            <a:extLst>
              <a:ext uri="{FF2B5EF4-FFF2-40B4-BE49-F238E27FC236}">
                <a16:creationId xmlns:a16="http://schemas.microsoft.com/office/drawing/2014/main" id="{43E04230-90BC-48AD-857E-CDB66339DE21}"/>
              </a:ext>
            </a:extLst>
          </p:cNvPr>
          <p:cNvSpPr/>
          <p:nvPr/>
        </p:nvSpPr>
        <p:spPr>
          <a:xfrm rot="12087414">
            <a:off x="4685143" y="5619488"/>
            <a:ext cx="2143623" cy="284729"/>
          </a:xfrm>
          <a:prstGeom prst="rightArrow">
            <a:avLst>
              <a:gd name="adj1" fmla="val 50000"/>
              <a:gd name="adj2" fmla="val 1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a:extLst>
              <a:ext uri="{FF2B5EF4-FFF2-40B4-BE49-F238E27FC236}">
                <a16:creationId xmlns:a16="http://schemas.microsoft.com/office/drawing/2014/main" id="{99615404-D90F-48C2-81E8-3A4D1F5CB85C}"/>
              </a:ext>
            </a:extLst>
          </p:cNvPr>
          <p:cNvPicPr>
            <a:picLocks noChangeAspect="1"/>
          </p:cNvPicPr>
          <p:nvPr/>
        </p:nvPicPr>
        <p:blipFill>
          <a:blip r:embed="rId4"/>
          <a:stretch>
            <a:fillRect/>
          </a:stretch>
        </p:blipFill>
        <p:spPr>
          <a:xfrm>
            <a:off x="6825458" y="5634274"/>
            <a:ext cx="1697209" cy="1085378"/>
          </a:xfrm>
          <a:prstGeom prst="rect">
            <a:avLst/>
          </a:prstGeom>
        </p:spPr>
      </p:pic>
      <p:sp>
        <p:nvSpPr>
          <p:cNvPr id="140" name="Arrow: Right 139">
            <a:extLst>
              <a:ext uri="{FF2B5EF4-FFF2-40B4-BE49-F238E27FC236}">
                <a16:creationId xmlns:a16="http://schemas.microsoft.com/office/drawing/2014/main" id="{A411A927-43D0-45F8-98F7-91498FB23938}"/>
              </a:ext>
            </a:extLst>
          </p:cNvPr>
          <p:cNvSpPr/>
          <p:nvPr/>
        </p:nvSpPr>
        <p:spPr>
          <a:xfrm rot="9863424">
            <a:off x="3212893" y="4468375"/>
            <a:ext cx="3408067" cy="303328"/>
          </a:xfrm>
          <a:prstGeom prst="rightArrow">
            <a:avLst>
              <a:gd name="adj1" fmla="val 50000"/>
              <a:gd name="adj2" fmla="val 1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39779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Residual gas calibration </a:t>
            </a:r>
          </a:p>
        </p:txBody>
      </p:sp>
      <p:pic>
        <p:nvPicPr>
          <p:cNvPr id="24" name="Picture 2">
            <a:extLst>
              <a:ext uri="{FF2B5EF4-FFF2-40B4-BE49-F238E27FC236}">
                <a16:creationId xmlns:a16="http://schemas.microsoft.com/office/drawing/2014/main" id="{49AE6188-8D95-4B99-AE62-BA77F6256EFE}"/>
              </a:ext>
            </a:extLst>
          </p:cNvPr>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rcRect l="6803" t="3958" r="7152" b="8898"/>
          <a:stretch/>
        </p:blipFill>
        <p:spPr bwMode="auto">
          <a:xfrm>
            <a:off x="7413283" y="1640783"/>
            <a:ext cx="4330876" cy="2772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987961" y="4899896"/>
            <a:ext cx="1828800" cy="369332"/>
          </a:xfrm>
          <a:prstGeom prst="rect">
            <a:avLst/>
          </a:prstGeom>
          <a:noFill/>
        </p:spPr>
        <p:txBody>
          <a:bodyPr wrap="square" rtlCol="0">
            <a:spAutoFit/>
          </a:bodyPr>
          <a:lstStyle/>
          <a:p>
            <a:r>
              <a:rPr lang="en-GB" dirty="0"/>
              <a:t>Fitting equation: </a:t>
            </a:r>
          </a:p>
        </p:txBody>
      </p:sp>
      <p:cxnSp>
        <p:nvCxnSpPr>
          <p:cNvPr id="15" name="Straight Arrow Connector 14"/>
          <p:cNvCxnSpPr/>
          <p:nvPr/>
        </p:nvCxnSpPr>
        <p:spPr>
          <a:xfrm flipV="1">
            <a:off x="4554414" y="5399690"/>
            <a:ext cx="0" cy="5439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57855" y="5976693"/>
            <a:ext cx="4134140" cy="369332"/>
          </a:xfrm>
          <a:prstGeom prst="rect">
            <a:avLst/>
          </a:prstGeom>
          <a:noFill/>
        </p:spPr>
        <p:txBody>
          <a:bodyPr wrap="square" rtlCol="0">
            <a:spAutoFit/>
          </a:bodyPr>
          <a:lstStyle/>
          <a:p>
            <a:r>
              <a:rPr lang="en-GB" dirty="0"/>
              <a:t>Gaussian equation + linear background</a:t>
            </a:r>
          </a:p>
        </p:txBody>
      </p:sp>
      <p:cxnSp>
        <p:nvCxnSpPr>
          <p:cNvPr id="17" name="Straight Arrow Connector 16"/>
          <p:cNvCxnSpPr/>
          <p:nvPr/>
        </p:nvCxnSpPr>
        <p:spPr>
          <a:xfrm flipV="1">
            <a:off x="6531005" y="5399690"/>
            <a:ext cx="0" cy="5439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5510709" y="5399691"/>
            <a:ext cx="0" cy="271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882091" y="5621487"/>
            <a:ext cx="1597896" cy="369332"/>
          </a:xfrm>
          <a:prstGeom prst="rect">
            <a:avLst/>
          </a:prstGeom>
          <a:noFill/>
        </p:spPr>
        <p:txBody>
          <a:bodyPr wrap="square" rtlCol="0">
            <a:spAutoFit/>
          </a:bodyPr>
          <a:lstStyle/>
          <a:p>
            <a:r>
              <a:rPr lang="en-GB" dirty="0"/>
              <a:t>Beam size</a:t>
            </a:r>
          </a:p>
        </p:txBody>
      </p:sp>
      <p:sp>
        <p:nvSpPr>
          <p:cNvPr id="20" name="TextBox 19"/>
          <p:cNvSpPr txBox="1"/>
          <p:nvPr/>
        </p:nvSpPr>
        <p:spPr>
          <a:xfrm>
            <a:off x="816005" y="5621488"/>
            <a:ext cx="1600200" cy="646331"/>
          </a:xfrm>
          <a:prstGeom prst="rect">
            <a:avLst/>
          </a:prstGeom>
          <a:noFill/>
        </p:spPr>
        <p:txBody>
          <a:bodyPr wrap="square" rtlCol="0">
            <a:spAutoFit/>
          </a:bodyPr>
          <a:lstStyle/>
          <a:p>
            <a:r>
              <a:rPr lang="en-GB" dirty="0"/>
              <a:t>Photon number </a:t>
            </a:r>
          </a:p>
        </p:txBody>
      </p:sp>
      <p:cxnSp>
        <p:nvCxnSpPr>
          <p:cNvPr id="21" name="Straight Arrow Connector 20"/>
          <p:cNvCxnSpPr/>
          <p:nvPr/>
        </p:nvCxnSpPr>
        <p:spPr>
          <a:xfrm flipV="1">
            <a:off x="2416205" y="4927110"/>
            <a:ext cx="1341650" cy="10175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805" y="1555260"/>
            <a:ext cx="4495800" cy="3371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3279143" y="2242426"/>
            <a:ext cx="4134140" cy="1200329"/>
          </a:xfrm>
          <a:prstGeom prst="rect">
            <a:avLst/>
          </a:prstGeom>
          <a:noFill/>
        </p:spPr>
        <p:txBody>
          <a:bodyPr wrap="square" rtlCol="0">
            <a:spAutoFit/>
          </a:bodyPr>
          <a:lstStyle/>
          <a:p>
            <a:r>
              <a:rPr lang="en-GB" dirty="0"/>
              <a:t>Background pressure 2.5e-7mbar</a:t>
            </a:r>
          </a:p>
          <a:p>
            <a:r>
              <a:rPr lang="en-GB" dirty="0"/>
              <a:t>Number of photons = 4.60E4 </a:t>
            </a:r>
          </a:p>
          <a:p>
            <a:r>
              <a:rPr lang="en-GB" dirty="0"/>
              <a:t>Number of photons per pixel per second =  0.82</a:t>
            </a:r>
          </a:p>
        </p:txBody>
      </p:sp>
      <mc:AlternateContent xmlns:mc="http://schemas.openxmlformats.org/markup-compatibility/2006" xmlns:a14="http://schemas.microsoft.com/office/drawing/2010/main">
        <mc:Choice Requires="a14">
          <p:sp>
            <p:nvSpPr>
              <p:cNvPr id="13" name="TextBox 12"/>
              <p:cNvSpPr txBox="1"/>
              <p:nvPr/>
            </p:nvSpPr>
            <p:spPr>
              <a:xfrm>
                <a:off x="2725615" y="4724401"/>
                <a:ext cx="4414991" cy="7203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a:latin typeface="Cambria Math"/>
                        </a:rPr>
                        <m:t>𝐹</m:t>
                      </m:r>
                      <m:d>
                        <m:dPr>
                          <m:ctrlPr>
                            <a:rPr lang="en-GB" i="1">
                              <a:latin typeface="Cambria Math" panose="02040503050406030204" pitchFamily="18" charset="0"/>
                            </a:rPr>
                          </m:ctrlPr>
                        </m:dPr>
                        <m:e>
                          <m:r>
                            <a:rPr lang="en-GB" i="1">
                              <a:latin typeface="Cambria Math"/>
                            </a:rPr>
                            <m:t>𝑥</m:t>
                          </m:r>
                        </m:e>
                      </m:d>
                      <m:r>
                        <a:rPr lang="en-GB" i="1">
                          <a:latin typeface="Cambria Math"/>
                        </a:rPr>
                        <m:t>=</m:t>
                      </m:r>
                      <m:f>
                        <m:fPr>
                          <m:ctrlPr>
                            <a:rPr lang="en-GB" i="1">
                              <a:latin typeface="Cambria Math" panose="02040503050406030204" pitchFamily="18" charset="0"/>
                            </a:rPr>
                          </m:ctrlPr>
                        </m:fPr>
                        <m:num>
                          <m:r>
                            <a:rPr lang="en-GB" i="1">
                              <a:latin typeface="Cambria Math"/>
                            </a:rPr>
                            <m:t>𝑁</m:t>
                          </m:r>
                        </m:num>
                        <m:den>
                          <m:rad>
                            <m:radPr>
                              <m:degHide m:val="on"/>
                              <m:ctrlPr>
                                <a:rPr lang="en-GB" i="1">
                                  <a:latin typeface="Cambria Math" panose="02040503050406030204" pitchFamily="18" charset="0"/>
                                </a:rPr>
                              </m:ctrlPr>
                            </m:radPr>
                            <m:deg/>
                            <m:e>
                              <m:r>
                                <a:rPr lang="en-GB" i="1">
                                  <a:latin typeface="Cambria Math"/>
                                </a:rPr>
                                <m:t>2</m:t>
                              </m:r>
                              <m:r>
                                <a:rPr lang="en-GB" i="1">
                                  <a:latin typeface="Cambria Math"/>
                                  <a:ea typeface="Cambria Math"/>
                                </a:rPr>
                                <m:t>𝜋</m:t>
                              </m:r>
                              <m:sSup>
                                <m:sSupPr>
                                  <m:ctrlPr>
                                    <a:rPr lang="en-GB" i="1">
                                      <a:latin typeface="Cambria Math" panose="02040503050406030204" pitchFamily="18" charset="0"/>
                                      <a:ea typeface="Cambria Math"/>
                                    </a:rPr>
                                  </m:ctrlPr>
                                </m:sSupPr>
                                <m:e>
                                  <m:r>
                                    <a:rPr lang="en-GB" i="1">
                                      <a:latin typeface="Cambria Math"/>
                                      <a:ea typeface="Cambria Math"/>
                                    </a:rPr>
                                    <m:t>𝜎</m:t>
                                  </m:r>
                                </m:e>
                                <m:sup>
                                  <m:r>
                                    <a:rPr lang="en-GB" i="1">
                                      <a:latin typeface="Cambria Math"/>
                                      <a:ea typeface="Cambria Math"/>
                                    </a:rPr>
                                    <m:t>2</m:t>
                                  </m:r>
                                </m:sup>
                              </m:sSup>
                            </m:e>
                          </m:rad>
                        </m:den>
                      </m:f>
                      <m:func>
                        <m:funcPr>
                          <m:ctrlPr>
                            <a:rPr lang="en-GB" i="1">
                              <a:latin typeface="Cambria Math" panose="02040503050406030204" pitchFamily="18" charset="0"/>
                            </a:rPr>
                          </m:ctrlPr>
                        </m:funcPr>
                        <m:fName>
                          <m:r>
                            <m:rPr>
                              <m:sty m:val="p"/>
                            </m:rPr>
                            <a:rPr lang="en-GB">
                              <a:latin typeface="Cambria Math"/>
                            </a:rPr>
                            <m:t>exp</m:t>
                          </m:r>
                        </m:fName>
                        <m:e>
                          <m:d>
                            <m:dPr>
                              <m:ctrlPr>
                                <a:rPr lang="en-GB" i="1">
                                  <a:latin typeface="Cambria Math" panose="02040503050406030204" pitchFamily="18" charset="0"/>
                                </a:rPr>
                              </m:ctrlPr>
                            </m:dPr>
                            <m:e>
                              <m:r>
                                <a:rPr lang="en-GB" i="1">
                                  <a:latin typeface="Cambria Math"/>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a:rPr>
                                            <m:t>𝑥</m:t>
                                          </m:r>
                                          <m:r>
                                            <a:rPr lang="en-GB" i="1">
                                              <a:latin typeface="Cambria Math"/>
                                            </a:rPr>
                                            <m:t>−</m:t>
                                          </m:r>
                                          <m:r>
                                            <a:rPr lang="en-GB" i="1">
                                              <a:latin typeface="Cambria Math"/>
                                            </a:rPr>
                                            <m:t>𝑏</m:t>
                                          </m:r>
                                        </m:e>
                                      </m:d>
                                    </m:e>
                                    <m:sup>
                                      <m:r>
                                        <a:rPr lang="en-GB" i="1">
                                          <a:latin typeface="Cambria Math"/>
                                        </a:rPr>
                                        <m:t>2</m:t>
                                      </m:r>
                                    </m:sup>
                                  </m:sSup>
                                </m:num>
                                <m:den>
                                  <m:r>
                                    <a:rPr lang="en-GB" i="1">
                                      <a:latin typeface="Cambria Math"/>
                                    </a:rPr>
                                    <m:t>2</m:t>
                                  </m:r>
                                  <m:sSup>
                                    <m:sSupPr>
                                      <m:ctrlPr>
                                        <a:rPr lang="en-GB" i="1">
                                          <a:latin typeface="Cambria Math" panose="02040503050406030204" pitchFamily="18" charset="0"/>
                                          <a:ea typeface="Cambria Math"/>
                                        </a:rPr>
                                      </m:ctrlPr>
                                    </m:sSupPr>
                                    <m:e>
                                      <m:r>
                                        <a:rPr lang="en-GB" i="1">
                                          <a:latin typeface="Cambria Math"/>
                                          <a:ea typeface="Cambria Math"/>
                                        </a:rPr>
                                        <m:t>𝜎</m:t>
                                      </m:r>
                                    </m:e>
                                    <m:sup>
                                      <m:r>
                                        <a:rPr lang="en-GB" i="1">
                                          <a:latin typeface="Cambria Math"/>
                                          <a:ea typeface="Cambria Math"/>
                                        </a:rPr>
                                        <m:t>2</m:t>
                                      </m:r>
                                    </m:sup>
                                  </m:sSup>
                                </m:den>
                              </m:f>
                            </m:e>
                          </m:d>
                        </m:e>
                      </m:func>
                      <m:r>
                        <a:rPr lang="en-GB" i="1">
                          <a:latin typeface="Cambria Math"/>
                        </a:rPr>
                        <m:t>+</m:t>
                      </m:r>
                      <m:r>
                        <a:rPr lang="en-GB" i="1">
                          <a:latin typeface="Cambria Math"/>
                        </a:rPr>
                        <m:t>𝐴𝑥</m:t>
                      </m:r>
                      <m:r>
                        <a:rPr lang="en-GB" i="1">
                          <a:latin typeface="Cambria Math"/>
                        </a:rPr>
                        <m:t>+</m:t>
                      </m:r>
                      <m:r>
                        <a:rPr lang="en-GB" i="1">
                          <a:latin typeface="Cambria Math"/>
                        </a:rPr>
                        <m:t>𝐵</m:t>
                      </m:r>
                    </m:oMath>
                  </m:oMathPara>
                </a14:m>
                <a:endParaRPr lang="en-GB" dirty="0"/>
              </a:p>
            </p:txBody>
          </p:sp>
        </mc:Choice>
        <mc:Fallback xmlns="">
          <p:sp>
            <p:nvSpPr>
              <p:cNvPr id="13" name="TextBox 12"/>
              <p:cNvSpPr txBox="1">
                <a:spLocks noRot="1" noChangeAspect="1" noMove="1" noResize="1" noEditPoints="1" noAdjustHandles="1" noChangeArrowheads="1" noChangeShapeType="1" noTextEdit="1"/>
              </p:cNvSpPr>
              <p:nvPr/>
            </p:nvSpPr>
            <p:spPr>
              <a:xfrm>
                <a:off x="2725615" y="4724401"/>
                <a:ext cx="4414991" cy="720325"/>
              </a:xfrm>
              <a:prstGeom prst="rect">
                <a:avLst/>
              </a:prstGeom>
              <a:blipFill>
                <a:blip r:embed="rId4"/>
                <a:stretch>
                  <a:fillRect/>
                </a:stretch>
              </a:blipFill>
            </p:spPr>
            <p:txBody>
              <a:bodyPr/>
              <a:lstStyle/>
              <a:p>
                <a:r>
                  <a:rPr lang="en-GB">
                    <a:noFill/>
                  </a:rPr>
                  <a:t> </a:t>
                </a:r>
              </a:p>
            </p:txBody>
          </p:sp>
        </mc:Fallback>
      </mc:AlternateContent>
      <p:cxnSp>
        <p:nvCxnSpPr>
          <p:cNvPr id="25" name="Straight Arrow Connector 24">
            <a:extLst>
              <a:ext uri="{FF2B5EF4-FFF2-40B4-BE49-F238E27FC236}">
                <a16:creationId xmlns:a16="http://schemas.microsoft.com/office/drawing/2014/main" id="{DAF2976A-8985-4665-9B1F-F22C3751F627}"/>
              </a:ext>
            </a:extLst>
          </p:cNvPr>
          <p:cNvCxnSpPr>
            <a:cxnSpLocks/>
          </p:cNvCxnSpPr>
          <p:nvPr/>
        </p:nvCxnSpPr>
        <p:spPr>
          <a:xfrm>
            <a:off x="8995300" y="3719754"/>
            <a:ext cx="344009" cy="0"/>
          </a:xfrm>
          <a:prstGeom prst="straightConnector1">
            <a:avLst/>
          </a:prstGeom>
          <a:ln w="28575">
            <a:headEnd type="arrow"/>
            <a:tailEnd type="arrow"/>
          </a:ln>
        </p:spPr>
        <p:style>
          <a:lnRef idx="2">
            <a:schemeClr val="accent2"/>
          </a:lnRef>
          <a:fillRef idx="0">
            <a:schemeClr val="accent2"/>
          </a:fillRef>
          <a:effectRef idx="1">
            <a:schemeClr val="accent2"/>
          </a:effectRef>
          <a:fontRef idx="minor">
            <a:schemeClr val="tx1"/>
          </a:fontRef>
        </p:style>
      </p:cxnSp>
      <p:sp>
        <p:nvSpPr>
          <p:cNvPr id="26" name="TextBox 25">
            <a:extLst>
              <a:ext uri="{FF2B5EF4-FFF2-40B4-BE49-F238E27FC236}">
                <a16:creationId xmlns:a16="http://schemas.microsoft.com/office/drawing/2014/main" id="{E71FDAFF-62D4-4F59-BC72-E8AA64D92A8C}"/>
              </a:ext>
            </a:extLst>
          </p:cNvPr>
          <p:cNvSpPr txBox="1"/>
          <p:nvPr/>
        </p:nvSpPr>
        <p:spPr>
          <a:xfrm>
            <a:off x="9339309" y="3623340"/>
            <a:ext cx="1223412" cy="369332"/>
          </a:xfrm>
          <a:prstGeom prst="rect">
            <a:avLst/>
          </a:prstGeom>
          <a:noFill/>
        </p:spPr>
        <p:txBody>
          <a:bodyPr wrap="none" rtlCol="0">
            <a:spAutoFit/>
          </a:bodyPr>
          <a:lstStyle/>
          <a:p>
            <a:r>
              <a:rPr lang="en-GB" dirty="0">
                <a:solidFill>
                  <a:srgbClr val="FF0000"/>
                </a:solidFill>
              </a:rPr>
              <a:t>140 pixels</a:t>
            </a:r>
          </a:p>
        </p:txBody>
      </p:sp>
    </p:spTree>
    <p:extLst>
      <p:ext uri="{BB962C8B-B14F-4D97-AF65-F5344CB8AC3E}">
        <p14:creationId xmlns:p14="http://schemas.microsoft.com/office/powerpoint/2010/main" val="28127220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482B2DAB-F700-41D9-AA29-DF24B283716E}"/>
              </a:ext>
            </a:extLst>
          </p:cNvPr>
          <p:cNvSpPr>
            <a:spLocks noGrp="1"/>
          </p:cNvSpPr>
          <p:nvPr>
            <p:ph type="title"/>
          </p:nvPr>
        </p:nvSpPr>
        <p:spPr/>
        <p:txBody>
          <a:bodyPr/>
          <a:lstStyle/>
          <a:p>
            <a:r>
              <a:rPr lang="en-GB" dirty="0"/>
              <a:t>Gas jet image of a vertical 3</a:t>
            </a:r>
            <a:r>
              <a:rPr lang="en-GB" baseline="30000" dirty="0"/>
              <a:t>rd</a:t>
            </a:r>
            <a:r>
              <a:rPr lang="en-GB" dirty="0"/>
              <a:t> skimmer </a:t>
            </a:r>
          </a:p>
        </p:txBody>
      </p:sp>
      <p:pic>
        <p:nvPicPr>
          <p:cNvPr id="4098"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0" y="990266"/>
            <a:ext cx="5334000"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2052660" y="2931695"/>
            <a:ext cx="3048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505118" y="1442564"/>
            <a:ext cx="3590881" cy="1200329"/>
          </a:xfrm>
          <a:prstGeom prst="rect">
            <a:avLst/>
          </a:prstGeom>
          <a:noFill/>
        </p:spPr>
        <p:txBody>
          <a:bodyPr wrap="square" rtlCol="0">
            <a:spAutoFit/>
          </a:bodyPr>
          <a:lstStyle/>
          <a:p>
            <a:r>
              <a:rPr lang="en-GB" dirty="0"/>
              <a:t>FWHM = 1.24 mm</a:t>
            </a:r>
          </a:p>
          <a:p>
            <a:r>
              <a:rPr lang="en-GB" dirty="0"/>
              <a:t>Number of photons = 1.57e4</a:t>
            </a:r>
          </a:p>
          <a:p>
            <a:r>
              <a:rPr lang="en-GB" dirty="0"/>
              <a:t>Number of photons per second per pixel = 0.117</a:t>
            </a:r>
          </a:p>
        </p:txBody>
      </p:sp>
      <mc:AlternateContent xmlns:mc="http://schemas.openxmlformats.org/markup-compatibility/2006" xmlns:a14="http://schemas.microsoft.com/office/drawing/2010/main">
        <mc:Choice Requires="a14">
          <p:sp>
            <p:nvSpPr>
              <p:cNvPr id="8" name="TextBox 7"/>
              <p:cNvSpPr txBox="1"/>
              <p:nvPr/>
            </p:nvSpPr>
            <p:spPr>
              <a:xfrm>
                <a:off x="2748940" y="4815271"/>
                <a:ext cx="4414991" cy="72032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i="1">
                          <a:latin typeface="Cambria Math"/>
                        </a:rPr>
                        <m:t>𝐹</m:t>
                      </m:r>
                      <m:d>
                        <m:dPr>
                          <m:ctrlPr>
                            <a:rPr lang="en-GB" i="1">
                              <a:latin typeface="Cambria Math" panose="02040503050406030204" pitchFamily="18" charset="0"/>
                            </a:rPr>
                          </m:ctrlPr>
                        </m:dPr>
                        <m:e>
                          <m:r>
                            <a:rPr lang="en-GB" i="1">
                              <a:latin typeface="Cambria Math"/>
                            </a:rPr>
                            <m:t>𝑥</m:t>
                          </m:r>
                        </m:e>
                      </m:d>
                      <m:r>
                        <a:rPr lang="en-GB" i="1">
                          <a:latin typeface="Cambria Math"/>
                        </a:rPr>
                        <m:t>=</m:t>
                      </m:r>
                      <m:f>
                        <m:fPr>
                          <m:ctrlPr>
                            <a:rPr lang="en-GB" i="1">
                              <a:latin typeface="Cambria Math" panose="02040503050406030204" pitchFamily="18" charset="0"/>
                            </a:rPr>
                          </m:ctrlPr>
                        </m:fPr>
                        <m:num>
                          <m:r>
                            <a:rPr lang="en-GB" i="1">
                              <a:latin typeface="Cambria Math"/>
                            </a:rPr>
                            <m:t>𝑁</m:t>
                          </m:r>
                        </m:num>
                        <m:den>
                          <m:rad>
                            <m:radPr>
                              <m:degHide m:val="on"/>
                              <m:ctrlPr>
                                <a:rPr lang="en-GB" i="1">
                                  <a:latin typeface="Cambria Math" panose="02040503050406030204" pitchFamily="18" charset="0"/>
                                </a:rPr>
                              </m:ctrlPr>
                            </m:radPr>
                            <m:deg/>
                            <m:e>
                              <m:r>
                                <a:rPr lang="en-GB" i="1">
                                  <a:latin typeface="Cambria Math"/>
                                </a:rPr>
                                <m:t>2</m:t>
                              </m:r>
                              <m:r>
                                <a:rPr lang="en-GB" i="1">
                                  <a:latin typeface="Cambria Math"/>
                                  <a:ea typeface="Cambria Math"/>
                                </a:rPr>
                                <m:t>𝜋</m:t>
                              </m:r>
                              <m:sSup>
                                <m:sSupPr>
                                  <m:ctrlPr>
                                    <a:rPr lang="en-GB" i="1">
                                      <a:latin typeface="Cambria Math" panose="02040503050406030204" pitchFamily="18" charset="0"/>
                                      <a:ea typeface="Cambria Math"/>
                                    </a:rPr>
                                  </m:ctrlPr>
                                </m:sSupPr>
                                <m:e>
                                  <m:r>
                                    <a:rPr lang="en-GB" i="1">
                                      <a:latin typeface="Cambria Math"/>
                                      <a:ea typeface="Cambria Math"/>
                                    </a:rPr>
                                    <m:t>𝜎</m:t>
                                  </m:r>
                                </m:e>
                                <m:sup>
                                  <m:r>
                                    <a:rPr lang="en-GB" i="1">
                                      <a:latin typeface="Cambria Math"/>
                                      <a:ea typeface="Cambria Math"/>
                                    </a:rPr>
                                    <m:t>2</m:t>
                                  </m:r>
                                </m:sup>
                              </m:sSup>
                            </m:e>
                          </m:rad>
                        </m:den>
                      </m:f>
                      <m:func>
                        <m:funcPr>
                          <m:ctrlPr>
                            <a:rPr lang="en-GB" i="1">
                              <a:latin typeface="Cambria Math" panose="02040503050406030204" pitchFamily="18" charset="0"/>
                            </a:rPr>
                          </m:ctrlPr>
                        </m:funcPr>
                        <m:fName>
                          <m:r>
                            <m:rPr>
                              <m:sty m:val="p"/>
                            </m:rPr>
                            <a:rPr lang="en-GB">
                              <a:latin typeface="Cambria Math"/>
                            </a:rPr>
                            <m:t>exp</m:t>
                          </m:r>
                        </m:fName>
                        <m:e>
                          <m:d>
                            <m:dPr>
                              <m:ctrlPr>
                                <a:rPr lang="en-GB" i="1">
                                  <a:latin typeface="Cambria Math" panose="02040503050406030204" pitchFamily="18" charset="0"/>
                                </a:rPr>
                              </m:ctrlPr>
                            </m:dPr>
                            <m:e>
                              <m:r>
                                <a:rPr lang="en-GB" i="1">
                                  <a:latin typeface="Cambria Math"/>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d>
                                        <m:dPr>
                                          <m:ctrlPr>
                                            <a:rPr lang="en-GB" i="1">
                                              <a:latin typeface="Cambria Math" panose="02040503050406030204" pitchFamily="18" charset="0"/>
                                            </a:rPr>
                                          </m:ctrlPr>
                                        </m:dPr>
                                        <m:e>
                                          <m:r>
                                            <a:rPr lang="en-GB" i="1">
                                              <a:latin typeface="Cambria Math"/>
                                            </a:rPr>
                                            <m:t>𝑥</m:t>
                                          </m:r>
                                          <m:r>
                                            <a:rPr lang="en-GB" i="1">
                                              <a:latin typeface="Cambria Math"/>
                                            </a:rPr>
                                            <m:t>−</m:t>
                                          </m:r>
                                          <m:r>
                                            <a:rPr lang="en-GB" i="1">
                                              <a:latin typeface="Cambria Math"/>
                                            </a:rPr>
                                            <m:t>𝑏</m:t>
                                          </m:r>
                                        </m:e>
                                      </m:d>
                                    </m:e>
                                    <m:sup>
                                      <m:r>
                                        <a:rPr lang="en-GB" i="1">
                                          <a:latin typeface="Cambria Math"/>
                                        </a:rPr>
                                        <m:t>2</m:t>
                                      </m:r>
                                    </m:sup>
                                  </m:sSup>
                                </m:num>
                                <m:den>
                                  <m:r>
                                    <a:rPr lang="en-GB" i="1">
                                      <a:latin typeface="Cambria Math"/>
                                    </a:rPr>
                                    <m:t>2</m:t>
                                  </m:r>
                                  <m:sSup>
                                    <m:sSupPr>
                                      <m:ctrlPr>
                                        <a:rPr lang="en-GB" i="1">
                                          <a:latin typeface="Cambria Math" panose="02040503050406030204" pitchFamily="18" charset="0"/>
                                          <a:ea typeface="Cambria Math"/>
                                        </a:rPr>
                                      </m:ctrlPr>
                                    </m:sSupPr>
                                    <m:e>
                                      <m:r>
                                        <a:rPr lang="en-GB" i="1">
                                          <a:latin typeface="Cambria Math"/>
                                          <a:ea typeface="Cambria Math"/>
                                        </a:rPr>
                                        <m:t>𝜎</m:t>
                                      </m:r>
                                    </m:e>
                                    <m:sup>
                                      <m:r>
                                        <a:rPr lang="en-GB" i="1">
                                          <a:latin typeface="Cambria Math"/>
                                          <a:ea typeface="Cambria Math"/>
                                        </a:rPr>
                                        <m:t>2</m:t>
                                      </m:r>
                                    </m:sup>
                                  </m:sSup>
                                </m:den>
                              </m:f>
                            </m:e>
                          </m:d>
                        </m:e>
                      </m:func>
                      <m:r>
                        <a:rPr lang="en-GB" i="1">
                          <a:latin typeface="Cambria Math"/>
                        </a:rPr>
                        <m:t>+</m:t>
                      </m:r>
                      <m:r>
                        <a:rPr lang="en-GB" i="1">
                          <a:latin typeface="Cambria Math"/>
                        </a:rPr>
                        <m:t>𝐴𝑥</m:t>
                      </m:r>
                      <m:r>
                        <a:rPr lang="en-GB" i="1">
                          <a:latin typeface="Cambria Math"/>
                        </a:rPr>
                        <m:t>+</m:t>
                      </m:r>
                      <m:r>
                        <a:rPr lang="en-GB" i="1">
                          <a:latin typeface="Cambria Math"/>
                        </a:rPr>
                        <m:t>𝐵</m:t>
                      </m:r>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2748940" y="4815271"/>
                <a:ext cx="4414991" cy="720325"/>
              </a:xfrm>
              <a:prstGeom prst="rect">
                <a:avLst/>
              </a:prstGeom>
              <a:blipFill>
                <a:blip r:embed="rId4"/>
                <a:stretch>
                  <a:fillRect/>
                </a:stretch>
              </a:blipFill>
            </p:spPr>
            <p:txBody>
              <a:bodyPr/>
              <a:lstStyle/>
              <a:p>
                <a:r>
                  <a:rPr lang="en-GB">
                    <a:noFill/>
                  </a:rPr>
                  <a:t> </a:t>
                </a:r>
              </a:p>
            </p:txBody>
          </p:sp>
        </mc:Fallback>
      </mc:AlternateContent>
      <p:sp>
        <p:nvSpPr>
          <p:cNvPr id="9" name="TextBox 8"/>
          <p:cNvSpPr txBox="1"/>
          <p:nvPr/>
        </p:nvSpPr>
        <p:spPr>
          <a:xfrm>
            <a:off x="1011286" y="4990766"/>
            <a:ext cx="1828800" cy="369332"/>
          </a:xfrm>
          <a:prstGeom prst="rect">
            <a:avLst/>
          </a:prstGeom>
          <a:noFill/>
        </p:spPr>
        <p:txBody>
          <a:bodyPr wrap="square" rtlCol="0">
            <a:spAutoFit/>
          </a:bodyPr>
          <a:lstStyle/>
          <a:p>
            <a:r>
              <a:rPr lang="en-GB" dirty="0"/>
              <a:t>Fitting equation: </a:t>
            </a:r>
          </a:p>
        </p:txBody>
      </p:sp>
      <p:cxnSp>
        <p:nvCxnSpPr>
          <p:cNvPr id="10" name="Straight Arrow Connector 9"/>
          <p:cNvCxnSpPr/>
          <p:nvPr/>
        </p:nvCxnSpPr>
        <p:spPr>
          <a:xfrm flipV="1">
            <a:off x="4577739" y="5490560"/>
            <a:ext cx="0" cy="5439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781180" y="6067563"/>
            <a:ext cx="4134140" cy="369332"/>
          </a:xfrm>
          <a:prstGeom prst="rect">
            <a:avLst/>
          </a:prstGeom>
          <a:noFill/>
        </p:spPr>
        <p:txBody>
          <a:bodyPr wrap="square" rtlCol="0">
            <a:spAutoFit/>
          </a:bodyPr>
          <a:lstStyle/>
          <a:p>
            <a:r>
              <a:rPr lang="en-GB" dirty="0"/>
              <a:t>Gaussian equation + linear background</a:t>
            </a:r>
          </a:p>
        </p:txBody>
      </p:sp>
      <p:cxnSp>
        <p:nvCxnSpPr>
          <p:cNvPr id="12" name="Straight Arrow Connector 11"/>
          <p:cNvCxnSpPr/>
          <p:nvPr/>
        </p:nvCxnSpPr>
        <p:spPr>
          <a:xfrm flipV="1">
            <a:off x="6554330" y="5490560"/>
            <a:ext cx="0" cy="5439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5534034" y="5490561"/>
            <a:ext cx="0" cy="2719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905416" y="5712357"/>
            <a:ext cx="1597896" cy="369332"/>
          </a:xfrm>
          <a:prstGeom prst="rect">
            <a:avLst/>
          </a:prstGeom>
          <a:noFill/>
        </p:spPr>
        <p:txBody>
          <a:bodyPr wrap="square" rtlCol="0">
            <a:spAutoFit/>
          </a:bodyPr>
          <a:lstStyle/>
          <a:p>
            <a:r>
              <a:rPr lang="en-GB" dirty="0"/>
              <a:t>Beam size</a:t>
            </a:r>
          </a:p>
        </p:txBody>
      </p:sp>
      <p:sp>
        <p:nvSpPr>
          <p:cNvPr id="15" name="TextBox 14"/>
          <p:cNvSpPr txBox="1"/>
          <p:nvPr/>
        </p:nvSpPr>
        <p:spPr>
          <a:xfrm>
            <a:off x="839330" y="5712358"/>
            <a:ext cx="1600200" cy="646331"/>
          </a:xfrm>
          <a:prstGeom prst="rect">
            <a:avLst/>
          </a:prstGeom>
          <a:noFill/>
        </p:spPr>
        <p:txBody>
          <a:bodyPr wrap="square" rtlCol="0">
            <a:spAutoFit/>
          </a:bodyPr>
          <a:lstStyle/>
          <a:p>
            <a:r>
              <a:rPr lang="en-GB" dirty="0"/>
              <a:t>Photon number </a:t>
            </a:r>
          </a:p>
        </p:txBody>
      </p:sp>
      <p:cxnSp>
        <p:nvCxnSpPr>
          <p:cNvPr id="16" name="Straight Arrow Connector 15"/>
          <p:cNvCxnSpPr/>
          <p:nvPr/>
        </p:nvCxnSpPr>
        <p:spPr>
          <a:xfrm flipV="1">
            <a:off x="2439530" y="4990766"/>
            <a:ext cx="1341650" cy="10447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243347" y="2808585"/>
            <a:ext cx="792166" cy="246221"/>
          </a:xfrm>
          <a:prstGeom prst="rect">
            <a:avLst/>
          </a:prstGeom>
          <a:noFill/>
        </p:spPr>
        <p:txBody>
          <a:bodyPr wrap="square" rtlCol="0">
            <a:spAutoFit/>
          </a:bodyPr>
          <a:lstStyle/>
          <a:p>
            <a:r>
              <a:rPr lang="en-GB" sz="1000" dirty="0"/>
              <a:t>1.24 mm</a:t>
            </a:r>
          </a:p>
        </p:txBody>
      </p:sp>
      <p:pic>
        <p:nvPicPr>
          <p:cNvPr id="21" name="Picture 2">
            <a:extLst>
              <a:ext uri="{FF2B5EF4-FFF2-40B4-BE49-F238E27FC236}">
                <a16:creationId xmlns:a16="http://schemas.microsoft.com/office/drawing/2014/main" id="{6B4C9CC8-0DC8-439C-A82E-CCDB8C9DC09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617" t="3190" r="7927" b="10325"/>
          <a:stretch/>
        </p:blipFill>
        <p:spPr bwMode="auto">
          <a:xfrm>
            <a:off x="5800298" y="836389"/>
            <a:ext cx="3935773" cy="2547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2" name="Straight Arrow Connector 21">
            <a:extLst>
              <a:ext uri="{FF2B5EF4-FFF2-40B4-BE49-F238E27FC236}">
                <a16:creationId xmlns:a16="http://schemas.microsoft.com/office/drawing/2014/main" id="{4DA47EC0-918E-46BE-ABE7-B09CD24B8809}"/>
              </a:ext>
            </a:extLst>
          </p:cNvPr>
          <p:cNvCxnSpPr>
            <a:cxnSpLocks/>
          </p:cNvCxnSpPr>
          <p:nvPr/>
        </p:nvCxnSpPr>
        <p:spPr>
          <a:xfrm>
            <a:off x="6296591" y="2675311"/>
            <a:ext cx="2989850" cy="0"/>
          </a:xfrm>
          <a:prstGeom prst="straightConnector1">
            <a:avLst/>
          </a:prstGeom>
          <a:ln w="38100">
            <a:headEnd type="arrow"/>
            <a:tailEnd type="arrow"/>
          </a:ln>
        </p:spPr>
        <p:style>
          <a:lnRef idx="2">
            <a:schemeClr val="accent2"/>
          </a:lnRef>
          <a:fillRef idx="0">
            <a:schemeClr val="accent2"/>
          </a:fillRef>
          <a:effectRef idx="1">
            <a:schemeClr val="accent2"/>
          </a:effectRef>
          <a:fontRef idx="minor">
            <a:schemeClr val="tx1"/>
          </a:fontRef>
        </p:style>
      </p:cxnSp>
      <p:sp>
        <p:nvSpPr>
          <p:cNvPr id="23" name="TextBox 22">
            <a:extLst>
              <a:ext uri="{FF2B5EF4-FFF2-40B4-BE49-F238E27FC236}">
                <a16:creationId xmlns:a16="http://schemas.microsoft.com/office/drawing/2014/main" id="{A1C1AA53-F2D0-4442-9CEA-C24DD381B36A}"/>
              </a:ext>
            </a:extLst>
          </p:cNvPr>
          <p:cNvSpPr txBox="1"/>
          <p:nvPr/>
        </p:nvSpPr>
        <p:spPr>
          <a:xfrm>
            <a:off x="8324318" y="2356014"/>
            <a:ext cx="962123" cy="369332"/>
          </a:xfrm>
          <a:prstGeom prst="rect">
            <a:avLst/>
          </a:prstGeom>
          <a:noFill/>
        </p:spPr>
        <p:txBody>
          <a:bodyPr wrap="none" rtlCol="0">
            <a:spAutoFit/>
          </a:bodyPr>
          <a:lstStyle/>
          <a:p>
            <a:r>
              <a:rPr lang="en-GB" dirty="0">
                <a:solidFill>
                  <a:srgbClr val="FF0000"/>
                </a:solidFill>
              </a:rPr>
              <a:t>24.3mm</a:t>
            </a:r>
          </a:p>
        </p:txBody>
      </p:sp>
      <p:sp>
        <p:nvSpPr>
          <p:cNvPr id="25" name="TextBox 24">
            <a:extLst>
              <a:ext uri="{FF2B5EF4-FFF2-40B4-BE49-F238E27FC236}">
                <a16:creationId xmlns:a16="http://schemas.microsoft.com/office/drawing/2014/main" id="{3C97D206-FB93-49F9-93B0-F2A7AC55FAC9}"/>
              </a:ext>
            </a:extLst>
          </p:cNvPr>
          <p:cNvSpPr txBox="1"/>
          <p:nvPr/>
        </p:nvSpPr>
        <p:spPr>
          <a:xfrm>
            <a:off x="5798416" y="3498607"/>
            <a:ext cx="3935767" cy="1246495"/>
          </a:xfrm>
          <a:prstGeom prst="rect">
            <a:avLst/>
          </a:prstGeom>
          <a:noFill/>
        </p:spPr>
        <p:txBody>
          <a:bodyPr wrap="square" rtlCol="0">
            <a:spAutoFit/>
          </a:bodyPr>
          <a:lstStyle/>
          <a:p>
            <a:r>
              <a:rPr lang="en-GB" sz="1500" dirty="0"/>
              <a:t>Gas jet image with Inlet pressure of 5bar</a:t>
            </a:r>
          </a:p>
          <a:p>
            <a:r>
              <a:rPr lang="en-GB" sz="1500" dirty="0"/>
              <a:t>Integration time = 1600seconds</a:t>
            </a:r>
          </a:p>
          <a:p>
            <a:r>
              <a:rPr lang="en-GB" sz="1500" dirty="0"/>
              <a:t>Electron beam energy = 5kev </a:t>
            </a:r>
          </a:p>
          <a:p>
            <a:r>
              <a:rPr lang="en-GB" sz="1500" dirty="0"/>
              <a:t>electron beam current = 0.66mA</a:t>
            </a:r>
          </a:p>
          <a:p>
            <a:r>
              <a:rPr lang="en-GB" sz="1500" dirty="0"/>
              <a:t>Third skimmer = </a:t>
            </a:r>
            <a:r>
              <a:rPr lang="en-US" altLang="zh-CN" sz="1500" dirty="0"/>
              <a:t>vertical</a:t>
            </a:r>
            <a:r>
              <a:rPr lang="en-GB" sz="1500" dirty="0"/>
              <a:t> </a:t>
            </a:r>
          </a:p>
        </p:txBody>
      </p:sp>
      <p:pic>
        <p:nvPicPr>
          <p:cNvPr id="20" name="Picture 19" descr="C:\Work\Gas Jet monitor\CERN Collaboration\photo\IMG_20180220_154906.jpg">
            <a:extLst>
              <a:ext uri="{FF2B5EF4-FFF2-40B4-BE49-F238E27FC236}">
                <a16:creationId xmlns:a16="http://schemas.microsoft.com/office/drawing/2014/main" id="{7441D80B-CB25-4CBF-99DC-28C878B5610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45634" y="1030766"/>
            <a:ext cx="1649113" cy="2198817"/>
          </a:xfrm>
          <a:prstGeom prst="rect">
            <a:avLst/>
          </a:prstGeom>
          <a:noFill/>
          <a:extLst>
            <a:ext uri="{909E8E84-426E-40DD-AFC4-6F175D3DCCD1}">
              <a14:hiddenFill xmlns:a14="http://schemas.microsoft.com/office/drawing/2010/main">
                <a:solidFill>
                  <a:srgbClr val="FFFFFF"/>
                </a:solidFill>
              </a14:hiddenFill>
            </a:ext>
          </a:extLst>
        </p:spPr>
      </p:pic>
      <p:sp>
        <p:nvSpPr>
          <p:cNvPr id="24" name="Arrow: Right 23">
            <a:extLst>
              <a:ext uri="{FF2B5EF4-FFF2-40B4-BE49-F238E27FC236}">
                <a16:creationId xmlns:a16="http://schemas.microsoft.com/office/drawing/2014/main" id="{1C853789-5260-467A-AAF5-B2B5CACECEBF}"/>
              </a:ext>
            </a:extLst>
          </p:cNvPr>
          <p:cNvSpPr/>
          <p:nvPr/>
        </p:nvSpPr>
        <p:spPr>
          <a:xfrm rot="15515090">
            <a:off x="9874351" y="3435316"/>
            <a:ext cx="2412460" cy="329882"/>
          </a:xfrm>
          <a:prstGeom prst="rightArrow">
            <a:avLst>
              <a:gd name="adj1" fmla="val 50000"/>
              <a:gd name="adj2" fmla="val 1137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02FB6470-0B51-425A-A037-DFFB4231F0F3}"/>
              </a:ext>
            </a:extLst>
          </p:cNvPr>
          <p:cNvSpPr txBox="1"/>
          <p:nvPr/>
        </p:nvSpPr>
        <p:spPr>
          <a:xfrm>
            <a:off x="10045634" y="4829296"/>
            <a:ext cx="1852864" cy="369332"/>
          </a:xfrm>
          <a:prstGeom prst="rect">
            <a:avLst/>
          </a:prstGeom>
          <a:noFill/>
        </p:spPr>
        <p:txBody>
          <a:bodyPr wrap="square" rtlCol="0">
            <a:spAutoFit/>
          </a:bodyPr>
          <a:lstStyle/>
          <a:p>
            <a:r>
              <a:rPr lang="en-US" dirty="0"/>
              <a:t>~0 degree  tilted</a:t>
            </a:r>
            <a:endParaRPr lang="en-GB" dirty="0"/>
          </a:p>
        </p:txBody>
      </p:sp>
    </p:spTree>
    <p:extLst>
      <p:ext uri="{BB962C8B-B14F-4D97-AF65-F5344CB8AC3E}">
        <p14:creationId xmlns:p14="http://schemas.microsoft.com/office/powerpoint/2010/main" val="17082684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FED14-0676-4783-8693-D8062DC04DC8}"/>
              </a:ext>
            </a:extLst>
          </p:cNvPr>
          <p:cNvSpPr>
            <a:spLocks noGrp="1"/>
          </p:cNvSpPr>
          <p:nvPr>
            <p:ph type="title"/>
          </p:nvPr>
        </p:nvSpPr>
        <p:spPr/>
        <p:txBody>
          <a:bodyPr/>
          <a:lstStyle/>
          <a:p>
            <a:r>
              <a:rPr lang="en-US" altLang="zh-CN" dirty="0"/>
              <a:t>Photon Gauge test</a:t>
            </a:r>
            <a:endParaRPr lang="en-GB" dirty="0"/>
          </a:p>
        </p:txBody>
      </p:sp>
      <p:graphicFrame>
        <p:nvGraphicFramePr>
          <p:cNvPr id="5" name="Chart 4">
            <a:extLst>
              <a:ext uri="{FF2B5EF4-FFF2-40B4-BE49-F238E27FC236}">
                <a16:creationId xmlns:a16="http://schemas.microsoft.com/office/drawing/2014/main" id="{00000000-0008-0000-0000-000006000000}"/>
              </a:ext>
            </a:extLst>
          </p:cNvPr>
          <p:cNvGraphicFramePr>
            <a:graphicFrameLocks/>
          </p:cNvGraphicFramePr>
          <p:nvPr>
            <p:extLst>
              <p:ext uri="{D42A27DB-BD31-4B8C-83A1-F6EECF244321}">
                <p14:modId xmlns:p14="http://schemas.microsoft.com/office/powerpoint/2010/main" val="2464713027"/>
              </p:ext>
            </p:extLst>
          </p:nvPr>
        </p:nvGraphicFramePr>
        <p:xfrm>
          <a:off x="252382" y="1485965"/>
          <a:ext cx="5760000" cy="396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3E1D3BB6-A9A9-4160-89B9-6111BB035D26}"/>
              </a:ext>
            </a:extLst>
          </p:cNvPr>
          <p:cNvGraphicFramePr>
            <a:graphicFrameLocks/>
          </p:cNvGraphicFramePr>
          <p:nvPr>
            <p:extLst>
              <p:ext uri="{D42A27DB-BD31-4B8C-83A1-F6EECF244321}">
                <p14:modId xmlns:p14="http://schemas.microsoft.com/office/powerpoint/2010/main" val="1820324681"/>
              </p:ext>
            </p:extLst>
          </p:nvPr>
        </p:nvGraphicFramePr>
        <p:xfrm>
          <a:off x="6180081" y="1496472"/>
          <a:ext cx="5760000" cy="3960364"/>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a:extLst>
              <a:ext uri="{FF2B5EF4-FFF2-40B4-BE49-F238E27FC236}">
                <a16:creationId xmlns:a16="http://schemas.microsoft.com/office/drawing/2014/main" id="{A533A628-59CE-4508-9735-A5261F7A5369}"/>
              </a:ext>
            </a:extLst>
          </p:cNvPr>
          <p:cNvSpPr/>
          <p:nvPr/>
        </p:nvSpPr>
        <p:spPr>
          <a:xfrm>
            <a:off x="1154930" y="5638511"/>
            <a:ext cx="4707815" cy="954107"/>
          </a:xfrm>
          <a:prstGeom prst="rect">
            <a:avLst/>
          </a:prstGeom>
        </p:spPr>
        <p:txBody>
          <a:bodyPr wrap="square">
            <a:spAutoFit/>
          </a:bodyPr>
          <a:lstStyle/>
          <a:p>
            <a:r>
              <a:rPr lang="en-GB" sz="2800" dirty="0">
                <a:solidFill>
                  <a:srgbClr val="000000"/>
                </a:solidFill>
                <a:latin typeface="Calibri" panose="020F0502020204030204" pitchFamily="34" charset="0"/>
              </a:rPr>
              <a:t>For gas jet </a:t>
            </a:r>
            <a:r>
              <a:rPr lang="en-US" altLang="zh-CN" sz="2800" dirty="0">
                <a:solidFill>
                  <a:srgbClr val="000000"/>
                </a:solidFill>
                <a:latin typeface="Calibri" panose="020F0502020204030204" pitchFamily="34" charset="0"/>
              </a:rPr>
              <a:t>image</a:t>
            </a:r>
            <a:r>
              <a:rPr lang="en-GB" altLang="zh-CN" sz="2800" dirty="0">
                <a:solidFill>
                  <a:srgbClr val="000000"/>
                </a:solidFill>
                <a:latin typeface="Calibri" panose="020F0502020204030204" pitchFamily="34" charset="0"/>
              </a:rPr>
              <a:t>:</a:t>
            </a:r>
            <a:r>
              <a:rPr lang="zh-CN" altLang="en-US" sz="2800" dirty="0">
                <a:solidFill>
                  <a:srgbClr val="000000"/>
                </a:solidFill>
                <a:latin typeface="Calibri" panose="020F0502020204030204" pitchFamily="34" charset="0"/>
              </a:rPr>
              <a:t>  </a:t>
            </a:r>
            <a:r>
              <a:rPr lang="en-US" altLang="zh-CN" sz="2800" dirty="0">
                <a:solidFill>
                  <a:srgbClr val="000000"/>
                </a:solidFill>
                <a:latin typeface="Calibri" panose="020F0502020204030204" pitchFamily="34" charset="0"/>
              </a:rPr>
              <a:t>The photon rate per pixel = </a:t>
            </a:r>
            <a:r>
              <a:rPr lang="en-GB" sz="2800" dirty="0">
                <a:solidFill>
                  <a:srgbClr val="000000"/>
                </a:solidFill>
                <a:latin typeface="Calibri" panose="020F0502020204030204" pitchFamily="34" charset="0"/>
              </a:rPr>
              <a:t>0.117</a:t>
            </a:r>
            <a:r>
              <a:rPr lang="en-GB" sz="2800" dirty="0"/>
              <a:t> </a:t>
            </a:r>
          </a:p>
        </p:txBody>
      </p:sp>
      <p:sp>
        <p:nvSpPr>
          <p:cNvPr id="4" name="Arrow: Right 3">
            <a:extLst>
              <a:ext uri="{FF2B5EF4-FFF2-40B4-BE49-F238E27FC236}">
                <a16:creationId xmlns:a16="http://schemas.microsoft.com/office/drawing/2014/main" id="{4227852A-00D0-42CB-9B31-EF04A8622F82}"/>
              </a:ext>
            </a:extLst>
          </p:cNvPr>
          <p:cNvSpPr/>
          <p:nvPr/>
        </p:nvSpPr>
        <p:spPr>
          <a:xfrm>
            <a:off x="5369057" y="5979430"/>
            <a:ext cx="1097019" cy="587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688DEC66-003B-42E4-BC89-194183B7C036}"/>
              </a:ext>
            </a:extLst>
          </p:cNvPr>
          <p:cNvSpPr/>
          <p:nvPr/>
        </p:nvSpPr>
        <p:spPr>
          <a:xfrm>
            <a:off x="6614809" y="5669189"/>
            <a:ext cx="5162415" cy="954107"/>
          </a:xfrm>
          <a:prstGeom prst="rect">
            <a:avLst/>
          </a:prstGeom>
        </p:spPr>
        <p:txBody>
          <a:bodyPr wrap="square">
            <a:spAutoFit/>
          </a:bodyPr>
          <a:lstStyle/>
          <a:p>
            <a:r>
              <a:rPr lang="en-US" altLang="zh-CN" sz="2800" dirty="0">
                <a:solidFill>
                  <a:srgbClr val="000000"/>
                </a:solidFill>
                <a:latin typeface="Calibri" panose="020F0502020204030204" pitchFamily="34" charset="0"/>
              </a:rPr>
              <a:t>Gas </a:t>
            </a:r>
            <a:r>
              <a:rPr lang="en-GB" altLang="zh-CN" sz="2800" dirty="0">
                <a:solidFill>
                  <a:srgbClr val="000000"/>
                </a:solidFill>
                <a:latin typeface="Calibri" panose="020F0502020204030204" pitchFamily="34" charset="0"/>
              </a:rPr>
              <a:t>jet</a:t>
            </a:r>
            <a:r>
              <a:rPr lang="zh-CN" altLang="en-US" sz="2800" dirty="0">
                <a:solidFill>
                  <a:srgbClr val="000000"/>
                </a:solidFill>
                <a:latin typeface="Calibri" panose="020F0502020204030204" pitchFamily="34" charset="0"/>
              </a:rPr>
              <a:t> </a:t>
            </a:r>
            <a:r>
              <a:rPr lang="en-GB" altLang="zh-CN" sz="2800" dirty="0">
                <a:solidFill>
                  <a:srgbClr val="000000"/>
                </a:solidFill>
                <a:latin typeface="Calibri" panose="020F0502020204030204" pitchFamily="34" charset="0"/>
              </a:rPr>
              <a:t>average</a:t>
            </a:r>
            <a:r>
              <a:rPr lang="zh-CN" altLang="en-US" sz="2800" dirty="0">
                <a:solidFill>
                  <a:srgbClr val="000000"/>
                </a:solidFill>
                <a:latin typeface="Calibri" panose="020F0502020204030204" pitchFamily="34" charset="0"/>
              </a:rPr>
              <a:t> </a:t>
            </a:r>
            <a:r>
              <a:rPr lang="en-GB" altLang="zh-CN" sz="2800" dirty="0">
                <a:solidFill>
                  <a:srgbClr val="000000"/>
                </a:solidFill>
                <a:latin typeface="Calibri" panose="020F0502020204030204" pitchFamily="34" charset="0"/>
              </a:rPr>
              <a:t>number</a:t>
            </a:r>
            <a:r>
              <a:rPr lang="zh-CN" altLang="en-US" sz="2800" dirty="0">
                <a:solidFill>
                  <a:srgbClr val="000000"/>
                </a:solidFill>
                <a:latin typeface="Calibri" panose="020F0502020204030204" pitchFamily="34" charset="0"/>
              </a:rPr>
              <a:t> </a:t>
            </a:r>
            <a:r>
              <a:rPr lang="en-GB" altLang="zh-CN" sz="2800" dirty="0">
                <a:solidFill>
                  <a:srgbClr val="000000"/>
                </a:solidFill>
                <a:latin typeface="Calibri" panose="020F0502020204030204" pitchFamily="34" charset="0"/>
              </a:rPr>
              <a:t>density</a:t>
            </a:r>
            <a:r>
              <a:rPr lang="zh-CN" altLang="en-US" sz="2800" dirty="0">
                <a:solidFill>
                  <a:srgbClr val="000000"/>
                </a:solidFill>
                <a:latin typeface="Calibri" panose="020F0502020204030204" pitchFamily="34" charset="0"/>
              </a:rPr>
              <a:t> </a:t>
            </a:r>
            <a:r>
              <a:rPr lang="en-GB" altLang="zh-CN" sz="2800" dirty="0">
                <a:solidFill>
                  <a:srgbClr val="000000"/>
                </a:solidFill>
                <a:latin typeface="Calibri" panose="020F0502020204030204" pitchFamily="34" charset="0"/>
              </a:rPr>
              <a:t>=</a:t>
            </a:r>
            <a:r>
              <a:rPr lang="zh-CN" altLang="en-US" sz="2800" dirty="0">
                <a:solidFill>
                  <a:srgbClr val="000000"/>
                </a:solidFill>
                <a:latin typeface="Calibri" panose="020F0502020204030204" pitchFamily="34" charset="0"/>
              </a:rPr>
              <a:t> </a:t>
            </a:r>
            <a:r>
              <a:rPr lang="en-GB" altLang="zh-CN" sz="2800" dirty="0">
                <a:solidFill>
                  <a:srgbClr val="000000"/>
                </a:solidFill>
                <a:latin typeface="Calibri" panose="020F0502020204030204" pitchFamily="34" charset="0"/>
              </a:rPr>
              <a:t>1.12e15 m</a:t>
            </a:r>
            <a:r>
              <a:rPr lang="en-GB" altLang="zh-CN" sz="2800" baseline="30000" dirty="0">
                <a:solidFill>
                  <a:srgbClr val="000000"/>
                </a:solidFill>
                <a:latin typeface="Calibri" panose="020F0502020204030204" pitchFamily="34" charset="0"/>
              </a:rPr>
              <a:t>-3</a:t>
            </a:r>
            <a:r>
              <a:rPr lang="en-GB" altLang="zh-CN" sz="2800" dirty="0">
                <a:solidFill>
                  <a:srgbClr val="000000"/>
                </a:solidFill>
                <a:latin typeface="Calibri" panose="020F0502020204030204" pitchFamily="34" charset="0"/>
              </a:rPr>
              <a:t> or 4.62e-8 mbar</a:t>
            </a:r>
            <a:endParaRPr lang="en-GB" sz="2800" baseline="30000" dirty="0"/>
          </a:p>
        </p:txBody>
      </p:sp>
    </p:spTree>
    <p:extLst>
      <p:ext uri="{BB962C8B-B14F-4D97-AF65-F5344CB8AC3E}">
        <p14:creationId xmlns:p14="http://schemas.microsoft.com/office/powerpoint/2010/main" val="1115481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07C85-A387-4FCF-B104-D3CA383EA8D6}"/>
              </a:ext>
            </a:extLst>
          </p:cNvPr>
          <p:cNvSpPr>
            <a:spLocks noGrp="1"/>
          </p:cNvSpPr>
          <p:nvPr>
            <p:ph type="title"/>
          </p:nvPr>
        </p:nvSpPr>
        <p:spPr/>
        <p:txBody>
          <a:bodyPr/>
          <a:lstStyle/>
          <a:p>
            <a:r>
              <a:rPr lang="en-US" dirty="0"/>
              <a:t>Cross section measurement </a:t>
            </a:r>
            <a:endParaRPr lang="en-GB" dirty="0"/>
          </a:p>
        </p:txBody>
      </p:sp>
      <p:pic>
        <p:nvPicPr>
          <p:cNvPr id="4" name="Content Placeholder 3">
            <a:extLst>
              <a:ext uri="{FF2B5EF4-FFF2-40B4-BE49-F238E27FC236}">
                <a16:creationId xmlns:a16="http://schemas.microsoft.com/office/drawing/2014/main" id="{412C499F-AC35-4F95-8FA7-C1D058911E34}"/>
              </a:ext>
            </a:extLst>
          </p:cNvPr>
          <p:cNvPicPr>
            <a:picLocks noGrp="1" noChangeAspect="1"/>
          </p:cNvPicPr>
          <p:nvPr>
            <p:ph sz="quarter" idx="1"/>
          </p:nvPr>
        </p:nvPicPr>
        <p:blipFill rotWithShape="1">
          <a:blip r:embed="rId3"/>
          <a:srcRect l="15948" t="28383" r="28621" b="41446"/>
          <a:stretch/>
        </p:blipFill>
        <p:spPr>
          <a:xfrm>
            <a:off x="838200" y="1690688"/>
            <a:ext cx="10137221" cy="2822060"/>
          </a:xfrm>
          <a:prstGeom prst="rect">
            <a:avLst/>
          </a:prstGeom>
        </p:spPr>
      </p:pic>
      <p:sp>
        <p:nvSpPr>
          <p:cNvPr id="5" name="TextBox 4">
            <a:extLst>
              <a:ext uri="{FF2B5EF4-FFF2-40B4-BE49-F238E27FC236}">
                <a16:creationId xmlns:a16="http://schemas.microsoft.com/office/drawing/2014/main" id="{CD77DD54-31D4-43AD-9A6B-35438899DAC8}"/>
              </a:ext>
            </a:extLst>
          </p:cNvPr>
          <p:cNvSpPr txBox="1"/>
          <p:nvPr/>
        </p:nvSpPr>
        <p:spPr>
          <a:xfrm>
            <a:off x="1811230" y="2443747"/>
            <a:ext cx="3541486" cy="2246769"/>
          </a:xfrm>
          <a:prstGeom prst="rect">
            <a:avLst/>
          </a:prstGeom>
          <a:solidFill>
            <a:schemeClr val="bg1"/>
          </a:solidFill>
        </p:spPr>
        <p:txBody>
          <a:bodyPr wrap="square" rtlCol="0">
            <a:spAutoFit/>
          </a:bodyPr>
          <a:lstStyle/>
          <a:p>
            <a:r>
              <a:rPr lang="en-US" altLang="zh-CN" sz="2000" dirty="0"/>
              <a:t>0.96</a:t>
            </a:r>
            <a:r>
              <a:rPr lang="en-GB" altLang="zh-CN" sz="2000" dirty="0"/>
              <a:t>e15 ±</a:t>
            </a:r>
            <a:r>
              <a:rPr lang="en-US" altLang="zh-CN" sz="2000" dirty="0"/>
              <a:t>0.2</a:t>
            </a:r>
            <a:r>
              <a:rPr lang="en-GB" altLang="zh-CN" sz="2000" dirty="0"/>
              <a:t>e1</a:t>
            </a:r>
            <a:r>
              <a:rPr lang="en-US" altLang="zh-CN" sz="2000" dirty="0"/>
              <a:t>5 m</a:t>
            </a:r>
            <a:r>
              <a:rPr lang="en-US" altLang="zh-CN" sz="2000" baseline="30000" dirty="0"/>
              <a:t>-3</a:t>
            </a:r>
          </a:p>
          <a:p>
            <a:r>
              <a:rPr lang="en-GB" altLang="zh-CN" sz="2000" dirty="0"/>
              <a:t>0.98e-3 ± </a:t>
            </a:r>
            <a:r>
              <a:rPr lang="en-US" altLang="zh-CN" sz="2000" dirty="0"/>
              <a:t>0.2e-3 m</a:t>
            </a:r>
            <a:endParaRPr lang="en-GB" altLang="zh-CN" sz="2000" dirty="0"/>
          </a:p>
          <a:p>
            <a:r>
              <a:rPr lang="en-GB" sz="2000" dirty="0"/>
              <a:t>0.0059</a:t>
            </a:r>
          </a:p>
          <a:p>
            <a:r>
              <a:rPr lang="en-GB" sz="2000" dirty="0"/>
              <a:t>0.75 </a:t>
            </a:r>
            <a:r>
              <a:rPr lang="en-GB" altLang="zh-CN" sz="2000" dirty="0"/>
              <a:t>± 0.05</a:t>
            </a:r>
          </a:p>
          <a:p>
            <a:r>
              <a:rPr lang="en-GB" sz="2000" dirty="0"/>
              <a:t>0.45 </a:t>
            </a:r>
            <a:r>
              <a:rPr lang="en-GB" altLang="zh-CN" sz="2000" dirty="0"/>
              <a:t>± 0.05</a:t>
            </a:r>
          </a:p>
          <a:p>
            <a:r>
              <a:rPr lang="en-GB" sz="2000" dirty="0"/>
              <a:t>0.75 </a:t>
            </a:r>
            <a:r>
              <a:rPr lang="en-GB" altLang="zh-CN" sz="2000" dirty="0"/>
              <a:t>± 0.15</a:t>
            </a:r>
          </a:p>
          <a:p>
            <a:endParaRPr lang="en-GB" sz="2000" dirty="0"/>
          </a:p>
        </p:txBody>
      </p:sp>
      <p:sp>
        <p:nvSpPr>
          <p:cNvPr id="6" name="TextBox 5">
            <a:extLst>
              <a:ext uri="{FF2B5EF4-FFF2-40B4-BE49-F238E27FC236}">
                <a16:creationId xmlns:a16="http://schemas.microsoft.com/office/drawing/2014/main" id="{5FDAB9E4-5F8A-4AD0-A4DF-F417481A7D75}"/>
              </a:ext>
            </a:extLst>
          </p:cNvPr>
          <p:cNvSpPr txBox="1"/>
          <p:nvPr/>
        </p:nvSpPr>
        <p:spPr>
          <a:xfrm>
            <a:off x="1038687" y="4394447"/>
            <a:ext cx="3719744" cy="1015663"/>
          </a:xfrm>
          <a:prstGeom prst="rect">
            <a:avLst/>
          </a:prstGeom>
          <a:noFill/>
        </p:spPr>
        <p:txBody>
          <a:bodyPr wrap="square" rtlCol="0">
            <a:spAutoFit/>
          </a:bodyPr>
          <a:lstStyle/>
          <a:p>
            <a:r>
              <a:rPr lang="el-GR" sz="2000" dirty="0"/>
              <a:t>η</a:t>
            </a:r>
            <a:r>
              <a:rPr lang="en-GB" sz="2000" baseline="-25000" dirty="0"/>
              <a:t>PC</a:t>
            </a:r>
            <a:r>
              <a:rPr lang="en-GB" sz="2000" dirty="0"/>
              <a:t> = 0.19 </a:t>
            </a:r>
            <a:r>
              <a:rPr lang="en-GB" altLang="zh-CN" sz="2000" dirty="0"/>
              <a:t>± 0.02</a:t>
            </a:r>
          </a:p>
          <a:p>
            <a:r>
              <a:rPr lang="en-GB" sz="2000" dirty="0"/>
              <a:t>N = 15700 </a:t>
            </a:r>
            <a:r>
              <a:rPr lang="en-GB" altLang="zh-CN" sz="2000" dirty="0"/>
              <a:t>± 100</a:t>
            </a:r>
          </a:p>
          <a:p>
            <a:r>
              <a:rPr lang="en-GB" sz="2000" dirty="0" err="1"/>
              <a:t>Δt</a:t>
            </a:r>
            <a:r>
              <a:rPr lang="en-GB" sz="2000" dirty="0"/>
              <a:t> = 1600 s</a:t>
            </a:r>
            <a:endParaRPr lang="en-GB" sz="2000" baseline="-25000" dirty="0"/>
          </a:p>
        </p:txBody>
      </p:sp>
      <p:sp>
        <p:nvSpPr>
          <p:cNvPr id="7" name="TextBox 6">
            <a:extLst>
              <a:ext uri="{FF2B5EF4-FFF2-40B4-BE49-F238E27FC236}">
                <a16:creationId xmlns:a16="http://schemas.microsoft.com/office/drawing/2014/main" id="{C121D0F2-4405-4BE4-8EE2-1BD823649065}"/>
              </a:ext>
            </a:extLst>
          </p:cNvPr>
          <p:cNvSpPr txBox="1"/>
          <p:nvPr/>
        </p:nvSpPr>
        <p:spPr>
          <a:xfrm>
            <a:off x="5352716" y="5443575"/>
            <a:ext cx="6281565" cy="523220"/>
          </a:xfrm>
          <a:prstGeom prst="rect">
            <a:avLst/>
          </a:prstGeom>
          <a:noFill/>
        </p:spPr>
        <p:txBody>
          <a:bodyPr wrap="square" rtlCol="0">
            <a:spAutoFit/>
          </a:bodyPr>
          <a:lstStyle/>
          <a:p>
            <a:r>
              <a:rPr lang="en-US" altLang="zh-CN" sz="2800" dirty="0"/>
              <a:t>Cross section: 1.07±0.55 e-18 cm</a:t>
            </a:r>
            <a:r>
              <a:rPr lang="en-US" altLang="zh-CN" sz="2800" baseline="30000" dirty="0"/>
              <a:t>-2</a:t>
            </a:r>
            <a:endParaRPr lang="en-GB" sz="2800" baseline="30000" dirty="0"/>
          </a:p>
        </p:txBody>
      </p:sp>
    </p:spTree>
    <p:extLst>
      <p:ext uri="{BB962C8B-B14F-4D97-AF65-F5344CB8AC3E}">
        <p14:creationId xmlns:p14="http://schemas.microsoft.com/office/powerpoint/2010/main" val="328259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6DE0D7FF-A4EA-4913-B372-32F3041901A6}"/>
              </a:ext>
            </a:extLst>
          </p:cNvPr>
          <p:cNvPicPr>
            <a:picLocks noChangeAspect="1"/>
          </p:cNvPicPr>
          <p:nvPr/>
        </p:nvPicPr>
        <p:blipFill>
          <a:blip r:embed="rId2"/>
          <a:stretch>
            <a:fillRect/>
          </a:stretch>
        </p:blipFill>
        <p:spPr>
          <a:xfrm>
            <a:off x="1435367" y="2698500"/>
            <a:ext cx="6731368" cy="3698125"/>
          </a:xfrm>
          <a:prstGeom prst="rect">
            <a:avLst/>
          </a:prstGeom>
        </p:spPr>
      </p:pic>
      <p:sp>
        <p:nvSpPr>
          <p:cNvPr id="2" name="Title 1">
            <a:extLst>
              <a:ext uri="{FF2B5EF4-FFF2-40B4-BE49-F238E27FC236}">
                <a16:creationId xmlns:a16="http://schemas.microsoft.com/office/drawing/2014/main" id="{737A7A10-EFC1-42EE-B4F4-F46432D60835}"/>
              </a:ext>
            </a:extLst>
          </p:cNvPr>
          <p:cNvSpPr>
            <a:spLocks noGrp="1"/>
          </p:cNvSpPr>
          <p:nvPr>
            <p:ph type="title"/>
          </p:nvPr>
        </p:nvSpPr>
        <p:spPr/>
        <p:txBody>
          <a:bodyPr/>
          <a:lstStyle/>
          <a:p>
            <a:r>
              <a:rPr lang="en-GB" dirty="0"/>
              <a:t>Comparison to the theory</a:t>
            </a:r>
          </a:p>
        </p:txBody>
      </p:sp>
      <p:pic>
        <p:nvPicPr>
          <p:cNvPr id="21" name="Content Placeholder 20">
            <a:extLst>
              <a:ext uri="{FF2B5EF4-FFF2-40B4-BE49-F238E27FC236}">
                <a16:creationId xmlns:a16="http://schemas.microsoft.com/office/drawing/2014/main" id="{80A705AA-B2D0-4436-B79F-BA1091360E24}"/>
              </a:ext>
            </a:extLst>
          </p:cNvPr>
          <p:cNvPicPr>
            <a:picLocks noGrp="1" noChangeAspect="1"/>
          </p:cNvPicPr>
          <p:nvPr>
            <p:ph sz="quarter" idx="1"/>
          </p:nvPr>
        </p:nvPicPr>
        <p:blipFill rotWithShape="1">
          <a:blip r:embed="rId3"/>
          <a:srcRect l="8975" t="41445" r="30555" b="47391"/>
          <a:stretch/>
        </p:blipFill>
        <p:spPr>
          <a:xfrm>
            <a:off x="1304924" y="1824664"/>
            <a:ext cx="4857751" cy="485774"/>
          </a:xfrm>
          <a:prstGeom prst="rect">
            <a:avLst/>
          </a:prstGeom>
        </p:spPr>
      </p:pic>
      <p:sp>
        <p:nvSpPr>
          <p:cNvPr id="5" name="Oval 4">
            <a:extLst>
              <a:ext uri="{FF2B5EF4-FFF2-40B4-BE49-F238E27FC236}">
                <a16:creationId xmlns:a16="http://schemas.microsoft.com/office/drawing/2014/main" id="{0B839F40-2995-4008-9CDD-FFF438D7A58B}"/>
              </a:ext>
            </a:extLst>
          </p:cNvPr>
          <p:cNvSpPr/>
          <p:nvPr/>
        </p:nvSpPr>
        <p:spPr>
          <a:xfrm>
            <a:off x="7240429" y="4327359"/>
            <a:ext cx="45719" cy="45719"/>
          </a:xfrm>
          <a:prstGeom prst="ellipse">
            <a:avLst/>
          </a:prstGeom>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ED5710B4-ACEC-4194-9543-0A3D0D6E053B}"/>
              </a:ext>
            </a:extLst>
          </p:cNvPr>
          <p:cNvCxnSpPr>
            <a:cxnSpLocks/>
          </p:cNvCxnSpPr>
          <p:nvPr/>
        </p:nvCxnSpPr>
        <p:spPr>
          <a:xfrm>
            <a:off x="7263288" y="4247665"/>
            <a:ext cx="0" cy="18677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11C7BF4-F177-46A6-8D72-6C5328A7E3DB}"/>
              </a:ext>
            </a:extLst>
          </p:cNvPr>
          <p:cNvCxnSpPr>
            <a:cxnSpLocks/>
          </p:cNvCxnSpPr>
          <p:nvPr/>
        </p:nvCxnSpPr>
        <p:spPr>
          <a:xfrm>
            <a:off x="7184571" y="4246083"/>
            <a:ext cx="151812" cy="158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9751950-65B1-41B9-8CCF-76DE252473EA}"/>
              </a:ext>
            </a:extLst>
          </p:cNvPr>
          <p:cNvCxnSpPr>
            <a:cxnSpLocks/>
          </p:cNvCxnSpPr>
          <p:nvPr/>
        </p:nvCxnSpPr>
        <p:spPr>
          <a:xfrm>
            <a:off x="7184571" y="4434436"/>
            <a:ext cx="151812"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9CD0CC5-EDC8-4BF5-B0E6-4C70D605812E}"/>
              </a:ext>
            </a:extLst>
          </p:cNvPr>
          <p:cNvCxnSpPr>
            <a:cxnSpLocks/>
          </p:cNvCxnSpPr>
          <p:nvPr/>
        </p:nvCxnSpPr>
        <p:spPr>
          <a:xfrm flipH="1">
            <a:off x="4772026" y="3050505"/>
            <a:ext cx="390526" cy="1308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DC54EF3-1A06-4A74-A56F-A2418717D587}"/>
              </a:ext>
            </a:extLst>
          </p:cNvPr>
          <p:cNvSpPr txBox="1"/>
          <p:nvPr/>
        </p:nvSpPr>
        <p:spPr>
          <a:xfrm>
            <a:off x="5162552" y="2681173"/>
            <a:ext cx="1619250" cy="369332"/>
          </a:xfrm>
          <a:prstGeom prst="rect">
            <a:avLst/>
          </a:prstGeom>
          <a:noFill/>
        </p:spPr>
        <p:txBody>
          <a:bodyPr wrap="square" rtlCol="0">
            <a:spAutoFit/>
          </a:bodyPr>
          <a:lstStyle/>
          <a:p>
            <a:r>
              <a:rPr lang="en-GB" dirty="0"/>
              <a:t>Prediction</a:t>
            </a:r>
          </a:p>
        </p:txBody>
      </p:sp>
      <p:cxnSp>
        <p:nvCxnSpPr>
          <p:cNvPr id="19" name="Straight Arrow Connector 18">
            <a:extLst>
              <a:ext uri="{FF2B5EF4-FFF2-40B4-BE49-F238E27FC236}">
                <a16:creationId xmlns:a16="http://schemas.microsoft.com/office/drawing/2014/main" id="{82B5266F-E174-46BC-964B-EC6CBE26B812}"/>
              </a:ext>
            </a:extLst>
          </p:cNvPr>
          <p:cNvCxnSpPr>
            <a:cxnSpLocks/>
          </p:cNvCxnSpPr>
          <p:nvPr/>
        </p:nvCxnSpPr>
        <p:spPr>
          <a:xfrm flipH="1">
            <a:off x="7426482" y="4029075"/>
            <a:ext cx="939643" cy="2170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1618F42-0DD7-4B54-9E81-1FDD7981C5F0}"/>
              </a:ext>
            </a:extLst>
          </p:cNvPr>
          <p:cNvSpPr txBox="1"/>
          <p:nvPr/>
        </p:nvSpPr>
        <p:spPr>
          <a:xfrm>
            <a:off x="8329927" y="3748926"/>
            <a:ext cx="3461019" cy="369332"/>
          </a:xfrm>
          <a:prstGeom prst="rect">
            <a:avLst/>
          </a:prstGeom>
          <a:noFill/>
        </p:spPr>
        <p:txBody>
          <a:bodyPr wrap="square" rtlCol="0">
            <a:spAutoFit/>
          </a:bodyPr>
          <a:lstStyle/>
          <a:p>
            <a:r>
              <a:rPr lang="en-US" altLang="zh-CN" dirty="0"/>
              <a:t>Experiment: 1.07±0.55 e-18</a:t>
            </a:r>
            <a:endParaRPr lang="en-GB" dirty="0"/>
          </a:p>
        </p:txBody>
      </p:sp>
      <p:sp>
        <p:nvSpPr>
          <p:cNvPr id="23" name="Arrow: Right 22">
            <a:extLst>
              <a:ext uri="{FF2B5EF4-FFF2-40B4-BE49-F238E27FC236}">
                <a16:creationId xmlns:a16="http://schemas.microsoft.com/office/drawing/2014/main" id="{52453DC2-3AA9-45E1-8F1A-FE67ACE0F964}"/>
              </a:ext>
            </a:extLst>
          </p:cNvPr>
          <p:cNvSpPr/>
          <p:nvPr/>
        </p:nvSpPr>
        <p:spPr>
          <a:xfrm>
            <a:off x="6457950" y="1962150"/>
            <a:ext cx="571500" cy="3482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81D18599-8AC1-4488-BB87-36B20F487DA0}"/>
              </a:ext>
            </a:extLst>
          </p:cNvPr>
          <p:cNvSpPr/>
          <p:nvPr/>
        </p:nvSpPr>
        <p:spPr>
          <a:xfrm>
            <a:off x="7296307" y="1971731"/>
            <a:ext cx="4121641" cy="369332"/>
          </a:xfrm>
          <a:prstGeom prst="rect">
            <a:avLst/>
          </a:prstGeom>
        </p:spPr>
        <p:txBody>
          <a:bodyPr wrap="none">
            <a:spAutoFit/>
          </a:bodyPr>
          <a:lstStyle/>
          <a:p>
            <a:r>
              <a:rPr lang="en-GB" dirty="0"/>
              <a:t>1.5</a:t>
            </a:r>
            <a:r>
              <a:rPr lang="en-US" altLang="zh-CN" dirty="0"/>
              <a:t>9</a:t>
            </a:r>
            <a:r>
              <a:rPr lang="en-GB" dirty="0"/>
              <a:t>e-18 cm</a:t>
            </a:r>
            <a:r>
              <a:rPr lang="en-GB" baseline="30000" dirty="0"/>
              <a:t>-2</a:t>
            </a:r>
            <a:r>
              <a:rPr lang="en-GB" dirty="0"/>
              <a:t> for 5keV electron beam</a:t>
            </a:r>
          </a:p>
        </p:txBody>
      </p:sp>
    </p:spTree>
    <p:extLst>
      <p:ext uri="{BB962C8B-B14F-4D97-AF65-F5344CB8AC3E}">
        <p14:creationId xmlns:p14="http://schemas.microsoft.com/office/powerpoint/2010/main" val="957264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A661B-C6A6-4B92-AB83-781E32277904}"/>
              </a:ext>
            </a:extLst>
          </p:cNvPr>
          <p:cNvSpPr>
            <a:spLocks noGrp="1"/>
          </p:cNvSpPr>
          <p:nvPr>
            <p:ph type="title"/>
          </p:nvPr>
        </p:nvSpPr>
        <p:spPr>
          <a:xfrm>
            <a:off x="838200" y="-140714"/>
            <a:ext cx="10515600" cy="1325563"/>
          </a:xfrm>
        </p:spPr>
        <p:txBody>
          <a:bodyPr/>
          <a:lstStyle/>
          <a:p>
            <a:r>
              <a:rPr lang="en-GB" dirty="0"/>
              <a:t>Preliminary results </a:t>
            </a:r>
            <a:r>
              <a:rPr lang="en-US" altLang="zh-CN" dirty="0"/>
              <a:t>of</a:t>
            </a:r>
            <a:r>
              <a:rPr lang="en-GB" dirty="0"/>
              <a:t> Neon gas jet</a:t>
            </a:r>
          </a:p>
        </p:txBody>
      </p:sp>
      <p:sp>
        <p:nvSpPr>
          <p:cNvPr id="3" name="Slide Number Placeholder 2">
            <a:extLst>
              <a:ext uri="{FF2B5EF4-FFF2-40B4-BE49-F238E27FC236}">
                <a16:creationId xmlns:a16="http://schemas.microsoft.com/office/drawing/2014/main" id="{317138ED-DCFA-419C-BDF6-1EA1BBDDB4DF}"/>
              </a:ext>
            </a:extLst>
          </p:cNvPr>
          <p:cNvSpPr>
            <a:spLocks noGrp="1"/>
          </p:cNvSpPr>
          <p:nvPr>
            <p:ph type="sldNum" sz="quarter" idx="12"/>
          </p:nvPr>
        </p:nvSpPr>
        <p:spPr/>
        <p:txBody>
          <a:bodyPr/>
          <a:lstStyle/>
          <a:p>
            <a:fld id="{8211CE53-49BE-4E77-AA51-4D5D527F3FB5}" type="slidenum">
              <a:rPr lang="en-US" smtClean="0"/>
              <a:pPr/>
              <a:t>17</a:t>
            </a:fld>
            <a:endParaRPr lang="en-US" dirty="0"/>
          </a:p>
        </p:txBody>
      </p:sp>
      <p:pic>
        <p:nvPicPr>
          <p:cNvPr id="9" name="Picture 8">
            <a:extLst>
              <a:ext uri="{FF2B5EF4-FFF2-40B4-BE49-F238E27FC236}">
                <a16:creationId xmlns:a16="http://schemas.microsoft.com/office/drawing/2014/main" id="{5B785646-8930-4674-B822-26DED0ECCEE4}"/>
              </a:ext>
            </a:extLst>
          </p:cNvPr>
          <p:cNvPicPr>
            <a:picLocks noChangeAspect="1"/>
          </p:cNvPicPr>
          <p:nvPr/>
        </p:nvPicPr>
        <p:blipFill rotWithShape="1">
          <a:blip r:embed="rId2"/>
          <a:srcRect l="5704" t="19472" r="8932" b="4213"/>
          <a:stretch/>
        </p:blipFill>
        <p:spPr>
          <a:xfrm>
            <a:off x="6528091" y="986984"/>
            <a:ext cx="4683396" cy="3160451"/>
          </a:xfrm>
          <a:prstGeom prst="rect">
            <a:avLst/>
          </a:prstGeom>
        </p:spPr>
      </p:pic>
      <p:pic>
        <p:nvPicPr>
          <p:cNvPr id="10" name="Picture 9">
            <a:extLst>
              <a:ext uri="{FF2B5EF4-FFF2-40B4-BE49-F238E27FC236}">
                <a16:creationId xmlns:a16="http://schemas.microsoft.com/office/drawing/2014/main" id="{39375D38-197B-4EC8-89FA-E507B4A12497}"/>
              </a:ext>
            </a:extLst>
          </p:cNvPr>
          <p:cNvPicPr>
            <a:picLocks noChangeAspect="1"/>
          </p:cNvPicPr>
          <p:nvPr/>
        </p:nvPicPr>
        <p:blipFill rotWithShape="1">
          <a:blip r:embed="rId3"/>
          <a:srcRect l="6290" t="19472" r="8347" b="4213"/>
          <a:stretch/>
        </p:blipFill>
        <p:spPr>
          <a:xfrm>
            <a:off x="1143315" y="929483"/>
            <a:ext cx="4683396" cy="3160451"/>
          </a:xfrm>
          <a:prstGeom prst="rect">
            <a:avLst/>
          </a:prstGeom>
        </p:spPr>
      </p:pic>
      <p:grpSp>
        <p:nvGrpSpPr>
          <p:cNvPr id="11" name="Group 10">
            <a:extLst>
              <a:ext uri="{FF2B5EF4-FFF2-40B4-BE49-F238E27FC236}">
                <a16:creationId xmlns:a16="http://schemas.microsoft.com/office/drawing/2014/main" id="{5D617D09-AA45-4E54-BB37-8F0341050B17}"/>
              </a:ext>
            </a:extLst>
          </p:cNvPr>
          <p:cNvGrpSpPr/>
          <p:nvPr/>
        </p:nvGrpSpPr>
        <p:grpSpPr>
          <a:xfrm>
            <a:off x="9400556" y="4489811"/>
            <a:ext cx="2287508" cy="1686756"/>
            <a:chOff x="5131294" y="3160452"/>
            <a:chExt cx="2287508" cy="1686756"/>
          </a:xfrm>
        </p:grpSpPr>
        <p:pic>
          <p:nvPicPr>
            <p:cNvPr id="12" name="Picture 11">
              <a:extLst>
                <a:ext uri="{FF2B5EF4-FFF2-40B4-BE49-F238E27FC236}">
                  <a16:creationId xmlns:a16="http://schemas.microsoft.com/office/drawing/2014/main" id="{541AC5D1-918C-4BD7-85AA-E555EFC002E8}"/>
                </a:ext>
              </a:extLst>
            </p:cNvPr>
            <p:cNvPicPr>
              <a:picLocks noChangeAspect="1"/>
            </p:cNvPicPr>
            <p:nvPr/>
          </p:nvPicPr>
          <p:blipFill rotWithShape="1">
            <a:blip r:embed="rId4"/>
            <a:srcRect l="8303" t="40732" r="57705" b="14328"/>
            <a:stretch/>
          </p:blipFill>
          <p:spPr>
            <a:xfrm>
              <a:off x="5131294" y="3160452"/>
              <a:ext cx="1864310" cy="1686756"/>
            </a:xfrm>
            <a:prstGeom prst="rect">
              <a:avLst/>
            </a:prstGeom>
          </p:spPr>
        </p:pic>
        <p:cxnSp>
          <p:nvCxnSpPr>
            <p:cNvPr id="13" name="Straight Arrow Connector 12">
              <a:extLst>
                <a:ext uri="{FF2B5EF4-FFF2-40B4-BE49-F238E27FC236}">
                  <a16:creationId xmlns:a16="http://schemas.microsoft.com/office/drawing/2014/main" id="{5E419CF1-0806-4167-B58F-20ECA6E0A8E1}"/>
                </a:ext>
              </a:extLst>
            </p:cNvPr>
            <p:cNvCxnSpPr>
              <a:cxnSpLocks/>
            </p:cNvCxnSpPr>
            <p:nvPr/>
          </p:nvCxnSpPr>
          <p:spPr>
            <a:xfrm>
              <a:off x="6181788" y="4722348"/>
              <a:ext cx="813816" cy="0"/>
            </a:xfrm>
            <a:prstGeom prst="straightConnector1">
              <a:avLst/>
            </a:prstGeom>
            <a:ln w="57150">
              <a:headEnd type="triangle"/>
              <a:tailEnd type="triangle"/>
            </a:ln>
          </p:spPr>
          <p:style>
            <a:lnRef idx="2">
              <a:schemeClr val="accent3"/>
            </a:lnRef>
            <a:fillRef idx="0">
              <a:schemeClr val="accent3"/>
            </a:fillRef>
            <a:effectRef idx="1">
              <a:schemeClr val="accent3"/>
            </a:effectRef>
            <a:fontRef idx="minor">
              <a:schemeClr val="tx1"/>
            </a:fontRef>
          </p:style>
        </p:cxnSp>
        <p:sp>
          <p:nvSpPr>
            <p:cNvPr id="14" name="TextBox 13">
              <a:extLst>
                <a:ext uri="{FF2B5EF4-FFF2-40B4-BE49-F238E27FC236}">
                  <a16:creationId xmlns:a16="http://schemas.microsoft.com/office/drawing/2014/main" id="{9AACC1A8-12DE-4644-9C50-4644FB7E44F0}"/>
                </a:ext>
              </a:extLst>
            </p:cNvPr>
            <p:cNvSpPr txBox="1"/>
            <p:nvPr/>
          </p:nvSpPr>
          <p:spPr>
            <a:xfrm>
              <a:off x="6214369" y="4370773"/>
              <a:ext cx="781235" cy="369332"/>
            </a:xfrm>
            <a:prstGeom prst="rect">
              <a:avLst/>
            </a:prstGeom>
            <a:noFill/>
          </p:spPr>
          <p:txBody>
            <a:bodyPr wrap="square" rtlCol="0">
              <a:spAutoFit/>
            </a:bodyPr>
            <a:lstStyle/>
            <a:p>
              <a:r>
                <a:rPr lang="en-GB" dirty="0">
                  <a:solidFill>
                    <a:srgbClr val="FF0000"/>
                  </a:solidFill>
                </a:rPr>
                <a:t>5 mm</a:t>
              </a:r>
            </a:p>
          </p:txBody>
        </p:sp>
        <p:cxnSp>
          <p:nvCxnSpPr>
            <p:cNvPr id="15" name="Straight Arrow Connector 14">
              <a:extLst>
                <a:ext uri="{FF2B5EF4-FFF2-40B4-BE49-F238E27FC236}">
                  <a16:creationId xmlns:a16="http://schemas.microsoft.com/office/drawing/2014/main" id="{80E0FD73-3217-4509-9DDD-2B6EAF1C328F}"/>
                </a:ext>
              </a:extLst>
            </p:cNvPr>
            <p:cNvCxnSpPr/>
            <p:nvPr/>
          </p:nvCxnSpPr>
          <p:spPr>
            <a:xfrm>
              <a:off x="6356412" y="3279846"/>
              <a:ext cx="506027" cy="0"/>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cxnSp>
          <p:nvCxnSpPr>
            <p:cNvPr id="16" name="Straight Arrow Connector 15">
              <a:extLst>
                <a:ext uri="{FF2B5EF4-FFF2-40B4-BE49-F238E27FC236}">
                  <a16:creationId xmlns:a16="http://schemas.microsoft.com/office/drawing/2014/main" id="{AE147E8D-4128-44B7-B39F-CEA970DF5FFF}"/>
                </a:ext>
              </a:extLst>
            </p:cNvPr>
            <p:cNvCxnSpPr/>
            <p:nvPr/>
          </p:nvCxnSpPr>
          <p:spPr>
            <a:xfrm>
              <a:off x="6374167" y="3279846"/>
              <a:ext cx="0" cy="46653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17" name="TextBox 16">
              <a:extLst>
                <a:ext uri="{FF2B5EF4-FFF2-40B4-BE49-F238E27FC236}">
                  <a16:creationId xmlns:a16="http://schemas.microsoft.com/office/drawing/2014/main" id="{EC0C2097-0D8D-4AC3-BCB8-9C1F1D818BEE}"/>
                </a:ext>
              </a:extLst>
            </p:cNvPr>
            <p:cNvSpPr txBox="1"/>
            <p:nvPr/>
          </p:nvSpPr>
          <p:spPr>
            <a:xfrm>
              <a:off x="6637567" y="3208822"/>
              <a:ext cx="781235" cy="369332"/>
            </a:xfrm>
            <a:prstGeom prst="rect">
              <a:avLst/>
            </a:prstGeom>
            <a:noFill/>
          </p:spPr>
          <p:txBody>
            <a:bodyPr wrap="square" rtlCol="0">
              <a:spAutoFit/>
            </a:bodyPr>
            <a:lstStyle/>
            <a:p>
              <a:r>
                <a:rPr lang="en-GB" dirty="0">
                  <a:solidFill>
                    <a:srgbClr val="FF0000"/>
                  </a:solidFill>
                </a:rPr>
                <a:t>y</a:t>
              </a:r>
            </a:p>
          </p:txBody>
        </p:sp>
        <p:sp>
          <p:nvSpPr>
            <p:cNvPr id="18" name="TextBox 17">
              <a:extLst>
                <a:ext uri="{FF2B5EF4-FFF2-40B4-BE49-F238E27FC236}">
                  <a16:creationId xmlns:a16="http://schemas.microsoft.com/office/drawing/2014/main" id="{E96EF20E-F340-4C90-B8CA-E2FDB0F42AD8}"/>
                </a:ext>
              </a:extLst>
            </p:cNvPr>
            <p:cNvSpPr txBox="1"/>
            <p:nvPr/>
          </p:nvSpPr>
          <p:spPr>
            <a:xfrm>
              <a:off x="6391923" y="3561711"/>
              <a:ext cx="781235" cy="369332"/>
            </a:xfrm>
            <a:prstGeom prst="rect">
              <a:avLst/>
            </a:prstGeom>
            <a:noFill/>
          </p:spPr>
          <p:txBody>
            <a:bodyPr wrap="square" rtlCol="0">
              <a:spAutoFit/>
            </a:bodyPr>
            <a:lstStyle/>
            <a:p>
              <a:r>
                <a:rPr lang="en-GB" dirty="0">
                  <a:solidFill>
                    <a:srgbClr val="FF0000"/>
                  </a:solidFill>
                </a:rPr>
                <a:t>x</a:t>
              </a:r>
            </a:p>
          </p:txBody>
        </p:sp>
      </p:grpSp>
      <p:sp>
        <p:nvSpPr>
          <p:cNvPr id="19" name="TextBox 18">
            <a:extLst>
              <a:ext uri="{FF2B5EF4-FFF2-40B4-BE49-F238E27FC236}">
                <a16:creationId xmlns:a16="http://schemas.microsoft.com/office/drawing/2014/main" id="{DFED3BDC-FE64-474D-BA40-3240062C54CA}"/>
              </a:ext>
            </a:extLst>
          </p:cNvPr>
          <p:cNvSpPr txBox="1"/>
          <p:nvPr/>
        </p:nvSpPr>
        <p:spPr>
          <a:xfrm>
            <a:off x="1548570" y="4255971"/>
            <a:ext cx="5374105" cy="1077218"/>
          </a:xfrm>
          <a:prstGeom prst="rect">
            <a:avLst/>
          </a:prstGeom>
          <a:noFill/>
        </p:spPr>
        <p:txBody>
          <a:bodyPr wrap="square" rtlCol="0">
            <a:spAutoFit/>
          </a:bodyPr>
          <a:lstStyle/>
          <a:p>
            <a:r>
              <a:rPr lang="en-GB" sz="1600" dirty="0"/>
              <a:t>Electron energy: 3 keV</a:t>
            </a:r>
          </a:p>
          <a:p>
            <a:r>
              <a:rPr lang="en-GB" sz="1600" dirty="0"/>
              <a:t>Beam current: 0.50mA</a:t>
            </a:r>
          </a:p>
          <a:p>
            <a:r>
              <a:rPr lang="en-GB" sz="1600" dirty="0"/>
              <a:t>Integration time: </a:t>
            </a:r>
            <a:r>
              <a:rPr lang="en-GB" sz="1600" i="0" dirty="0">
                <a:latin typeface="+mj-lt"/>
              </a:rPr>
              <a:t>200 s for N</a:t>
            </a:r>
            <a:r>
              <a:rPr lang="en-GB" sz="1600" i="0" baseline="-25000" dirty="0">
                <a:latin typeface="+mj-lt"/>
              </a:rPr>
              <a:t>2</a:t>
            </a:r>
            <a:r>
              <a:rPr lang="en-GB" sz="1600" i="0" dirty="0">
                <a:latin typeface="+mj-lt"/>
              </a:rPr>
              <a:t>, 4000 s for Neon</a:t>
            </a:r>
            <a:endParaRPr lang="en-GB" sz="1600" dirty="0"/>
          </a:p>
          <a:p>
            <a:r>
              <a:rPr lang="en-GB" sz="1600" dirty="0"/>
              <a:t>Inlet pressure: 5bar</a:t>
            </a:r>
          </a:p>
        </p:txBody>
      </p:sp>
      <p:sp>
        <p:nvSpPr>
          <p:cNvPr id="20" name="TextBox 19">
            <a:extLst>
              <a:ext uri="{FF2B5EF4-FFF2-40B4-BE49-F238E27FC236}">
                <a16:creationId xmlns:a16="http://schemas.microsoft.com/office/drawing/2014/main" id="{C5603016-7B14-414B-AAED-EDD8450229D8}"/>
              </a:ext>
            </a:extLst>
          </p:cNvPr>
          <p:cNvSpPr txBox="1"/>
          <p:nvPr/>
        </p:nvSpPr>
        <p:spPr>
          <a:xfrm>
            <a:off x="6194694" y="5441725"/>
            <a:ext cx="3377890" cy="338554"/>
          </a:xfrm>
          <a:prstGeom prst="rect">
            <a:avLst/>
          </a:prstGeom>
          <a:noFill/>
        </p:spPr>
        <p:txBody>
          <a:bodyPr wrap="square" rtlCol="0">
            <a:spAutoFit/>
          </a:bodyPr>
          <a:lstStyle/>
          <a:p>
            <a:r>
              <a:rPr lang="en-GB" sz="1600" dirty="0"/>
              <a:t>Image from the phosphor screen</a:t>
            </a:r>
          </a:p>
        </p:txBody>
      </p:sp>
    </p:spTree>
    <p:extLst>
      <p:ext uri="{BB962C8B-B14F-4D97-AF65-F5344CB8AC3E}">
        <p14:creationId xmlns:p14="http://schemas.microsoft.com/office/powerpoint/2010/main" val="3288417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05B46-B651-4AA9-BC66-442DB26D3993}"/>
              </a:ext>
            </a:extLst>
          </p:cNvPr>
          <p:cNvSpPr>
            <a:spLocks noGrp="1"/>
          </p:cNvSpPr>
          <p:nvPr>
            <p:ph type="title"/>
          </p:nvPr>
        </p:nvSpPr>
        <p:spPr/>
        <p:txBody>
          <a:bodyPr/>
          <a:lstStyle/>
          <a:p>
            <a:r>
              <a:rPr lang="en-GB" dirty="0"/>
              <a:t>Comparison between N</a:t>
            </a:r>
            <a:r>
              <a:rPr lang="en-GB" baseline="-25000" dirty="0"/>
              <a:t>2 </a:t>
            </a:r>
            <a:r>
              <a:rPr lang="en-GB" dirty="0"/>
              <a:t>and Neon</a:t>
            </a:r>
          </a:p>
        </p:txBody>
      </p:sp>
      <p:sp>
        <p:nvSpPr>
          <p:cNvPr id="3" name="Content Placeholder 2">
            <a:extLst>
              <a:ext uri="{FF2B5EF4-FFF2-40B4-BE49-F238E27FC236}">
                <a16:creationId xmlns:a16="http://schemas.microsoft.com/office/drawing/2014/main" id="{8B81CE98-568F-462A-A2BA-B157250789F7}"/>
              </a:ext>
            </a:extLst>
          </p:cNvPr>
          <p:cNvSpPr>
            <a:spLocks noGrp="1"/>
          </p:cNvSpPr>
          <p:nvPr>
            <p:ph sz="quarter" idx="1"/>
          </p:nvPr>
        </p:nvSpPr>
        <p:spPr>
          <a:xfrm>
            <a:off x="816864" y="1575880"/>
            <a:ext cx="10871200" cy="4520119"/>
          </a:xfrm>
        </p:spPr>
        <p:txBody>
          <a:bodyPr/>
          <a:lstStyle/>
          <a:p>
            <a:pPr algn="l"/>
            <a:r>
              <a:rPr lang="en-GB" dirty="0"/>
              <a:t>Gas jet condition: inlet 5 bar</a:t>
            </a:r>
          </a:p>
          <a:p>
            <a:pPr algn="l"/>
            <a:r>
              <a:rPr lang="en-GB" dirty="0"/>
              <a:t>Photon number per second</a:t>
            </a:r>
          </a:p>
          <a:p>
            <a:pPr lvl="1" algn="l"/>
            <a:r>
              <a:rPr lang="en-GB" dirty="0"/>
              <a:t>Nitrogen: 5.63</a:t>
            </a:r>
          </a:p>
          <a:p>
            <a:pPr lvl="1" algn="l"/>
            <a:r>
              <a:rPr lang="en-GB" dirty="0"/>
              <a:t>Neon: 0.77</a:t>
            </a:r>
          </a:p>
          <a:p>
            <a:pPr algn="l"/>
            <a:r>
              <a:rPr lang="en-GB" dirty="0"/>
              <a:t>Ratio of Nitrogen/Neon: 7.32</a:t>
            </a:r>
          </a:p>
          <a:p>
            <a:pPr lvl="1" algn="l"/>
            <a:endParaRPr lang="en-GB" dirty="0"/>
          </a:p>
        </p:txBody>
      </p:sp>
    </p:spTree>
    <p:extLst>
      <p:ext uri="{BB962C8B-B14F-4D97-AF65-F5344CB8AC3E}">
        <p14:creationId xmlns:p14="http://schemas.microsoft.com/office/powerpoint/2010/main" val="1388954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B035B-1F17-4FD6-89EF-9E86EC1055F4}"/>
              </a:ext>
            </a:extLst>
          </p:cNvPr>
          <p:cNvSpPr>
            <a:spLocks noGrp="1"/>
          </p:cNvSpPr>
          <p:nvPr>
            <p:ph type="title"/>
          </p:nvPr>
        </p:nvSpPr>
        <p:spPr/>
        <p:txBody>
          <a:bodyPr/>
          <a:lstStyle/>
          <a:p>
            <a:r>
              <a:rPr lang="en-US" dirty="0"/>
              <a:t>Possible reason</a:t>
            </a:r>
            <a:endParaRPr lang="en-GB" dirty="0"/>
          </a:p>
        </p:txBody>
      </p:sp>
      <p:graphicFrame>
        <p:nvGraphicFramePr>
          <p:cNvPr id="4" name="Table 3">
            <a:extLst>
              <a:ext uri="{FF2B5EF4-FFF2-40B4-BE49-F238E27FC236}">
                <a16:creationId xmlns:a16="http://schemas.microsoft.com/office/drawing/2014/main" id="{6DCF1CEF-0202-40C0-96ED-AC2A2039837A}"/>
              </a:ext>
            </a:extLst>
          </p:cNvPr>
          <p:cNvGraphicFramePr>
            <a:graphicFrameLocks noGrp="1"/>
          </p:cNvGraphicFramePr>
          <p:nvPr>
            <p:extLst>
              <p:ext uri="{D42A27DB-BD31-4B8C-83A1-F6EECF244321}">
                <p14:modId xmlns:p14="http://schemas.microsoft.com/office/powerpoint/2010/main" val="3146661675"/>
              </p:ext>
            </p:extLst>
          </p:nvPr>
        </p:nvGraphicFramePr>
        <p:xfrm>
          <a:off x="660397" y="828220"/>
          <a:ext cx="11324077" cy="5241838"/>
        </p:xfrm>
        <a:graphic>
          <a:graphicData uri="http://schemas.openxmlformats.org/drawingml/2006/table">
            <a:tbl>
              <a:tblPr>
                <a:tableStyleId>{5C22544A-7EE6-4342-B048-85BDC9FD1C3A}</a:tableStyleId>
              </a:tblPr>
              <a:tblGrid>
                <a:gridCol w="4515445">
                  <a:extLst>
                    <a:ext uri="{9D8B030D-6E8A-4147-A177-3AD203B41FA5}">
                      <a16:colId xmlns:a16="http://schemas.microsoft.com/office/drawing/2014/main" val="2748379904"/>
                    </a:ext>
                  </a:extLst>
                </a:gridCol>
                <a:gridCol w="1134772">
                  <a:extLst>
                    <a:ext uri="{9D8B030D-6E8A-4147-A177-3AD203B41FA5}">
                      <a16:colId xmlns:a16="http://schemas.microsoft.com/office/drawing/2014/main" val="2766794609"/>
                    </a:ext>
                  </a:extLst>
                </a:gridCol>
                <a:gridCol w="1134772">
                  <a:extLst>
                    <a:ext uri="{9D8B030D-6E8A-4147-A177-3AD203B41FA5}">
                      <a16:colId xmlns:a16="http://schemas.microsoft.com/office/drawing/2014/main" val="3285847712"/>
                    </a:ext>
                  </a:extLst>
                </a:gridCol>
                <a:gridCol w="1134772">
                  <a:extLst>
                    <a:ext uri="{9D8B030D-6E8A-4147-A177-3AD203B41FA5}">
                      <a16:colId xmlns:a16="http://schemas.microsoft.com/office/drawing/2014/main" val="1576878337"/>
                    </a:ext>
                  </a:extLst>
                </a:gridCol>
                <a:gridCol w="1134772">
                  <a:extLst>
                    <a:ext uri="{9D8B030D-6E8A-4147-A177-3AD203B41FA5}">
                      <a16:colId xmlns:a16="http://schemas.microsoft.com/office/drawing/2014/main" val="2269587063"/>
                    </a:ext>
                  </a:extLst>
                </a:gridCol>
                <a:gridCol w="1134772">
                  <a:extLst>
                    <a:ext uri="{9D8B030D-6E8A-4147-A177-3AD203B41FA5}">
                      <a16:colId xmlns:a16="http://schemas.microsoft.com/office/drawing/2014/main" val="1894363186"/>
                    </a:ext>
                  </a:extLst>
                </a:gridCol>
                <a:gridCol w="1134772">
                  <a:extLst>
                    <a:ext uri="{9D8B030D-6E8A-4147-A177-3AD203B41FA5}">
                      <a16:colId xmlns:a16="http://schemas.microsoft.com/office/drawing/2014/main" val="910017301"/>
                    </a:ext>
                  </a:extLst>
                </a:gridCol>
              </a:tblGrid>
              <a:tr h="408771">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u="none" strike="noStrike">
                          <a:effectLst/>
                        </a:rPr>
                        <a:t>Neon</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u="none" strike="noStrike">
                          <a:effectLst/>
                        </a:rPr>
                        <a:t>Nitrogen</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gridSpan="3">
                  <a:txBody>
                    <a:bodyPr/>
                    <a:lstStyle/>
                    <a:p>
                      <a:pPr algn="l" fontAlgn="b"/>
                      <a:r>
                        <a:rPr lang="en-US" sz="1800" u="none" strike="noStrike">
                          <a:effectLst/>
                        </a:rPr>
                        <a:t>Ratio of Nitrogen and Neon</a:t>
                      </a:r>
                      <a:endParaRPr lang="en-US" sz="1800" b="0" i="0" u="none" strike="noStrike">
                        <a:solidFill>
                          <a:srgbClr val="000000"/>
                        </a:solidFill>
                        <a:effectLst/>
                        <a:latin typeface="Calibri" panose="020F0502020204030204" pitchFamily="34" charset="0"/>
                      </a:endParaRPr>
                    </a:p>
                  </a:txBody>
                  <a:tcPr marL="9525" marR="9525" marT="9525" marB="0" anchor="b"/>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617455021"/>
                  </a:ext>
                </a:extLst>
              </a:tr>
              <a:tr h="339401">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u="none" strike="noStrike">
                          <a:effectLst/>
                        </a:rPr>
                        <a:t>3keV</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u="none" strike="noStrike">
                          <a:effectLst/>
                        </a:rPr>
                        <a:t>3keV</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800" u="none" strike="noStrike">
                          <a:effectLst/>
                        </a:rPr>
                        <a:t>3keV</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9440578"/>
                  </a:ext>
                </a:extLst>
              </a:tr>
              <a:tr h="339401">
                <a:tc>
                  <a:txBody>
                    <a:bodyPr/>
                    <a:lstStyle/>
                    <a:p>
                      <a:pPr algn="l" fontAlgn="b"/>
                      <a:r>
                        <a:rPr lang="en-GB" sz="1800" u="none" strike="noStrike">
                          <a:effectLst/>
                        </a:rPr>
                        <a:t>Degree of freedom</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3</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14689491"/>
                  </a:ext>
                </a:extLst>
              </a:tr>
              <a:tr h="339401">
                <a:tc>
                  <a:txBody>
                    <a:bodyPr/>
                    <a:lstStyle/>
                    <a:p>
                      <a:pPr algn="l" fontAlgn="b"/>
                      <a:r>
                        <a:rPr lang="en-GB" sz="1800" u="none" strike="noStrike">
                          <a:effectLst/>
                        </a:rPr>
                        <a:t>Heat capacity ratio</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1.4</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1.67</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24638931"/>
                  </a:ext>
                </a:extLst>
              </a:tr>
              <a:tr h="339401">
                <a:tc>
                  <a:txBody>
                    <a:bodyPr/>
                    <a:lstStyle/>
                    <a:p>
                      <a:pPr algn="l" fontAlgn="b"/>
                      <a:r>
                        <a:rPr lang="en-GB" sz="1800" u="none" strike="noStrike">
                          <a:effectLst/>
                        </a:rPr>
                        <a:t>Atomic mass</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20</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28</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61199390"/>
                  </a:ext>
                </a:extLst>
              </a:tr>
              <a:tr h="614315">
                <a:tc>
                  <a:txBody>
                    <a:bodyPr/>
                    <a:lstStyle/>
                    <a:p>
                      <a:pPr algn="l" fontAlgn="b"/>
                      <a:r>
                        <a:rPr lang="en-US" sz="1800" u="none" strike="noStrike">
                          <a:effectLst/>
                        </a:rPr>
                        <a:t>Pressure in the interaction from theory</a:t>
                      </a:r>
                      <a:endParaRPr lang="en-US"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3.29E+17</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2.62E+16</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7.96E-02</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39036119"/>
                  </a:ext>
                </a:extLst>
              </a:tr>
              <a:tr h="339401">
                <a:tc>
                  <a:txBody>
                    <a:bodyPr/>
                    <a:lstStyle/>
                    <a:p>
                      <a:pPr algn="l" fontAlgn="b"/>
                      <a:r>
                        <a:rPr lang="en-GB" sz="1800" u="none" strike="noStrike">
                          <a:effectLst/>
                        </a:rPr>
                        <a:t>(inlet 5 bar)</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331173677"/>
                  </a:ext>
                </a:extLst>
              </a:tr>
              <a:tr h="614315">
                <a:tc>
                  <a:txBody>
                    <a:bodyPr/>
                    <a:lstStyle/>
                    <a:p>
                      <a:pPr algn="l" fontAlgn="b"/>
                      <a:r>
                        <a:rPr lang="en-GB" sz="1800" u="none" strike="noStrike">
                          <a:effectLst/>
                        </a:rPr>
                        <a:t>Cross section</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4.60E-20</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2.37E-18</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5.15E+01</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21933138"/>
                  </a:ext>
                </a:extLst>
              </a:tr>
              <a:tr h="339401">
                <a:tc>
                  <a:txBody>
                    <a:bodyPr/>
                    <a:lstStyle/>
                    <a:p>
                      <a:pPr algn="l" fontAlgn="b"/>
                      <a:r>
                        <a:rPr lang="en-GB" sz="1800" u="none" strike="noStrike">
                          <a:effectLst/>
                        </a:rPr>
                        <a:t>Eff_PC</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0.09</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0.19</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2.111111</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06610227"/>
                  </a:ext>
                </a:extLst>
              </a:tr>
              <a:tr h="339401">
                <a:tc>
                  <a:txBody>
                    <a:bodyPr/>
                    <a:lstStyle/>
                    <a:p>
                      <a:pPr algn="l" fontAlgn="b"/>
                      <a:r>
                        <a:rPr lang="en-GB" sz="1800" u="none" strike="noStrike">
                          <a:effectLst/>
                        </a:rPr>
                        <a:t>T_filter</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9.00E-01</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4.50E-01</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5.00E-01</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816912134"/>
                  </a:ext>
                </a:extLst>
              </a:tr>
              <a:tr h="614315">
                <a:tc>
                  <a:txBody>
                    <a:bodyPr/>
                    <a:lstStyle/>
                    <a:p>
                      <a:pPr algn="l" fontAlgn="b"/>
                      <a:r>
                        <a:rPr lang="en-GB" sz="1800" u="none" strike="noStrike" dirty="0">
                          <a:effectLst/>
                        </a:rPr>
                        <a:t>Equal density</a:t>
                      </a:r>
                      <a:endParaRPr lang="en-GB"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5.43E+01</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73011382"/>
                  </a:ext>
                </a:extLst>
              </a:tr>
              <a:tr h="614315">
                <a:tc>
                  <a:txBody>
                    <a:bodyPr/>
                    <a:lstStyle/>
                    <a:p>
                      <a:pPr algn="l" fontAlgn="b"/>
                      <a:r>
                        <a:rPr lang="en-GB" sz="1800" u="none" strike="noStrike">
                          <a:effectLst/>
                        </a:rPr>
                        <a:t>Take density into consideration</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GB" sz="1800" u="none" strike="noStrike">
                          <a:effectLst/>
                        </a:rPr>
                        <a:t>4.32E+00</a:t>
                      </a:r>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endParaRPr lang="en-GB" sz="1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9730444"/>
                  </a:ext>
                </a:extLst>
              </a:tr>
            </a:tbl>
          </a:graphicData>
        </a:graphic>
      </p:graphicFrame>
      <p:pic>
        <p:nvPicPr>
          <p:cNvPr id="5" name="Content Placeholder 3">
            <a:extLst>
              <a:ext uri="{FF2B5EF4-FFF2-40B4-BE49-F238E27FC236}">
                <a16:creationId xmlns:a16="http://schemas.microsoft.com/office/drawing/2014/main" id="{9CEA2386-C939-4A5C-AD53-7FA01ED71470}"/>
              </a:ext>
            </a:extLst>
          </p:cNvPr>
          <p:cNvPicPr>
            <a:picLocks noGrp="1" noChangeAspect="1"/>
          </p:cNvPicPr>
          <p:nvPr>
            <p:ph sz="quarter" idx="1"/>
          </p:nvPr>
        </p:nvPicPr>
        <p:blipFill rotWithShape="1">
          <a:blip r:embed="rId3"/>
          <a:srcRect l="15948" t="28383" r="58881" b="63089"/>
          <a:stretch/>
        </p:blipFill>
        <p:spPr>
          <a:xfrm>
            <a:off x="523407" y="828220"/>
            <a:ext cx="4603229" cy="797679"/>
          </a:xfrm>
          <a:prstGeom prst="rect">
            <a:avLst/>
          </a:prstGeom>
        </p:spPr>
      </p:pic>
    </p:spTree>
    <p:extLst>
      <p:ext uri="{BB962C8B-B14F-4D97-AF65-F5344CB8AC3E}">
        <p14:creationId xmlns:p14="http://schemas.microsoft.com/office/powerpoint/2010/main" val="308483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a:ln>
                  <a:noFill/>
                </a:ln>
                <a:solidFill>
                  <a:srgbClr val="FFFFFF"/>
                </a:solidFill>
                <a:effectLst/>
                <a:uLnTx/>
                <a:uFillTx/>
                <a:latin typeface="Arial"/>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Content Placeholder 2"/>
          <p:cNvSpPr>
            <a:spLocks noGrp="1"/>
          </p:cNvSpPr>
          <p:nvPr>
            <p:ph sz="quarter" idx="1"/>
          </p:nvPr>
        </p:nvSpPr>
        <p:spPr/>
        <p:txBody>
          <a:bodyPr>
            <a:normAutofit/>
          </a:bodyPr>
          <a:lstStyle/>
          <a:p>
            <a:pPr algn="l"/>
            <a:r>
              <a:rPr lang="en-US" altLang="zh-CN" dirty="0"/>
              <a:t>Gas jet in fluorescent mode v2</a:t>
            </a:r>
            <a:endParaRPr lang="en-GB" altLang="zh-CN" dirty="0"/>
          </a:p>
          <a:p>
            <a:pPr lvl="1" algn="l"/>
            <a:r>
              <a:rPr lang="en-US" altLang="zh-CN" dirty="0"/>
              <a:t>System highlights</a:t>
            </a:r>
          </a:p>
          <a:p>
            <a:pPr lvl="1" algn="l"/>
            <a:r>
              <a:rPr lang="en-US" altLang="zh-CN" dirty="0"/>
              <a:t>Vacuum condition test</a:t>
            </a:r>
          </a:p>
          <a:p>
            <a:pPr lvl="1" algn="l"/>
            <a:r>
              <a:rPr lang="en-GB" altLang="zh-CN" dirty="0"/>
              <a:t>Beam imaging using N</a:t>
            </a:r>
            <a:r>
              <a:rPr lang="en-GB" altLang="zh-CN" baseline="-25000" dirty="0"/>
              <a:t>2 </a:t>
            </a:r>
            <a:r>
              <a:rPr lang="en-GB" altLang="zh-CN" dirty="0"/>
              <a:t>gas jet and Characterization of N</a:t>
            </a:r>
            <a:r>
              <a:rPr lang="en-GB" altLang="zh-CN" baseline="-25000" dirty="0"/>
              <a:t>2</a:t>
            </a:r>
            <a:r>
              <a:rPr lang="en-GB" altLang="zh-CN" dirty="0"/>
              <a:t> jet. </a:t>
            </a:r>
          </a:p>
          <a:p>
            <a:pPr lvl="1" algn="l"/>
            <a:r>
              <a:rPr lang="en-US" altLang="zh-CN" dirty="0"/>
              <a:t>Beam imaging using Neon gas and comparison to Nitrogen</a:t>
            </a:r>
            <a:endParaRPr lang="en-GB" altLang="zh-CN" dirty="0"/>
          </a:p>
          <a:p>
            <a:pPr lvl="1" algn="l"/>
            <a:r>
              <a:rPr lang="en-US" altLang="zh-CN" dirty="0"/>
              <a:t>V</a:t>
            </a:r>
            <a:r>
              <a:rPr lang="en-GB" altLang="zh-CN" dirty="0" err="1"/>
              <a:t>acuum</a:t>
            </a:r>
            <a:r>
              <a:rPr lang="en-GB" altLang="zh-CN" dirty="0"/>
              <a:t> condition test aiming for LHC installation</a:t>
            </a:r>
          </a:p>
          <a:p>
            <a:pPr marL="514349" indent="-457200" algn="l"/>
            <a:r>
              <a:rPr lang="en-GB" altLang="zh-CN" dirty="0"/>
              <a:t>Future plan</a:t>
            </a:r>
          </a:p>
          <a:p>
            <a:pPr marL="914388" lvl="1" indent="-457200" algn="l"/>
            <a:endParaRPr lang="en-GB" altLang="zh-CN" dirty="0"/>
          </a:p>
          <a:p>
            <a:pPr algn="l"/>
            <a:endParaRPr lang="en-GB" altLang="zh-CN" dirty="0"/>
          </a:p>
          <a:p>
            <a:pPr lvl="1" algn="l"/>
            <a:endParaRPr lang="en-GB" altLang="zh-CN" dirty="0"/>
          </a:p>
          <a:p>
            <a:pPr lvl="1" algn="l"/>
            <a:endParaRPr lang="en-GB" altLang="zh-CN" dirty="0"/>
          </a:p>
          <a:p>
            <a:pPr lvl="1" algn="l"/>
            <a:endParaRPr lang="en-GB" altLang="zh-CN" dirty="0"/>
          </a:p>
          <a:p>
            <a:pPr lvl="1" algn="l"/>
            <a:endParaRPr lang="en-GB" altLang="zh-CN" dirty="0"/>
          </a:p>
        </p:txBody>
      </p:sp>
      <p:sp>
        <p:nvSpPr>
          <p:cNvPr id="5" name="Title 1">
            <a:extLst>
              <a:ext uri="{FF2B5EF4-FFF2-40B4-BE49-F238E27FC236}">
                <a16:creationId xmlns:a16="http://schemas.microsoft.com/office/drawing/2014/main" id="{1ED99449-8D42-49E9-AB82-9B40655AE448}"/>
              </a:ext>
            </a:extLst>
          </p:cNvPr>
          <p:cNvSpPr txBox="1">
            <a:spLocks/>
          </p:cNvSpPr>
          <p:nvPr/>
        </p:nvSpPr>
        <p:spPr>
          <a:xfrm>
            <a:off x="1511829" y="261258"/>
            <a:ext cx="9168341" cy="653142"/>
          </a:xfrm>
          <a:prstGeom prst="rect">
            <a:avLst/>
          </a:prstGeom>
        </p:spPr>
        <p:txBody>
          <a:bodyPr vert="horz" lIns="0" tIns="0" rIns="0" bIns="0" rtlCol="0" anchor="ctr" anchorCtr="1">
            <a:noAutofit/>
          </a:bodyPr>
          <a:lstStyle>
            <a:lvl1pPr algn="ctr" defTabSz="457189" rtl="0" eaLnBrk="1" latinLnBrk="0" hangingPunct="1">
              <a:spcBef>
                <a:spcPct val="0"/>
              </a:spcBef>
              <a:buNone/>
              <a:defRPr sz="2800" b="1" kern="1200">
                <a:solidFill>
                  <a:schemeClr val="bg2"/>
                </a:solidFill>
                <a:latin typeface="+mj-lt"/>
                <a:ea typeface="+mj-ea"/>
                <a:cs typeface="+mj-cs"/>
              </a:defRPr>
            </a:lvl1pPr>
          </a:lstStyle>
          <a:p>
            <a:pPr marL="0" marR="0" lvl="0" indent="0" algn="ctr" defTabSz="457189"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0093BE"/>
                </a:solidFill>
                <a:effectLst/>
                <a:uLnTx/>
                <a:uFillTx/>
                <a:latin typeface="Arial"/>
                <a:ea typeface="+mj-ea"/>
                <a:cs typeface="+mj-cs"/>
              </a:rPr>
              <a:t>Outline</a:t>
            </a:r>
          </a:p>
        </p:txBody>
      </p:sp>
    </p:spTree>
    <p:extLst>
      <p:ext uri="{BB962C8B-B14F-4D97-AF65-F5344CB8AC3E}">
        <p14:creationId xmlns:p14="http://schemas.microsoft.com/office/powerpoint/2010/main" val="1564998386"/>
      </p:ext>
    </p:extLst>
  </p:cSld>
  <p:clrMapOvr>
    <a:masterClrMapping/>
  </p:clrMapOvr>
  <mc:AlternateContent xmlns:mc="http://schemas.openxmlformats.org/markup-compatibility/2006" xmlns:p14="http://schemas.microsoft.com/office/powerpoint/2010/main">
    <mc:Choice Requires="p14">
      <p:transition spd="slow" p14:dur="2000" advTm="42799"/>
    </mc:Choice>
    <mc:Fallback xmlns="">
      <p:transition spd="slow" advTm="42799"/>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3E6C4-7987-493C-BFB6-4D6AD63F815C}"/>
              </a:ext>
            </a:extLst>
          </p:cNvPr>
          <p:cNvSpPr>
            <a:spLocks noGrp="1"/>
          </p:cNvSpPr>
          <p:nvPr>
            <p:ph type="title"/>
          </p:nvPr>
        </p:nvSpPr>
        <p:spPr/>
        <p:txBody>
          <a:bodyPr/>
          <a:lstStyle/>
          <a:p>
            <a:r>
              <a:rPr lang="en-US" sz="3200" dirty="0"/>
              <a:t>Vacuum test of modified system </a:t>
            </a:r>
            <a:br>
              <a:rPr lang="en-US" sz="3200" dirty="0"/>
            </a:br>
            <a:r>
              <a:rPr lang="en-US" sz="3200" dirty="0"/>
              <a:t>(lower pumping speed)</a:t>
            </a:r>
            <a:endParaRPr lang="en-GB" sz="3200" dirty="0"/>
          </a:p>
        </p:txBody>
      </p:sp>
      <p:pic>
        <p:nvPicPr>
          <p:cNvPr id="15" name="Picture 14">
            <a:extLst>
              <a:ext uri="{FF2B5EF4-FFF2-40B4-BE49-F238E27FC236}">
                <a16:creationId xmlns:a16="http://schemas.microsoft.com/office/drawing/2014/main" id="{E122A54A-D400-4088-9B23-EC66B6A99468}"/>
              </a:ext>
            </a:extLst>
          </p:cNvPr>
          <p:cNvPicPr>
            <a:picLocks noChangeAspect="1"/>
          </p:cNvPicPr>
          <p:nvPr/>
        </p:nvPicPr>
        <p:blipFill>
          <a:blip r:embed="rId2"/>
          <a:stretch>
            <a:fillRect/>
          </a:stretch>
        </p:blipFill>
        <p:spPr>
          <a:xfrm>
            <a:off x="1511829" y="1051976"/>
            <a:ext cx="9318470" cy="5630946"/>
          </a:xfrm>
          <a:prstGeom prst="rect">
            <a:avLst/>
          </a:prstGeom>
        </p:spPr>
      </p:pic>
    </p:spTree>
    <p:extLst>
      <p:ext uri="{BB962C8B-B14F-4D97-AF65-F5344CB8AC3E}">
        <p14:creationId xmlns:p14="http://schemas.microsoft.com/office/powerpoint/2010/main" val="1034034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3011D-DABD-44D5-8F15-C178430112F9}"/>
              </a:ext>
            </a:extLst>
          </p:cNvPr>
          <p:cNvSpPr>
            <a:spLocks noGrp="1"/>
          </p:cNvSpPr>
          <p:nvPr>
            <p:ph type="title"/>
          </p:nvPr>
        </p:nvSpPr>
        <p:spPr/>
        <p:txBody>
          <a:bodyPr/>
          <a:lstStyle/>
          <a:p>
            <a:r>
              <a:rPr lang="en-US" dirty="0"/>
              <a:t>Pressure data when e-gun is off</a:t>
            </a:r>
            <a:endParaRPr lang="en-GB" dirty="0"/>
          </a:p>
        </p:txBody>
      </p:sp>
      <p:sp>
        <p:nvSpPr>
          <p:cNvPr id="3" name="Slide Number Placeholder 2">
            <a:extLst>
              <a:ext uri="{FF2B5EF4-FFF2-40B4-BE49-F238E27FC236}">
                <a16:creationId xmlns:a16="http://schemas.microsoft.com/office/drawing/2014/main" id="{EC90A5A2-040D-4972-9CDF-D0CB03BFFC82}"/>
              </a:ext>
            </a:extLst>
          </p:cNvPr>
          <p:cNvSpPr>
            <a:spLocks noGrp="1"/>
          </p:cNvSpPr>
          <p:nvPr>
            <p:ph type="sldNum" sz="quarter" idx="12"/>
          </p:nvPr>
        </p:nvSpPr>
        <p:spPr/>
        <p:txBody>
          <a:bodyPr/>
          <a:lstStyle/>
          <a:p>
            <a:fld id="{8211CE53-49BE-4E77-AA51-4D5D527F3FB5}" type="slidenum">
              <a:rPr lang="en-US" smtClean="0"/>
              <a:pPr/>
              <a:t>21</a:t>
            </a:fld>
            <a:endParaRPr lang="en-US" dirty="0"/>
          </a:p>
        </p:txBody>
      </p:sp>
      <p:graphicFrame>
        <p:nvGraphicFramePr>
          <p:cNvPr id="18" name="Chart 17">
            <a:extLst>
              <a:ext uri="{FF2B5EF4-FFF2-40B4-BE49-F238E27FC236}">
                <a16:creationId xmlns:a16="http://schemas.microsoft.com/office/drawing/2014/main" id="{FC62E49A-B892-4DD6-B544-DA339C42166A}"/>
              </a:ext>
            </a:extLst>
          </p:cNvPr>
          <p:cNvGraphicFramePr>
            <a:graphicFrameLocks/>
          </p:cNvGraphicFramePr>
          <p:nvPr>
            <p:extLst>
              <p:ext uri="{D42A27DB-BD31-4B8C-83A1-F6EECF244321}">
                <p14:modId xmlns:p14="http://schemas.microsoft.com/office/powerpoint/2010/main" val="2421023187"/>
              </p:ext>
            </p:extLst>
          </p:nvPr>
        </p:nvGraphicFramePr>
        <p:xfrm>
          <a:off x="503936" y="1550392"/>
          <a:ext cx="5486400" cy="3657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9" name="Chart 18">
            <a:extLst>
              <a:ext uri="{FF2B5EF4-FFF2-40B4-BE49-F238E27FC236}">
                <a16:creationId xmlns:a16="http://schemas.microsoft.com/office/drawing/2014/main" id="{32BF5D56-B80F-4777-B24B-88474FD70615}"/>
              </a:ext>
            </a:extLst>
          </p:cNvPr>
          <p:cNvGraphicFramePr>
            <a:graphicFrameLocks/>
          </p:cNvGraphicFramePr>
          <p:nvPr>
            <p:extLst>
              <p:ext uri="{D42A27DB-BD31-4B8C-83A1-F6EECF244321}">
                <p14:modId xmlns:p14="http://schemas.microsoft.com/office/powerpoint/2010/main" val="314522358"/>
              </p:ext>
            </p:extLst>
          </p:nvPr>
        </p:nvGraphicFramePr>
        <p:xfrm>
          <a:off x="6336000" y="1600200"/>
          <a:ext cx="548640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20" name="TextBox 19">
            <a:extLst>
              <a:ext uri="{FF2B5EF4-FFF2-40B4-BE49-F238E27FC236}">
                <a16:creationId xmlns:a16="http://schemas.microsoft.com/office/drawing/2014/main" id="{29660AAE-3A57-4662-BE0D-D9C34758D353}"/>
              </a:ext>
            </a:extLst>
          </p:cNvPr>
          <p:cNvSpPr txBox="1"/>
          <p:nvPr/>
        </p:nvSpPr>
        <p:spPr>
          <a:xfrm>
            <a:off x="503936" y="5257800"/>
            <a:ext cx="6227604" cy="369332"/>
          </a:xfrm>
          <a:prstGeom prst="rect">
            <a:avLst/>
          </a:prstGeom>
          <a:noFill/>
        </p:spPr>
        <p:txBody>
          <a:bodyPr wrap="square" rtlCol="0">
            <a:spAutoFit/>
          </a:bodyPr>
          <a:lstStyle/>
          <a:p>
            <a:r>
              <a:rPr lang="en-US" dirty="0"/>
              <a:t>Detailed data for each chamber will be loaded to </a:t>
            </a:r>
            <a:r>
              <a:rPr lang="en-US" dirty="0" err="1"/>
              <a:t>indico</a:t>
            </a:r>
            <a:endParaRPr lang="en-GB" dirty="0"/>
          </a:p>
        </p:txBody>
      </p:sp>
    </p:spTree>
    <p:extLst>
      <p:ext uri="{BB962C8B-B14F-4D97-AF65-F5344CB8AC3E}">
        <p14:creationId xmlns:p14="http://schemas.microsoft.com/office/powerpoint/2010/main" val="12367354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25552-AC17-4AEC-AD11-15F29438A6D9}"/>
              </a:ext>
            </a:extLst>
          </p:cNvPr>
          <p:cNvSpPr>
            <a:spLocks noGrp="1"/>
          </p:cNvSpPr>
          <p:nvPr>
            <p:ph type="title"/>
          </p:nvPr>
        </p:nvSpPr>
        <p:spPr/>
        <p:txBody>
          <a:bodyPr/>
          <a:lstStyle/>
          <a:p>
            <a:r>
              <a:rPr lang="en-US" dirty="0"/>
              <a:t>Pressure data when e-gun is on</a:t>
            </a:r>
            <a:endParaRPr lang="en-GB" dirty="0"/>
          </a:p>
        </p:txBody>
      </p:sp>
      <p:sp>
        <p:nvSpPr>
          <p:cNvPr id="3" name="Slide Number Placeholder 2">
            <a:extLst>
              <a:ext uri="{FF2B5EF4-FFF2-40B4-BE49-F238E27FC236}">
                <a16:creationId xmlns:a16="http://schemas.microsoft.com/office/drawing/2014/main" id="{E82CC7AB-C847-40AE-8C3D-91593657213D}"/>
              </a:ext>
            </a:extLst>
          </p:cNvPr>
          <p:cNvSpPr>
            <a:spLocks noGrp="1"/>
          </p:cNvSpPr>
          <p:nvPr>
            <p:ph type="sldNum" sz="quarter" idx="12"/>
          </p:nvPr>
        </p:nvSpPr>
        <p:spPr/>
        <p:txBody>
          <a:bodyPr/>
          <a:lstStyle/>
          <a:p>
            <a:fld id="{8211CE53-49BE-4E77-AA51-4D5D527F3FB5}" type="slidenum">
              <a:rPr lang="en-US" smtClean="0"/>
              <a:pPr/>
              <a:t>22</a:t>
            </a:fld>
            <a:endParaRPr lang="en-US" dirty="0"/>
          </a:p>
        </p:txBody>
      </p:sp>
      <p:graphicFrame>
        <p:nvGraphicFramePr>
          <p:cNvPr id="8" name="Chart 7">
            <a:extLst>
              <a:ext uri="{FF2B5EF4-FFF2-40B4-BE49-F238E27FC236}">
                <a16:creationId xmlns:a16="http://schemas.microsoft.com/office/drawing/2014/main" id="{F4AA6CC5-C5C8-4165-A6EC-E750823E8510}"/>
              </a:ext>
            </a:extLst>
          </p:cNvPr>
          <p:cNvGraphicFramePr>
            <a:graphicFrameLocks/>
          </p:cNvGraphicFramePr>
          <p:nvPr>
            <p:extLst>
              <p:ext uri="{D42A27DB-BD31-4B8C-83A1-F6EECF244321}">
                <p14:modId xmlns:p14="http://schemas.microsoft.com/office/powerpoint/2010/main" val="1212802234"/>
              </p:ext>
            </p:extLst>
          </p:nvPr>
        </p:nvGraphicFramePr>
        <p:xfrm>
          <a:off x="369600" y="1600200"/>
          <a:ext cx="5486400" cy="3657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6872814A-488F-42D7-91BD-E5D04D830EFA}"/>
              </a:ext>
            </a:extLst>
          </p:cNvPr>
          <p:cNvGraphicFramePr>
            <a:graphicFrameLocks/>
          </p:cNvGraphicFramePr>
          <p:nvPr>
            <p:extLst>
              <p:ext uri="{D42A27DB-BD31-4B8C-83A1-F6EECF244321}">
                <p14:modId xmlns:p14="http://schemas.microsoft.com/office/powerpoint/2010/main" val="1789295042"/>
              </p:ext>
            </p:extLst>
          </p:nvPr>
        </p:nvGraphicFramePr>
        <p:xfrm>
          <a:off x="6095999" y="1600200"/>
          <a:ext cx="548640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a:extLst>
              <a:ext uri="{FF2B5EF4-FFF2-40B4-BE49-F238E27FC236}">
                <a16:creationId xmlns:a16="http://schemas.microsoft.com/office/drawing/2014/main" id="{B4B021BD-42C5-4DEA-83AC-F22BB135AB44}"/>
              </a:ext>
            </a:extLst>
          </p:cNvPr>
          <p:cNvSpPr txBox="1"/>
          <p:nvPr/>
        </p:nvSpPr>
        <p:spPr>
          <a:xfrm>
            <a:off x="503936" y="5257800"/>
            <a:ext cx="6227604" cy="369332"/>
          </a:xfrm>
          <a:prstGeom prst="rect">
            <a:avLst/>
          </a:prstGeom>
          <a:noFill/>
        </p:spPr>
        <p:txBody>
          <a:bodyPr wrap="square" rtlCol="0">
            <a:spAutoFit/>
          </a:bodyPr>
          <a:lstStyle/>
          <a:p>
            <a:r>
              <a:rPr lang="en-US" dirty="0"/>
              <a:t>Detailed data for each chamber will be loaded to </a:t>
            </a:r>
            <a:r>
              <a:rPr lang="en-US" dirty="0" err="1"/>
              <a:t>indico</a:t>
            </a:r>
            <a:endParaRPr lang="en-GB" dirty="0"/>
          </a:p>
        </p:txBody>
      </p:sp>
    </p:spTree>
    <p:extLst>
      <p:ext uri="{BB962C8B-B14F-4D97-AF65-F5344CB8AC3E}">
        <p14:creationId xmlns:p14="http://schemas.microsoft.com/office/powerpoint/2010/main" val="8478985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09CEB-E987-458D-8BB5-203CA7A483C0}"/>
              </a:ext>
            </a:extLst>
          </p:cNvPr>
          <p:cNvSpPr>
            <a:spLocks noGrp="1"/>
          </p:cNvSpPr>
          <p:nvPr>
            <p:ph type="title"/>
          </p:nvPr>
        </p:nvSpPr>
        <p:spPr>
          <a:xfrm>
            <a:off x="1511829" y="175078"/>
            <a:ext cx="9538792" cy="653142"/>
          </a:xfrm>
        </p:spPr>
        <p:txBody>
          <a:bodyPr/>
          <a:lstStyle/>
          <a:p>
            <a:r>
              <a:rPr lang="en-US" sz="3200" dirty="0"/>
              <a:t>Vacuum test of modified system </a:t>
            </a:r>
            <a:br>
              <a:rPr lang="en-US" sz="3200" dirty="0"/>
            </a:br>
            <a:r>
              <a:rPr lang="en-US" sz="3200" dirty="0"/>
              <a:t>(lower pumping speed and back flow blocker)</a:t>
            </a:r>
            <a:endParaRPr lang="en-GB" sz="3200" dirty="0"/>
          </a:p>
        </p:txBody>
      </p:sp>
      <p:pic>
        <p:nvPicPr>
          <p:cNvPr id="15" name="Picture 14">
            <a:extLst>
              <a:ext uri="{FF2B5EF4-FFF2-40B4-BE49-F238E27FC236}">
                <a16:creationId xmlns:a16="http://schemas.microsoft.com/office/drawing/2014/main" id="{4FF2A1B1-BC5C-4E79-82BE-1F12A3E5BCA5}"/>
              </a:ext>
            </a:extLst>
          </p:cNvPr>
          <p:cNvPicPr>
            <a:picLocks noChangeAspect="1"/>
          </p:cNvPicPr>
          <p:nvPr/>
        </p:nvPicPr>
        <p:blipFill>
          <a:blip r:embed="rId2"/>
          <a:stretch>
            <a:fillRect/>
          </a:stretch>
        </p:blipFill>
        <p:spPr>
          <a:xfrm>
            <a:off x="1696570" y="954154"/>
            <a:ext cx="9042765" cy="5493358"/>
          </a:xfrm>
          <a:prstGeom prst="rect">
            <a:avLst/>
          </a:prstGeom>
        </p:spPr>
      </p:pic>
    </p:spTree>
    <p:extLst>
      <p:ext uri="{BB962C8B-B14F-4D97-AF65-F5344CB8AC3E}">
        <p14:creationId xmlns:p14="http://schemas.microsoft.com/office/powerpoint/2010/main" val="2705961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CC1B6-03F4-4FA0-B1FF-DA416308574E}"/>
              </a:ext>
            </a:extLst>
          </p:cNvPr>
          <p:cNvSpPr>
            <a:spLocks noGrp="1"/>
          </p:cNvSpPr>
          <p:nvPr>
            <p:ph type="title"/>
          </p:nvPr>
        </p:nvSpPr>
        <p:spPr/>
        <p:txBody>
          <a:bodyPr/>
          <a:lstStyle/>
          <a:p>
            <a:r>
              <a:rPr lang="en-US" dirty="0"/>
              <a:t>Pressure data when e-gun is off</a:t>
            </a:r>
            <a:endParaRPr lang="en-GB" dirty="0"/>
          </a:p>
        </p:txBody>
      </p:sp>
      <p:sp>
        <p:nvSpPr>
          <p:cNvPr id="3" name="Slide Number Placeholder 2">
            <a:extLst>
              <a:ext uri="{FF2B5EF4-FFF2-40B4-BE49-F238E27FC236}">
                <a16:creationId xmlns:a16="http://schemas.microsoft.com/office/drawing/2014/main" id="{B1AF9D22-AE59-44FD-93E7-58E33E3B520C}"/>
              </a:ext>
            </a:extLst>
          </p:cNvPr>
          <p:cNvSpPr>
            <a:spLocks noGrp="1"/>
          </p:cNvSpPr>
          <p:nvPr>
            <p:ph type="sldNum" sz="quarter" idx="12"/>
          </p:nvPr>
        </p:nvSpPr>
        <p:spPr/>
        <p:txBody>
          <a:bodyPr/>
          <a:lstStyle/>
          <a:p>
            <a:fld id="{8211CE53-49BE-4E77-AA51-4D5D527F3FB5}" type="slidenum">
              <a:rPr lang="en-US" smtClean="0"/>
              <a:pPr/>
              <a:t>24</a:t>
            </a:fld>
            <a:endParaRPr lang="en-US" dirty="0"/>
          </a:p>
        </p:txBody>
      </p:sp>
      <p:graphicFrame>
        <p:nvGraphicFramePr>
          <p:cNvPr id="5" name="Chart 4">
            <a:extLst>
              <a:ext uri="{FF2B5EF4-FFF2-40B4-BE49-F238E27FC236}">
                <a16:creationId xmlns:a16="http://schemas.microsoft.com/office/drawing/2014/main" id="{FC62E49A-B892-4DD6-B544-DA339C42166A}"/>
              </a:ext>
            </a:extLst>
          </p:cNvPr>
          <p:cNvGraphicFramePr>
            <a:graphicFrameLocks/>
          </p:cNvGraphicFramePr>
          <p:nvPr>
            <p:extLst>
              <p:ext uri="{D42A27DB-BD31-4B8C-83A1-F6EECF244321}">
                <p14:modId xmlns:p14="http://schemas.microsoft.com/office/powerpoint/2010/main" val="800249221"/>
              </p:ext>
            </p:extLst>
          </p:nvPr>
        </p:nvGraphicFramePr>
        <p:xfrm>
          <a:off x="373704" y="1860846"/>
          <a:ext cx="5486400" cy="3657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id="{32BF5D56-B80F-4777-B24B-88474FD70615}"/>
              </a:ext>
            </a:extLst>
          </p:cNvPr>
          <p:cNvGraphicFramePr>
            <a:graphicFrameLocks/>
          </p:cNvGraphicFramePr>
          <p:nvPr>
            <p:extLst>
              <p:ext uri="{D42A27DB-BD31-4B8C-83A1-F6EECF244321}">
                <p14:modId xmlns:p14="http://schemas.microsoft.com/office/powerpoint/2010/main" val="1698403041"/>
              </p:ext>
            </p:extLst>
          </p:nvPr>
        </p:nvGraphicFramePr>
        <p:xfrm>
          <a:off x="6096000" y="1860846"/>
          <a:ext cx="548640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2C973447-3E8F-4456-A093-F00985EE31FE}"/>
              </a:ext>
            </a:extLst>
          </p:cNvPr>
          <p:cNvSpPr txBox="1"/>
          <p:nvPr/>
        </p:nvSpPr>
        <p:spPr>
          <a:xfrm>
            <a:off x="373704" y="5752732"/>
            <a:ext cx="6227604" cy="369332"/>
          </a:xfrm>
          <a:prstGeom prst="rect">
            <a:avLst/>
          </a:prstGeom>
          <a:noFill/>
        </p:spPr>
        <p:txBody>
          <a:bodyPr wrap="square" rtlCol="0">
            <a:spAutoFit/>
          </a:bodyPr>
          <a:lstStyle/>
          <a:p>
            <a:r>
              <a:rPr lang="en-US" dirty="0"/>
              <a:t>Detailed data for each chamber will be loaded to </a:t>
            </a:r>
            <a:r>
              <a:rPr lang="en-US" dirty="0" err="1"/>
              <a:t>indico</a:t>
            </a:r>
            <a:endParaRPr lang="en-GB" dirty="0"/>
          </a:p>
        </p:txBody>
      </p:sp>
    </p:spTree>
    <p:extLst>
      <p:ext uri="{BB962C8B-B14F-4D97-AF65-F5344CB8AC3E}">
        <p14:creationId xmlns:p14="http://schemas.microsoft.com/office/powerpoint/2010/main" val="21926671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25552-AC17-4AEC-AD11-15F29438A6D9}"/>
              </a:ext>
            </a:extLst>
          </p:cNvPr>
          <p:cNvSpPr>
            <a:spLocks noGrp="1"/>
          </p:cNvSpPr>
          <p:nvPr>
            <p:ph type="title"/>
          </p:nvPr>
        </p:nvSpPr>
        <p:spPr/>
        <p:txBody>
          <a:bodyPr/>
          <a:lstStyle/>
          <a:p>
            <a:r>
              <a:rPr lang="en-US" dirty="0"/>
              <a:t>Pressure data when e-gun is on</a:t>
            </a:r>
            <a:endParaRPr lang="en-GB" dirty="0"/>
          </a:p>
        </p:txBody>
      </p:sp>
      <p:sp>
        <p:nvSpPr>
          <p:cNvPr id="3" name="Slide Number Placeholder 2">
            <a:extLst>
              <a:ext uri="{FF2B5EF4-FFF2-40B4-BE49-F238E27FC236}">
                <a16:creationId xmlns:a16="http://schemas.microsoft.com/office/drawing/2014/main" id="{E82CC7AB-C847-40AE-8C3D-91593657213D}"/>
              </a:ext>
            </a:extLst>
          </p:cNvPr>
          <p:cNvSpPr>
            <a:spLocks noGrp="1"/>
          </p:cNvSpPr>
          <p:nvPr>
            <p:ph type="sldNum" sz="quarter" idx="12"/>
          </p:nvPr>
        </p:nvSpPr>
        <p:spPr/>
        <p:txBody>
          <a:bodyPr/>
          <a:lstStyle/>
          <a:p>
            <a:fld id="{8211CE53-49BE-4E77-AA51-4D5D527F3FB5}" type="slidenum">
              <a:rPr lang="en-US" smtClean="0"/>
              <a:pPr/>
              <a:t>25</a:t>
            </a:fld>
            <a:endParaRPr lang="en-US" dirty="0"/>
          </a:p>
        </p:txBody>
      </p:sp>
      <p:graphicFrame>
        <p:nvGraphicFramePr>
          <p:cNvPr id="5" name="Chart 4">
            <a:extLst>
              <a:ext uri="{FF2B5EF4-FFF2-40B4-BE49-F238E27FC236}">
                <a16:creationId xmlns:a16="http://schemas.microsoft.com/office/drawing/2014/main" id="{08E1FBB3-13D5-48DE-9216-E5C6C2BD38CF}"/>
              </a:ext>
            </a:extLst>
          </p:cNvPr>
          <p:cNvGraphicFramePr>
            <a:graphicFrameLocks/>
          </p:cNvGraphicFramePr>
          <p:nvPr/>
        </p:nvGraphicFramePr>
        <p:xfrm>
          <a:off x="503936" y="1600200"/>
          <a:ext cx="5486400" cy="3657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9DF6FB56-DC3F-40CB-9F83-79AB72F6A43F}"/>
              </a:ext>
            </a:extLst>
          </p:cNvPr>
          <p:cNvGraphicFramePr>
            <a:graphicFrameLocks/>
          </p:cNvGraphicFramePr>
          <p:nvPr/>
        </p:nvGraphicFramePr>
        <p:xfrm>
          <a:off x="6336000" y="1600200"/>
          <a:ext cx="5486400"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FE79FC36-0A89-4437-898D-92AB5526837C}"/>
              </a:ext>
            </a:extLst>
          </p:cNvPr>
          <p:cNvSpPr txBox="1"/>
          <p:nvPr/>
        </p:nvSpPr>
        <p:spPr>
          <a:xfrm>
            <a:off x="503936" y="5257800"/>
            <a:ext cx="6227604" cy="369332"/>
          </a:xfrm>
          <a:prstGeom prst="rect">
            <a:avLst/>
          </a:prstGeom>
          <a:noFill/>
        </p:spPr>
        <p:txBody>
          <a:bodyPr wrap="square" rtlCol="0">
            <a:spAutoFit/>
          </a:bodyPr>
          <a:lstStyle/>
          <a:p>
            <a:r>
              <a:rPr lang="en-US" dirty="0"/>
              <a:t>Detailed data for each chamber will be loaded to </a:t>
            </a:r>
            <a:r>
              <a:rPr lang="en-US" dirty="0" err="1"/>
              <a:t>indico</a:t>
            </a:r>
            <a:endParaRPr lang="en-GB" dirty="0"/>
          </a:p>
        </p:txBody>
      </p:sp>
    </p:spTree>
    <p:extLst>
      <p:ext uri="{BB962C8B-B14F-4D97-AF65-F5344CB8AC3E}">
        <p14:creationId xmlns:p14="http://schemas.microsoft.com/office/powerpoint/2010/main" val="37210780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9D378-9D8E-41F2-98D6-300FCFCD174A}"/>
              </a:ext>
            </a:extLst>
          </p:cNvPr>
          <p:cNvSpPr>
            <a:spLocks noGrp="1"/>
          </p:cNvSpPr>
          <p:nvPr>
            <p:ph type="title"/>
          </p:nvPr>
        </p:nvSpPr>
        <p:spPr/>
        <p:txBody>
          <a:bodyPr/>
          <a:lstStyle/>
          <a:p>
            <a:r>
              <a:rPr lang="en-GB" dirty="0"/>
              <a:t>Summary of highlight</a:t>
            </a:r>
          </a:p>
        </p:txBody>
      </p:sp>
      <p:sp>
        <p:nvSpPr>
          <p:cNvPr id="3" name="Slide Number Placeholder 2">
            <a:extLst>
              <a:ext uri="{FF2B5EF4-FFF2-40B4-BE49-F238E27FC236}">
                <a16:creationId xmlns:a16="http://schemas.microsoft.com/office/drawing/2014/main" id="{6F67771E-B7B3-4B5C-B1FC-88B9CAA9D9D5}"/>
              </a:ext>
            </a:extLst>
          </p:cNvPr>
          <p:cNvSpPr>
            <a:spLocks noGrp="1"/>
          </p:cNvSpPr>
          <p:nvPr>
            <p:ph type="sldNum" sz="quarter" idx="12"/>
          </p:nvPr>
        </p:nvSpPr>
        <p:spPr/>
        <p:txBody>
          <a:bodyPr/>
          <a:lstStyle/>
          <a:p>
            <a:fld id="{8211CE53-49BE-4E77-AA51-4D5D527F3FB5}" type="slidenum">
              <a:rPr lang="en-US" smtClean="0"/>
              <a:pPr/>
              <a:t>26</a:t>
            </a:fld>
            <a:endParaRPr lang="en-US" dirty="0"/>
          </a:p>
        </p:txBody>
      </p:sp>
      <p:sp>
        <p:nvSpPr>
          <p:cNvPr id="4" name="Content Placeholder 3">
            <a:extLst>
              <a:ext uri="{FF2B5EF4-FFF2-40B4-BE49-F238E27FC236}">
                <a16:creationId xmlns:a16="http://schemas.microsoft.com/office/drawing/2014/main" id="{7862590F-A957-4D09-A1E5-B40397CED81A}"/>
              </a:ext>
            </a:extLst>
          </p:cNvPr>
          <p:cNvSpPr>
            <a:spLocks noGrp="1"/>
          </p:cNvSpPr>
          <p:nvPr>
            <p:ph sz="quarter" idx="1"/>
          </p:nvPr>
        </p:nvSpPr>
        <p:spPr>
          <a:xfrm>
            <a:off x="816864" y="1262742"/>
            <a:ext cx="10871200" cy="4833257"/>
          </a:xfrm>
        </p:spPr>
        <p:txBody>
          <a:bodyPr>
            <a:normAutofit/>
          </a:bodyPr>
          <a:lstStyle/>
          <a:p>
            <a:pPr algn="l"/>
            <a:r>
              <a:rPr lang="en-GB" dirty="0"/>
              <a:t>A prototype supersonic gas jet monitor based on BIF mode was designed, built and successfully commissioned;</a:t>
            </a:r>
            <a:endParaRPr lang="en-GB" sz="2400" dirty="0"/>
          </a:p>
          <a:p>
            <a:pPr algn="l"/>
            <a:r>
              <a:rPr lang="en-GB" dirty="0"/>
              <a:t>N</a:t>
            </a:r>
            <a:r>
              <a:rPr lang="en-GB" baseline="-25000" dirty="0"/>
              <a:t>2</a:t>
            </a:r>
            <a:r>
              <a:rPr lang="en-GB" dirty="0"/>
              <a:t> gas jet was carefully measured and has been successfully tested as a working gas using laboratory electron beam source;</a:t>
            </a:r>
          </a:p>
          <a:p>
            <a:pPr algn="l"/>
            <a:r>
              <a:rPr lang="en-GB" dirty="0"/>
              <a:t>Neon gas jet has been proven as working gas. </a:t>
            </a:r>
          </a:p>
          <a:p>
            <a:pPr algn="l"/>
            <a:r>
              <a:rPr lang="en-US" dirty="0"/>
              <a:t>Vacuum test of a modified System in order to design a LHC compatible gas jet system.</a:t>
            </a:r>
            <a:endParaRPr lang="en-GB" dirty="0"/>
          </a:p>
        </p:txBody>
      </p:sp>
    </p:spTree>
    <p:extLst>
      <p:ext uri="{BB962C8B-B14F-4D97-AF65-F5344CB8AC3E}">
        <p14:creationId xmlns:p14="http://schemas.microsoft.com/office/powerpoint/2010/main" val="2224988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8C22-52D8-4577-932F-5C24ECBC9602}"/>
              </a:ext>
            </a:extLst>
          </p:cNvPr>
          <p:cNvSpPr>
            <a:spLocks noGrp="1"/>
          </p:cNvSpPr>
          <p:nvPr>
            <p:ph type="title"/>
          </p:nvPr>
        </p:nvSpPr>
        <p:spPr/>
        <p:txBody>
          <a:bodyPr/>
          <a:lstStyle/>
          <a:p>
            <a:r>
              <a:rPr lang="en-GB" dirty="0"/>
              <a:t>Future work</a:t>
            </a:r>
          </a:p>
        </p:txBody>
      </p:sp>
      <p:sp>
        <p:nvSpPr>
          <p:cNvPr id="3" name="Slide Number Placeholder 2">
            <a:extLst>
              <a:ext uri="{FF2B5EF4-FFF2-40B4-BE49-F238E27FC236}">
                <a16:creationId xmlns:a16="http://schemas.microsoft.com/office/drawing/2014/main" id="{2BC90BF9-300B-42FB-A98A-43640A7C9CDF}"/>
              </a:ext>
            </a:extLst>
          </p:cNvPr>
          <p:cNvSpPr>
            <a:spLocks noGrp="1"/>
          </p:cNvSpPr>
          <p:nvPr>
            <p:ph type="sldNum" sz="quarter" idx="12"/>
          </p:nvPr>
        </p:nvSpPr>
        <p:spPr/>
        <p:txBody>
          <a:bodyPr/>
          <a:lstStyle/>
          <a:p>
            <a:fld id="{8211CE53-49BE-4E77-AA51-4D5D527F3FB5}" type="slidenum">
              <a:rPr lang="en-US" smtClean="0"/>
              <a:pPr/>
              <a:t>27</a:t>
            </a:fld>
            <a:endParaRPr lang="en-US" dirty="0"/>
          </a:p>
        </p:txBody>
      </p:sp>
      <p:sp>
        <p:nvSpPr>
          <p:cNvPr id="4" name="Content Placeholder 3">
            <a:extLst>
              <a:ext uri="{FF2B5EF4-FFF2-40B4-BE49-F238E27FC236}">
                <a16:creationId xmlns:a16="http://schemas.microsoft.com/office/drawing/2014/main" id="{BC4B653E-4750-41EC-9366-D71E70510427}"/>
              </a:ext>
            </a:extLst>
          </p:cNvPr>
          <p:cNvSpPr>
            <a:spLocks noGrp="1"/>
          </p:cNvSpPr>
          <p:nvPr>
            <p:ph sz="quarter" idx="1"/>
          </p:nvPr>
        </p:nvSpPr>
        <p:spPr>
          <a:xfrm>
            <a:off x="816864" y="1204686"/>
            <a:ext cx="10871200" cy="4891314"/>
          </a:xfrm>
        </p:spPr>
        <p:txBody>
          <a:bodyPr/>
          <a:lstStyle/>
          <a:p>
            <a:pPr algn="l"/>
            <a:r>
              <a:rPr lang="en-GB" dirty="0"/>
              <a:t>Continue to optimize the design and geometry </a:t>
            </a:r>
          </a:p>
          <a:p>
            <a:pPr lvl="1" algn="l"/>
            <a:r>
              <a:rPr lang="en-US" dirty="0"/>
              <a:t>Check again the alignment</a:t>
            </a:r>
            <a:endParaRPr lang="en-GB" dirty="0"/>
          </a:p>
          <a:p>
            <a:pPr lvl="1" algn="l"/>
            <a:r>
              <a:rPr lang="en-GB" dirty="0"/>
              <a:t>E.g. new</a:t>
            </a:r>
            <a:r>
              <a:rPr lang="zh-CN" altLang="en-US" dirty="0"/>
              <a:t> </a:t>
            </a:r>
            <a:r>
              <a:rPr lang="en-GB" altLang="zh-CN" dirty="0"/>
              <a:t>De </a:t>
            </a:r>
            <a:r>
              <a:rPr lang="en-US" altLang="zh-CN" dirty="0"/>
              <a:t>L</a:t>
            </a:r>
            <a:r>
              <a:rPr lang="en-GB" altLang="zh-CN" dirty="0" err="1"/>
              <a:t>aval</a:t>
            </a:r>
            <a:r>
              <a:rPr lang="zh-CN" altLang="en-US" dirty="0"/>
              <a:t> </a:t>
            </a:r>
            <a:r>
              <a:rPr lang="en-GB" altLang="zh-CN" dirty="0"/>
              <a:t>nozzle</a:t>
            </a:r>
          </a:p>
          <a:p>
            <a:pPr lvl="1" algn="l"/>
            <a:r>
              <a:rPr lang="en-GB" dirty="0"/>
              <a:t>Change geometry of skimmers.</a:t>
            </a:r>
          </a:p>
          <a:p>
            <a:pPr algn="l"/>
            <a:r>
              <a:rPr lang="en-GB" dirty="0"/>
              <a:t>Characterize Neon gas jet</a:t>
            </a:r>
          </a:p>
          <a:p>
            <a:pPr algn="l"/>
            <a:r>
              <a:rPr lang="en-GB" dirty="0"/>
              <a:t>Argon used as a working gas</a:t>
            </a:r>
          </a:p>
          <a:p>
            <a:pPr algn="l"/>
            <a:r>
              <a:rPr lang="en-GB" dirty="0"/>
              <a:t>Design and</a:t>
            </a:r>
            <a:r>
              <a:rPr lang="zh-CN" altLang="en-US" dirty="0"/>
              <a:t> </a:t>
            </a:r>
            <a:r>
              <a:rPr lang="en-GB" altLang="zh-CN" dirty="0"/>
              <a:t>building </a:t>
            </a:r>
            <a:r>
              <a:rPr lang="en-GB" dirty="0"/>
              <a:t>of v3 gas jet system (LHC compatible)</a:t>
            </a:r>
          </a:p>
          <a:p>
            <a:pPr lvl="1" algn="l"/>
            <a:r>
              <a:rPr lang="en-US" altLang="zh-CN" dirty="0"/>
              <a:t>Final deliverable for the HL-LHC-UK</a:t>
            </a:r>
            <a:endParaRPr lang="en-GB" dirty="0"/>
          </a:p>
          <a:p>
            <a:endParaRPr lang="en-GB" dirty="0"/>
          </a:p>
        </p:txBody>
      </p:sp>
    </p:spTree>
    <p:extLst>
      <p:ext uri="{BB962C8B-B14F-4D97-AF65-F5344CB8AC3E}">
        <p14:creationId xmlns:p14="http://schemas.microsoft.com/office/powerpoint/2010/main" val="2958983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B09DB-DEAB-42EB-867B-D7CE820CF835}"/>
              </a:ext>
            </a:extLst>
          </p:cNvPr>
          <p:cNvSpPr>
            <a:spLocks noGrp="1"/>
          </p:cNvSpPr>
          <p:nvPr>
            <p:ph type="title"/>
          </p:nvPr>
        </p:nvSpPr>
        <p:spPr>
          <a:xfrm>
            <a:off x="1511829" y="2316699"/>
            <a:ext cx="9168341" cy="653142"/>
          </a:xfrm>
        </p:spPr>
        <p:txBody>
          <a:bodyPr/>
          <a:lstStyle/>
          <a:p>
            <a:r>
              <a:rPr lang="en-US" dirty="0"/>
              <a:t>Thank you</a:t>
            </a:r>
            <a:endParaRPr lang="en-GB" dirty="0"/>
          </a:p>
        </p:txBody>
      </p:sp>
      <p:sp>
        <p:nvSpPr>
          <p:cNvPr id="3" name="Slide Number Placeholder 2">
            <a:extLst>
              <a:ext uri="{FF2B5EF4-FFF2-40B4-BE49-F238E27FC236}">
                <a16:creationId xmlns:a16="http://schemas.microsoft.com/office/drawing/2014/main" id="{EE24795A-7C1C-4C49-BBE1-4CB8BA67492A}"/>
              </a:ext>
            </a:extLst>
          </p:cNvPr>
          <p:cNvSpPr>
            <a:spLocks noGrp="1"/>
          </p:cNvSpPr>
          <p:nvPr>
            <p:ph type="sldNum" sz="quarter" idx="12"/>
          </p:nvPr>
        </p:nvSpPr>
        <p:spPr/>
        <p:txBody>
          <a:bodyPr/>
          <a:lstStyle/>
          <a:p>
            <a:fld id="{8211CE53-49BE-4E77-AA51-4D5D527F3FB5}" type="slidenum">
              <a:rPr lang="en-US" smtClean="0"/>
              <a:pPr/>
              <a:t>28</a:t>
            </a:fld>
            <a:endParaRPr lang="en-US" dirty="0"/>
          </a:p>
        </p:txBody>
      </p:sp>
    </p:spTree>
    <p:extLst>
      <p:ext uri="{BB962C8B-B14F-4D97-AF65-F5344CB8AC3E}">
        <p14:creationId xmlns:p14="http://schemas.microsoft.com/office/powerpoint/2010/main" val="34251179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C81059-9FEC-4D55-81B7-B83A28BC15D0}"/>
              </a:ext>
            </a:extLst>
          </p:cNvPr>
          <p:cNvSpPr>
            <a:spLocks noGrp="1"/>
          </p:cNvSpPr>
          <p:nvPr>
            <p:ph type="title"/>
          </p:nvPr>
        </p:nvSpPr>
        <p:spPr/>
        <p:txBody>
          <a:bodyPr/>
          <a:lstStyle/>
          <a:p>
            <a:r>
              <a:rPr lang="en-GB" dirty="0"/>
              <a:t>Optimize the gas jet parameter</a:t>
            </a:r>
          </a:p>
        </p:txBody>
      </p:sp>
      <p:sp>
        <p:nvSpPr>
          <p:cNvPr id="3" name="Slide Number Placeholder 2">
            <a:extLst>
              <a:ext uri="{FF2B5EF4-FFF2-40B4-BE49-F238E27FC236}">
                <a16:creationId xmlns:a16="http://schemas.microsoft.com/office/drawing/2014/main" id="{45AE0711-C5F6-4391-BE1B-81A81212FB90}"/>
              </a:ext>
            </a:extLst>
          </p:cNvPr>
          <p:cNvSpPr>
            <a:spLocks noGrp="1"/>
          </p:cNvSpPr>
          <p:nvPr>
            <p:ph type="sldNum" sz="quarter" idx="12"/>
          </p:nvPr>
        </p:nvSpPr>
        <p:spPr/>
        <p:txBody>
          <a:bodyPr/>
          <a:lstStyle/>
          <a:p>
            <a:fld id="{8211CE53-49BE-4E77-AA51-4D5D527F3FB5}" type="slidenum">
              <a:rPr lang="en-US" smtClean="0"/>
              <a:pPr/>
              <a:t>29</a:t>
            </a:fld>
            <a:endParaRPr lang="en-US" dirty="0"/>
          </a:p>
        </p:txBody>
      </p:sp>
      <p:sp>
        <p:nvSpPr>
          <p:cNvPr id="4" name="Content Placeholder 3">
            <a:extLst>
              <a:ext uri="{FF2B5EF4-FFF2-40B4-BE49-F238E27FC236}">
                <a16:creationId xmlns:a16="http://schemas.microsoft.com/office/drawing/2014/main" id="{EDF6B001-2893-4CED-AE0D-BF8480568523}"/>
              </a:ext>
            </a:extLst>
          </p:cNvPr>
          <p:cNvSpPr>
            <a:spLocks noGrp="1"/>
          </p:cNvSpPr>
          <p:nvPr>
            <p:ph sz="quarter" idx="1"/>
          </p:nvPr>
        </p:nvSpPr>
        <p:spPr>
          <a:xfrm>
            <a:off x="816864" y="1422400"/>
            <a:ext cx="10871200" cy="4673600"/>
          </a:xfrm>
        </p:spPr>
        <p:txBody>
          <a:bodyPr/>
          <a:lstStyle/>
          <a:p>
            <a:pPr algn="l"/>
            <a:r>
              <a:rPr lang="en-GB" dirty="0"/>
              <a:t>Inlet pressure</a:t>
            </a:r>
          </a:p>
          <a:p>
            <a:pPr algn="l"/>
            <a:r>
              <a:rPr lang="en-GB" dirty="0"/>
              <a:t>Geometry (Nozzle to skimmer1 distance)</a:t>
            </a:r>
          </a:p>
        </p:txBody>
      </p:sp>
      <p:grpSp>
        <p:nvGrpSpPr>
          <p:cNvPr id="6" name="Group 5">
            <a:extLst>
              <a:ext uri="{FF2B5EF4-FFF2-40B4-BE49-F238E27FC236}">
                <a16:creationId xmlns:a16="http://schemas.microsoft.com/office/drawing/2014/main" id="{43DE5EDF-F66C-41DC-9288-6C1B68C700F8}"/>
              </a:ext>
            </a:extLst>
          </p:cNvPr>
          <p:cNvGrpSpPr/>
          <p:nvPr/>
        </p:nvGrpSpPr>
        <p:grpSpPr>
          <a:xfrm>
            <a:off x="3035467" y="2921290"/>
            <a:ext cx="6433993" cy="3304885"/>
            <a:chOff x="3035467" y="2921290"/>
            <a:chExt cx="6433993" cy="3304885"/>
          </a:xfrm>
        </p:grpSpPr>
        <p:graphicFrame>
          <p:nvGraphicFramePr>
            <p:cNvPr id="5" name="Chart 4">
              <a:extLst>
                <a:ext uri="{FF2B5EF4-FFF2-40B4-BE49-F238E27FC236}">
                  <a16:creationId xmlns:a16="http://schemas.microsoft.com/office/drawing/2014/main" id="{00000000-0008-0000-0100-000002000000}"/>
                </a:ext>
              </a:extLst>
            </p:cNvPr>
            <p:cNvGraphicFramePr>
              <a:graphicFrameLocks/>
            </p:cNvGraphicFramePr>
            <p:nvPr>
              <p:extLst/>
            </p:nvPr>
          </p:nvGraphicFramePr>
          <p:xfrm>
            <a:off x="3035467" y="2921290"/>
            <a:ext cx="6433993" cy="3304885"/>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6BA5597B-3638-47D2-835B-CD8AF3C07424}"/>
                </a:ext>
              </a:extLst>
            </p:cNvPr>
            <p:cNvSpPr txBox="1"/>
            <p:nvPr/>
          </p:nvSpPr>
          <p:spPr>
            <a:xfrm>
              <a:off x="3362036" y="2995030"/>
              <a:ext cx="1431637" cy="415498"/>
            </a:xfrm>
            <a:prstGeom prst="rect">
              <a:avLst/>
            </a:prstGeom>
            <a:noFill/>
          </p:spPr>
          <p:txBody>
            <a:bodyPr wrap="square" rtlCol="0">
              <a:spAutoFit/>
            </a:bodyPr>
            <a:lstStyle/>
            <a:p>
              <a:r>
                <a:rPr lang="en-GB" sz="1050" dirty="0">
                  <a:solidFill>
                    <a:srgbClr val="FF0000"/>
                  </a:solidFill>
                </a:rPr>
                <a:t>Nozzle to skimmer1 distance</a:t>
              </a:r>
            </a:p>
          </p:txBody>
        </p:sp>
      </p:grpSp>
    </p:spTree>
    <p:extLst>
      <p:ext uri="{BB962C8B-B14F-4D97-AF65-F5344CB8AC3E}">
        <p14:creationId xmlns:p14="http://schemas.microsoft.com/office/powerpoint/2010/main" val="1498764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2"/>
          <p:cNvSpPr>
            <a:spLocks noGrp="1"/>
          </p:cNvSpPr>
          <p:nvPr>
            <p:ph type="sldNum" sz="quarter" idx="12"/>
          </p:nvPr>
        </p:nvSpPr>
        <p:spPr>
          <a:xfrm>
            <a:off x="10210800" y="6356351"/>
            <a:ext cx="360000" cy="360000"/>
          </a:xfrm>
        </p:spPr>
        <p:txBody>
          <a:bodyPr/>
          <a:lstStyle/>
          <a:p>
            <a:fld id="{8211CE53-49BE-4E77-AA51-4D5D527F3FB5}" type="slidenum">
              <a:rPr lang="en-US" smtClean="0"/>
              <a:pPr/>
              <a:t>3</a:t>
            </a:fld>
            <a:endParaRPr lang="en-US" dirty="0"/>
          </a:p>
        </p:txBody>
      </p:sp>
      <p:sp>
        <p:nvSpPr>
          <p:cNvPr id="16" name="Slide Number Placeholder 2">
            <a:extLst>
              <a:ext uri="{FF2B5EF4-FFF2-40B4-BE49-F238E27FC236}">
                <a16:creationId xmlns:a16="http://schemas.microsoft.com/office/drawing/2014/main" id="{3762EF2A-A63B-469C-BEA4-2A671CD28BB8}"/>
              </a:ext>
            </a:extLst>
          </p:cNvPr>
          <p:cNvSpPr txBox="1">
            <a:spLocks/>
          </p:cNvSpPr>
          <p:nvPr/>
        </p:nvSpPr>
        <p:spPr>
          <a:xfrm>
            <a:off x="11582400" y="6356351"/>
            <a:ext cx="480000" cy="360000"/>
          </a:xfrm>
          <a:prstGeom prst="rect">
            <a:avLst/>
          </a:prstGeom>
        </p:spPr>
        <p:txBody>
          <a:bodyPr vert="horz" lIns="0" tIns="0" rIns="0" bIns="0" rtlCol="0" anchor="b"/>
          <a:lstStyle>
            <a:defPPr>
              <a:defRPr lang="en-US"/>
            </a:defPPr>
            <a:lvl1pPr marL="0" algn="r" defTabSz="914400" rtl="0" eaLnBrk="1" latinLnBrk="0" hangingPunct="1">
              <a:defRPr sz="12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11CE53-49BE-4E77-AA51-4D5D527F3FB5}" type="slidenum">
              <a:rPr lang="en-US" smtClean="0"/>
              <a:pPr/>
              <a:t>3</a:t>
            </a:fld>
            <a:endParaRPr lang="en-US" dirty="0"/>
          </a:p>
        </p:txBody>
      </p:sp>
      <p:sp>
        <p:nvSpPr>
          <p:cNvPr id="15" name="Title 1">
            <a:extLst>
              <a:ext uri="{FF2B5EF4-FFF2-40B4-BE49-F238E27FC236}">
                <a16:creationId xmlns:a16="http://schemas.microsoft.com/office/drawing/2014/main" id="{EF391E04-4AEE-4C8D-9019-2921D71B6702}"/>
              </a:ext>
            </a:extLst>
          </p:cNvPr>
          <p:cNvSpPr txBox="1">
            <a:spLocks/>
          </p:cNvSpPr>
          <p:nvPr/>
        </p:nvSpPr>
        <p:spPr>
          <a:xfrm>
            <a:off x="1511829" y="27795"/>
            <a:ext cx="9168341" cy="653142"/>
          </a:xfrm>
          <a:prstGeom prst="rect">
            <a:avLst/>
          </a:prstGeom>
        </p:spPr>
        <p:txBody>
          <a:bodyPr vert="horz" lIns="0" tIns="0" rIns="0" bIns="0" rtlCol="0" anchor="ctr" anchorCtr="1">
            <a:noAutofit/>
          </a:bodyPr>
          <a:lstStyle>
            <a:lvl1pPr algn="ctr" defTabSz="457189" rtl="0" eaLnBrk="1" latinLnBrk="0" hangingPunct="1">
              <a:spcBef>
                <a:spcPct val="0"/>
              </a:spcBef>
              <a:buNone/>
              <a:defRPr sz="2800" b="1" kern="1200">
                <a:solidFill>
                  <a:schemeClr val="bg2"/>
                </a:solidFill>
                <a:latin typeface="+mj-lt"/>
                <a:ea typeface="+mj-ea"/>
                <a:cs typeface="+mj-cs"/>
              </a:defRPr>
            </a:lvl1pPr>
          </a:lstStyle>
          <a:p>
            <a:r>
              <a:rPr lang="en-US" altLang="zh-CN" sz="4000" dirty="0"/>
              <a:t>Building a prototype in</a:t>
            </a:r>
            <a:r>
              <a:rPr lang="zh-CN" altLang="en-US" sz="4000" dirty="0"/>
              <a:t> </a:t>
            </a:r>
            <a:r>
              <a:rPr lang="en-GB" altLang="zh-CN" sz="4000" dirty="0"/>
              <a:t>CI</a:t>
            </a:r>
            <a:endParaRPr lang="en-US" altLang="zh-CN" sz="4000" dirty="0"/>
          </a:p>
        </p:txBody>
      </p:sp>
      <p:pic>
        <p:nvPicPr>
          <p:cNvPr id="2" name="Picture 1">
            <a:extLst>
              <a:ext uri="{FF2B5EF4-FFF2-40B4-BE49-F238E27FC236}">
                <a16:creationId xmlns:a16="http://schemas.microsoft.com/office/drawing/2014/main" id="{356C7383-A102-464D-9782-AB49020C512A}"/>
              </a:ext>
            </a:extLst>
          </p:cNvPr>
          <p:cNvPicPr>
            <a:picLocks noChangeAspect="1"/>
          </p:cNvPicPr>
          <p:nvPr/>
        </p:nvPicPr>
        <p:blipFill rotWithShape="1">
          <a:blip r:embed="rId3"/>
          <a:srcRect l="36346" t="22205" r="13297" b="9667"/>
          <a:stretch/>
        </p:blipFill>
        <p:spPr>
          <a:xfrm>
            <a:off x="2446260" y="1198936"/>
            <a:ext cx="8124540" cy="5646903"/>
          </a:xfrm>
          <a:prstGeom prst="rect">
            <a:avLst/>
          </a:prstGeom>
        </p:spPr>
      </p:pic>
      <p:pic>
        <p:nvPicPr>
          <p:cNvPr id="6" name="Grafik 432">
            <a:extLst>
              <a:ext uri="{FF2B5EF4-FFF2-40B4-BE49-F238E27FC236}">
                <a16:creationId xmlns:a16="http://schemas.microsoft.com/office/drawing/2014/main" id="{F6CC489F-4D8A-4BFD-BE4D-B5DF51013CBE}"/>
              </a:ext>
            </a:extLst>
          </p:cNvPr>
          <p:cNvPicPr/>
          <p:nvPr/>
        </p:nvPicPr>
        <p:blipFill>
          <a:blip r:embed="rId4"/>
          <a:stretch/>
        </p:blipFill>
        <p:spPr>
          <a:xfrm>
            <a:off x="-54541" y="626023"/>
            <a:ext cx="3145680" cy="3474720"/>
          </a:xfrm>
          <a:prstGeom prst="rect">
            <a:avLst/>
          </a:prstGeom>
          <a:ln>
            <a:noFill/>
          </a:ln>
        </p:spPr>
      </p:pic>
      <p:pic>
        <p:nvPicPr>
          <p:cNvPr id="7" name="Picture 33">
            <a:extLst>
              <a:ext uri="{FF2B5EF4-FFF2-40B4-BE49-F238E27FC236}">
                <a16:creationId xmlns:a16="http://schemas.microsoft.com/office/drawing/2014/main" id="{03AB8201-C3CD-44E2-81F7-76535AE2BE97}"/>
              </a:ext>
            </a:extLst>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9717982" y="937309"/>
            <a:ext cx="2223000" cy="3474720"/>
          </a:xfrm>
          <a:prstGeom prst="rect">
            <a:avLst/>
          </a:prstGeom>
          <a:solidFill>
            <a:schemeClr val="bg1"/>
          </a:solidFill>
          <a:ln>
            <a:solidFill>
              <a:schemeClr val="accent1"/>
            </a:solidFill>
          </a:ln>
          <a:effectLst>
            <a:outerShdw blurRad="190500" algn="tl" rotWithShape="0">
              <a:srgbClr val="000000">
                <a:alpha val="70000"/>
              </a:srgbClr>
            </a:outerShdw>
          </a:effectLst>
        </p:spPr>
      </p:pic>
      <p:cxnSp>
        <p:nvCxnSpPr>
          <p:cNvPr id="8" name="Straight Arrow Connector 7">
            <a:extLst>
              <a:ext uri="{FF2B5EF4-FFF2-40B4-BE49-F238E27FC236}">
                <a16:creationId xmlns:a16="http://schemas.microsoft.com/office/drawing/2014/main" id="{0A2682F1-D019-49AF-869F-6D4EFE17A797}"/>
              </a:ext>
            </a:extLst>
          </p:cNvPr>
          <p:cNvCxnSpPr>
            <a:cxnSpLocks/>
          </p:cNvCxnSpPr>
          <p:nvPr/>
        </p:nvCxnSpPr>
        <p:spPr>
          <a:xfrm>
            <a:off x="2190950" y="1172207"/>
            <a:ext cx="58348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D1A09468-DE6C-4598-9A18-035EF9E35B25}"/>
              </a:ext>
            </a:extLst>
          </p:cNvPr>
          <p:cNvSpPr txBox="1"/>
          <p:nvPr/>
        </p:nvSpPr>
        <p:spPr>
          <a:xfrm>
            <a:off x="2050721" y="802875"/>
            <a:ext cx="1034173" cy="338554"/>
          </a:xfrm>
          <a:prstGeom prst="rect">
            <a:avLst/>
          </a:prstGeom>
          <a:noFill/>
        </p:spPr>
        <p:txBody>
          <a:bodyPr wrap="square" rtlCol="0">
            <a:spAutoFit/>
          </a:bodyPr>
          <a:lstStyle/>
          <a:p>
            <a:r>
              <a:rPr lang="en-GB" sz="1600" b="1" dirty="0">
                <a:solidFill>
                  <a:srgbClr val="FF0000"/>
                </a:solidFill>
              </a:rPr>
              <a:t>63 mm</a:t>
            </a:r>
          </a:p>
        </p:txBody>
      </p:sp>
      <p:sp>
        <p:nvSpPr>
          <p:cNvPr id="10" name="Arrow: Right 9">
            <a:extLst>
              <a:ext uri="{FF2B5EF4-FFF2-40B4-BE49-F238E27FC236}">
                <a16:creationId xmlns:a16="http://schemas.microsoft.com/office/drawing/2014/main" id="{F4523B7C-0E12-49C4-B02A-BB67511D61C8}"/>
              </a:ext>
            </a:extLst>
          </p:cNvPr>
          <p:cNvSpPr/>
          <p:nvPr/>
        </p:nvSpPr>
        <p:spPr>
          <a:xfrm>
            <a:off x="3075002" y="1548448"/>
            <a:ext cx="6131677" cy="60443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BE4E5E81-4091-41B8-93C7-C5728ED71E80}"/>
              </a:ext>
            </a:extLst>
          </p:cNvPr>
          <p:cNvCxnSpPr>
            <a:cxnSpLocks/>
          </p:cNvCxnSpPr>
          <p:nvPr/>
        </p:nvCxnSpPr>
        <p:spPr>
          <a:xfrm>
            <a:off x="9927358" y="2316792"/>
            <a:ext cx="220224"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C418D6BF-35EF-472E-87FA-E47D4DF8752B}"/>
              </a:ext>
            </a:extLst>
          </p:cNvPr>
          <p:cNvSpPr txBox="1"/>
          <p:nvPr/>
        </p:nvSpPr>
        <p:spPr>
          <a:xfrm>
            <a:off x="9656887" y="2316792"/>
            <a:ext cx="930276" cy="338554"/>
          </a:xfrm>
          <a:prstGeom prst="rect">
            <a:avLst/>
          </a:prstGeom>
          <a:noFill/>
        </p:spPr>
        <p:txBody>
          <a:bodyPr wrap="square" rtlCol="0">
            <a:spAutoFit/>
          </a:bodyPr>
          <a:lstStyle/>
          <a:p>
            <a:r>
              <a:rPr lang="en-GB" sz="1600" b="1" dirty="0">
                <a:solidFill>
                  <a:srgbClr val="FF0000"/>
                </a:solidFill>
              </a:rPr>
              <a:t>63 mm</a:t>
            </a:r>
          </a:p>
        </p:txBody>
      </p:sp>
    </p:spTree>
    <p:extLst>
      <p:ext uri="{BB962C8B-B14F-4D97-AF65-F5344CB8AC3E}">
        <p14:creationId xmlns:p14="http://schemas.microsoft.com/office/powerpoint/2010/main" val="2315157653"/>
      </p:ext>
    </p:extLst>
  </p:cSld>
  <p:clrMapOvr>
    <a:masterClrMapping/>
  </p:clrMapOvr>
  <mc:AlternateContent xmlns:mc="http://schemas.openxmlformats.org/markup-compatibility/2006" xmlns:p14="http://schemas.microsoft.com/office/powerpoint/2010/main">
    <mc:Choice Requires="p14">
      <p:transition spd="slow" p14:dur="2000" advTm="96093"/>
    </mc:Choice>
    <mc:Fallback xmlns="">
      <p:transition spd="slow" advTm="960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9" name="Picture 5" descr="E:\Work\data20180828\813 1ba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4038600" cy="302895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US" dirty="0"/>
              <a:t>Skimmer to Nozzle Distance 6.06mm (No 3</a:t>
            </a:r>
            <a:r>
              <a:rPr lang="en-US" baseline="30000" dirty="0"/>
              <a:t>rd</a:t>
            </a:r>
            <a:r>
              <a:rPr lang="en-US" dirty="0"/>
              <a:t> skimmer)</a:t>
            </a:r>
          </a:p>
        </p:txBody>
      </p:sp>
      <p:sp>
        <p:nvSpPr>
          <p:cNvPr id="4" name="TextBox 3"/>
          <p:cNvSpPr txBox="1"/>
          <p:nvPr/>
        </p:nvSpPr>
        <p:spPr>
          <a:xfrm>
            <a:off x="4455937" y="1512778"/>
            <a:ext cx="1345240" cy="369332"/>
          </a:xfrm>
          <a:prstGeom prst="rect">
            <a:avLst/>
          </a:prstGeom>
          <a:noFill/>
        </p:spPr>
        <p:txBody>
          <a:bodyPr wrap="none" rtlCol="0">
            <a:spAutoFit/>
          </a:bodyPr>
          <a:lstStyle/>
          <a:p>
            <a:r>
              <a:rPr lang="en-US" dirty="0"/>
              <a:t>Inlet = 1bar</a:t>
            </a:r>
          </a:p>
        </p:txBody>
      </p:sp>
      <p:sp>
        <p:nvSpPr>
          <p:cNvPr id="9" name="TextBox 8"/>
          <p:cNvSpPr txBox="1"/>
          <p:nvPr/>
        </p:nvSpPr>
        <p:spPr>
          <a:xfrm>
            <a:off x="9144000" y="1143446"/>
            <a:ext cx="1345240" cy="369332"/>
          </a:xfrm>
          <a:prstGeom prst="rect">
            <a:avLst/>
          </a:prstGeom>
          <a:noFill/>
        </p:spPr>
        <p:txBody>
          <a:bodyPr wrap="none" rtlCol="0">
            <a:spAutoFit/>
          </a:bodyPr>
          <a:lstStyle/>
          <a:p>
            <a:r>
              <a:rPr lang="en-US" dirty="0"/>
              <a:t>Inlet = 2bar</a:t>
            </a:r>
          </a:p>
        </p:txBody>
      </p:sp>
      <p:pic>
        <p:nvPicPr>
          <p:cNvPr id="1030" name="Picture 6" descr="E:\Work\data20180828\813 2ba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1" y="1708506"/>
            <a:ext cx="4249031" cy="2539644"/>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E:\Work\data20180828\813 3ba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4179566"/>
            <a:ext cx="4572000" cy="267843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4800600" y="4572000"/>
            <a:ext cx="1345240" cy="369332"/>
          </a:xfrm>
          <a:prstGeom prst="rect">
            <a:avLst/>
          </a:prstGeom>
          <a:noFill/>
        </p:spPr>
        <p:txBody>
          <a:bodyPr wrap="none" rtlCol="0">
            <a:spAutoFit/>
          </a:bodyPr>
          <a:lstStyle/>
          <a:p>
            <a:r>
              <a:rPr lang="en-US" dirty="0"/>
              <a:t>Inlet = 3bar</a:t>
            </a:r>
          </a:p>
        </p:txBody>
      </p:sp>
      <p:sp>
        <p:nvSpPr>
          <p:cNvPr id="5" name="TextBox 4"/>
          <p:cNvSpPr txBox="1"/>
          <p:nvPr/>
        </p:nvSpPr>
        <p:spPr>
          <a:xfrm rot="16200000">
            <a:off x="479921" y="2454654"/>
            <a:ext cx="2762295" cy="369332"/>
          </a:xfrm>
          <a:prstGeom prst="rect">
            <a:avLst/>
          </a:prstGeom>
          <a:noFill/>
        </p:spPr>
        <p:txBody>
          <a:bodyPr wrap="none" rtlCol="0">
            <a:spAutoFit/>
          </a:bodyPr>
          <a:lstStyle/>
          <a:p>
            <a:r>
              <a:rPr lang="en-GB" dirty="0"/>
              <a:t>Photon Number Vs Pixel </a:t>
            </a:r>
          </a:p>
        </p:txBody>
      </p:sp>
      <p:sp>
        <p:nvSpPr>
          <p:cNvPr id="11" name="TextBox 10"/>
          <p:cNvSpPr txBox="1"/>
          <p:nvPr/>
        </p:nvSpPr>
        <p:spPr>
          <a:xfrm>
            <a:off x="3315468" y="4050268"/>
            <a:ext cx="864339" cy="369332"/>
          </a:xfrm>
          <a:prstGeom prst="rect">
            <a:avLst/>
          </a:prstGeom>
          <a:noFill/>
        </p:spPr>
        <p:txBody>
          <a:bodyPr wrap="none" rtlCol="0">
            <a:spAutoFit/>
          </a:bodyPr>
          <a:lstStyle/>
          <a:p>
            <a:r>
              <a:rPr lang="en-GB" dirty="0"/>
              <a:t>Pixels </a:t>
            </a:r>
          </a:p>
        </p:txBody>
      </p:sp>
      <mc:AlternateContent xmlns:mc="http://schemas.openxmlformats.org/markup-compatibility/2006" xmlns:p14="http://schemas.microsoft.com/office/powerpoint/2010/main">
        <mc:Choice Requires="p14">
          <p:contentPart p14:bwMode="auto" r:id="rId5">
            <p14:nvContentPartPr>
              <p14:cNvPr id="3" name="Ink 2"/>
              <p14:cNvContentPartPr/>
              <p14:nvPr/>
            </p14:nvContentPartPr>
            <p14:xfrm>
              <a:off x="2203320" y="1523880"/>
              <a:ext cx="4394520" cy="1886400"/>
            </p14:xfrm>
          </p:contentPart>
        </mc:Choice>
        <mc:Fallback xmlns="">
          <p:pic>
            <p:nvPicPr>
              <p:cNvPr id="3" name="Ink 2"/>
              <p:cNvPicPr/>
              <p:nvPr/>
            </p:nvPicPr>
            <p:blipFill>
              <a:blip r:embed="rId6"/>
              <a:stretch>
                <a:fillRect/>
              </a:stretch>
            </p:blipFill>
            <p:spPr>
              <a:xfrm>
                <a:off x="2193960" y="1514520"/>
                <a:ext cx="4413240" cy="1905120"/>
              </a:xfrm>
              <a:prstGeom prst="rect">
                <a:avLst/>
              </a:prstGeom>
            </p:spPr>
          </p:pic>
        </mc:Fallback>
      </mc:AlternateContent>
    </p:spTree>
    <p:extLst>
      <p:ext uri="{BB962C8B-B14F-4D97-AF65-F5344CB8AC3E}">
        <p14:creationId xmlns:p14="http://schemas.microsoft.com/office/powerpoint/2010/main" val="27887197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CD2A57E5-D80C-4CB0-A923-9016EDCE9247}"/>
              </a:ext>
            </a:extLst>
          </p:cNvPr>
          <p:cNvGrpSpPr/>
          <p:nvPr/>
        </p:nvGrpSpPr>
        <p:grpSpPr>
          <a:xfrm>
            <a:off x="492369" y="240184"/>
            <a:ext cx="11347711" cy="6495367"/>
            <a:chOff x="492369" y="240184"/>
            <a:chExt cx="11347711" cy="6495367"/>
          </a:xfrm>
        </p:grpSpPr>
        <p:pic>
          <p:nvPicPr>
            <p:cNvPr id="4" name="Picture 3">
              <a:extLst>
                <a:ext uri="{FF2B5EF4-FFF2-40B4-BE49-F238E27FC236}">
                  <a16:creationId xmlns:a16="http://schemas.microsoft.com/office/drawing/2014/main" id="{A476233D-0EAF-46BD-9FA3-04D4BEA91B19}"/>
                </a:ext>
              </a:extLst>
            </p:cNvPr>
            <p:cNvPicPr>
              <a:picLocks noChangeAspect="1"/>
            </p:cNvPicPr>
            <p:nvPr/>
          </p:nvPicPr>
          <p:blipFill rotWithShape="1">
            <a:blip r:embed="rId2"/>
            <a:srcRect l="39224" t="44420" r="17155" b="8595"/>
            <a:stretch/>
          </p:blipFill>
          <p:spPr>
            <a:xfrm>
              <a:off x="1408386" y="681037"/>
              <a:ext cx="9931923" cy="5495926"/>
            </a:xfrm>
            <a:prstGeom prst="rect">
              <a:avLst/>
            </a:prstGeom>
          </p:spPr>
        </p:pic>
        <p:cxnSp>
          <p:nvCxnSpPr>
            <p:cNvPr id="6" name="Straight Arrow Connector 5">
              <a:extLst>
                <a:ext uri="{FF2B5EF4-FFF2-40B4-BE49-F238E27FC236}">
                  <a16:creationId xmlns:a16="http://schemas.microsoft.com/office/drawing/2014/main" id="{83FC0547-3C23-47B3-8678-D977743EF522}"/>
                </a:ext>
              </a:extLst>
            </p:cNvPr>
            <p:cNvCxnSpPr>
              <a:cxnSpLocks/>
            </p:cNvCxnSpPr>
            <p:nvPr/>
          </p:nvCxnSpPr>
          <p:spPr>
            <a:xfrm>
              <a:off x="3352800" y="525517"/>
              <a:ext cx="1040524" cy="1671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E1CC032-557A-4820-AB5A-A4C12C5E1FD6}"/>
                </a:ext>
              </a:extLst>
            </p:cNvPr>
            <p:cNvSpPr txBox="1"/>
            <p:nvPr/>
          </p:nvSpPr>
          <p:spPr>
            <a:xfrm>
              <a:off x="1565865" y="240184"/>
              <a:ext cx="2953406" cy="369332"/>
            </a:xfrm>
            <a:prstGeom prst="rect">
              <a:avLst/>
            </a:prstGeom>
            <a:noFill/>
          </p:spPr>
          <p:txBody>
            <a:bodyPr wrap="square" rtlCol="0">
              <a:spAutoFit/>
            </a:bodyPr>
            <a:lstStyle/>
            <a:p>
              <a:r>
                <a:rPr lang="en-GB" dirty="0"/>
                <a:t>DN100 gasket with 63 hole</a:t>
              </a:r>
            </a:p>
          </p:txBody>
        </p:sp>
        <p:cxnSp>
          <p:nvCxnSpPr>
            <p:cNvPr id="10" name="Straight Arrow Connector 9">
              <a:extLst>
                <a:ext uri="{FF2B5EF4-FFF2-40B4-BE49-F238E27FC236}">
                  <a16:creationId xmlns:a16="http://schemas.microsoft.com/office/drawing/2014/main" id="{3F0F5DA4-F578-4FE3-B122-E21196497057}"/>
                </a:ext>
              </a:extLst>
            </p:cNvPr>
            <p:cNvCxnSpPr>
              <a:cxnSpLocks/>
            </p:cNvCxnSpPr>
            <p:nvPr/>
          </p:nvCxnSpPr>
          <p:spPr>
            <a:xfrm flipV="1">
              <a:off x="4193628" y="4099034"/>
              <a:ext cx="588579" cy="1713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D312832-4728-4D33-B1DE-3E6C5F508D1D}"/>
                </a:ext>
              </a:extLst>
            </p:cNvPr>
            <p:cNvSpPr txBox="1"/>
            <p:nvPr/>
          </p:nvSpPr>
          <p:spPr>
            <a:xfrm>
              <a:off x="3042568" y="5812221"/>
              <a:ext cx="2701512" cy="923330"/>
            </a:xfrm>
            <a:prstGeom prst="rect">
              <a:avLst/>
            </a:prstGeom>
            <a:noFill/>
          </p:spPr>
          <p:txBody>
            <a:bodyPr wrap="square" rtlCol="0">
              <a:spAutoFit/>
            </a:bodyPr>
            <a:lstStyle/>
            <a:p>
              <a:r>
                <a:rPr lang="en-GB" dirty="0"/>
                <a:t>DN160 to DN100 adaptor (200 mm) + DN100 gasket with 63 hole + Hipace300</a:t>
              </a:r>
            </a:p>
          </p:txBody>
        </p:sp>
        <p:cxnSp>
          <p:nvCxnSpPr>
            <p:cNvPr id="16" name="Straight Arrow Connector 15">
              <a:extLst>
                <a:ext uri="{FF2B5EF4-FFF2-40B4-BE49-F238E27FC236}">
                  <a16:creationId xmlns:a16="http://schemas.microsoft.com/office/drawing/2014/main" id="{8EE5A2C6-76BF-4998-B895-5E0E2A0FEF57}"/>
                </a:ext>
              </a:extLst>
            </p:cNvPr>
            <p:cNvCxnSpPr>
              <a:cxnSpLocks/>
            </p:cNvCxnSpPr>
            <p:nvPr/>
          </p:nvCxnSpPr>
          <p:spPr>
            <a:xfrm flipV="1">
              <a:off x="6794762" y="4267200"/>
              <a:ext cx="425845" cy="1707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6A16391-361A-4655-9D60-04E77A8A5C9C}"/>
                </a:ext>
              </a:extLst>
            </p:cNvPr>
            <p:cNvSpPr txBox="1"/>
            <p:nvPr/>
          </p:nvSpPr>
          <p:spPr>
            <a:xfrm>
              <a:off x="6190417" y="5515806"/>
              <a:ext cx="2774908" cy="1200329"/>
            </a:xfrm>
            <a:prstGeom prst="rect">
              <a:avLst/>
            </a:prstGeom>
            <a:noFill/>
          </p:spPr>
          <p:txBody>
            <a:bodyPr wrap="square" rtlCol="0">
              <a:spAutoFit/>
            </a:bodyPr>
            <a:lstStyle/>
            <a:p>
              <a:r>
                <a:rPr lang="en-GB" dirty="0"/>
                <a:t>DN160 to DN100 zero length adaptor + DN100 gasket with 63 hole + Hipace300</a:t>
              </a:r>
            </a:p>
          </p:txBody>
        </p:sp>
        <p:cxnSp>
          <p:nvCxnSpPr>
            <p:cNvPr id="22" name="Straight Arrow Connector 21">
              <a:extLst>
                <a:ext uri="{FF2B5EF4-FFF2-40B4-BE49-F238E27FC236}">
                  <a16:creationId xmlns:a16="http://schemas.microsoft.com/office/drawing/2014/main" id="{C8411822-170F-440C-884F-99CC730A14E9}"/>
                </a:ext>
              </a:extLst>
            </p:cNvPr>
            <p:cNvCxnSpPr>
              <a:cxnSpLocks/>
            </p:cNvCxnSpPr>
            <p:nvPr/>
          </p:nvCxnSpPr>
          <p:spPr>
            <a:xfrm flipH="1">
              <a:off x="8256228" y="1135117"/>
              <a:ext cx="1213593" cy="15053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4FC11FE-1911-43E9-9FB5-9F9C72D2F1D6}"/>
                </a:ext>
              </a:extLst>
            </p:cNvPr>
            <p:cNvSpPr txBox="1"/>
            <p:nvPr/>
          </p:nvSpPr>
          <p:spPr>
            <a:xfrm>
              <a:off x="9039601" y="771692"/>
              <a:ext cx="2701512" cy="923330"/>
            </a:xfrm>
            <a:prstGeom prst="rect">
              <a:avLst/>
            </a:prstGeom>
            <a:noFill/>
          </p:spPr>
          <p:txBody>
            <a:bodyPr wrap="square" rtlCol="0">
              <a:spAutoFit/>
            </a:bodyPr>
            <a:lstStyle/>
            <a:p>
              <a:r>
                <a:rPr lang="en-US" dirty="0"/>
                <a:t>Normal DN160 gasket and DN160 to DN100 adaptor (200 mm)</a:t>
              </a:r>
              <a:endParaRPr lang="en-GB" dirty="0"/>
            </a:p>
          </p:txBody>
        </p:sp>
        <p:sp>
          <p:nvSpPr>
            <p:cNvPr id="25" name="TextBox 24">
              <a:extLst>
                <a:ext uri="{FF2B5EF4-FFF2-40B4-BE49-F238E27FC236}">
                  <a16:creationId xmlns:a16="http://schemas.microsoft.com/office/drawing/2014/main" id="{68042ED4-9E4C-49D1-BD69-A3D1E7A38E73}"/>
                </a:ext>
              </a:extLst>
            </p:cNvPr>
            <p:cNvSpPr txBox="1"/>
            <p:nvPr/>
          </p:nvSpPr>
          <p:spPr>
            <a:xfrm>
              <a:off x="492369" y="4672925"/>
              <a:ext cx="2340081" cy="1200329"/>
            </a:xfrm>
            <a:prstGeom prst="rect">
              <a:avLst/>
            </a:prstGeom>
            <a:noFill/>
          </p:spPr>
          <p:txBody>
            <a:bodyPr wrap="square" rtlCol="0">
              <a:spAutoFit/>
            </a:bodyPr>
            <a:lstStyle/>
            <a:p>
              <a:r>
                <a:rPr lang="en-GB" dirty="0"/>
                <a:t>DN100 gasket with 63 mm hole +DN100 to DN160 adaptor (100 mm) + HiPACE700</a:t>
              </a:r>
            </a:p>
          </p:txBody>
        </p:sp>
        <p:sp>
          <p:nvSpPr>
            <p:cNvPr id="26" name="TextBox 25">
              <a:extLst>
                <a:ext uri="{FF2B5EF4-FFF2-40B4-BE49-F238E27FC236}">
                  <a16:creationId xmlns:a16="http://schemas.microsoft.com/office/drawing/2014/main" id="{6CC933A3-A5C5-42BC-B576-F6CDA0FA3A3B}"/>
                </a:ext>
              </a:extLst>
            </p:cNvPr>
            <p:cNvSpPr txBox="1"/>
            <p:nvPr/>
          </p:nvSpPr>
          <p:spPr>
            <a:xfrm>
              <a:off x="9727148" y="1997615"/>
              <a:ext cx="2112932" cy="646331"/>
            </a:xfrm>
            <a:prstGeom prst="rect">
              <a:avLst/>
            </a:prstGeom>
            <a:noFill/>
          </p:spPr>
          <p:txBody>
            <a:bodyPr wrap="square" rtlCol="0">
              <a:spAutoFit/>
            </a:bodyPr>
            <a:lstStyle/>
            <a:p>
              <a:r>
                <a:rPr lang="en-GB" dirty="0"/>
                <a:t>HiPACE700 here with standard gasket</a:t>
              </a:r>
            </a:p>
          </p:txBody>
        </p:sp>
      </p:grpSp>
    </p:spTree>
    <p:extLst>
      <p:ext uri="{BB962C8B-B14F-4D97-AF65-F5344CB8AC3E}">
        <p14:creationId xmlns:p14="http://schemas.microsoft.com/office/powerpoint/2010/main" val="40085795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CD2A57E5-D80C-4CB0-A923-9016EDCE9247}"/>
              </a:ext>
            </a:extLst>
          </p:cNvPr>
          <p:cNvGrpSpPr/>
          <p:nvPr/>
        </p:nvGrpSpPr>
        <p:grpSpPr>
          <a:xfrm>
            <a:off x="492369" y="240184"/>
            <a:ext cx="11347711" cy="6806689"/>
            <a:chOff x="492369" y="240184"/>
            <a:chExt cx="11347711" cy="6806689"/>
          </a:xfrm>
        </p:grpSpPr>
        <p:pic>
          <p:nvPicPr>
            <p:cNvPr id="4" name="Picture 3">
              <a:extLst>
                <a:ext uri="{FF2B5EF4-FFF2-40B4-BE49-F238E27FC236}">
                  <a16:creationId xmlns:a16="http://schemas.microsoft.com/office/drawing/2014/main" id="{A476233D-0EAF-46BD-9FA3-04D4BEA91B19}"/>
                </a:ext>
              </a:extLst>
            </p:cNvPr>
            <p:cNvPicPr>
              <a:picLocks noChangeAspect="1"/>
            </p:cNvPicPr>
            <p:nvPr/>
          </p:nvPicPr>
          <p:blipFill rotWithShape="1">
            <a:blip r:embed="rId2"/>
            <a:srcRect l="39224" t="44420" r="17155" b="8595"/>
            <a:stretch/>
          </p:blipFill>
          <p:spPr>
            <a:xfrm>
              <a:off x="1408386" y="681037"/>
              <a:ext cx="9931923" cy="5495926"/>
            </a:xfrm>
            <a:prstGeom prst="rect">
              <a:avLst/>
            </a:prstGeom>
          </p:spPr>
        </p:pic>
        <p:cxnSp>
          <p:nvCxnSpPr>
            <p:cNvPr id="6" name="Straight Arrow Connector 5">
              <a:extLst>
                <a:ext uri="{FF2B5EF4-FFF2-40B4-BE49-F238E27FC236}">
                  <a16:creationId xmlns:a16="http://schemas.microsoft.com/office/drawing/2014/main" id="{83FC0547-3C23-47B3-8678-D977743EF522}"/>
                </a:ext>
              </a:extLst>
            </p:cNvPr>
            <p:cNvCxnSpPr>
              <a:cxnSpLocks/>
            </p:cNvCxnSpPr>
            <p:nvPr/>
          </p:nvCxnSpPr>
          <p:spPr>
            <a:xfrm>
              <a:off x="3352800" y="525517"/>
              <a:ext cx="1040524" cy="16711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EE1CC032-557A-4820-AB5A-A4C12C5E1FD6}"/>
                </a:ext>
              </a:extLst>
            </p:cNvPr>
            <p:cNvSpPr txBox="1"/>
            <p:nvPr/>
          </p:nvSpPr>
          <p:spPr>
            <a:xfrm>
              <a:off x="1565865" y="240184"/>
              <a:ext cx="2953406" cy="369332"/>
            </a:xfrm>
            <a:prstGeom prst="rect">
              <a:avLst/>
            </a:prstGeom>
            <a:noFill/>
          </p:spPr>
          <p:txBody>
            <a:bodyPr wrap="square" rtlCol="0">
              <a:spAutoFit/>
            </a:bodyPr>
            <a:lstStyle/>
            <a:p>
              <a:r>
                <a:rPr lang="en-GB" dirty="0"/>
                <a:t>DN100 gasket with 63 hole</a:t>
              </a:r>
            </a:p>
          </p:txBody>
        </p:sp>
        <p:cxnSp>
          <p:nvCxnSpPr>
            <p:cNvPr id="10" name="Straight Arrow Connector 9">
              <a:extLst>
                <a:ext uri="{FF2B5EF4-FFF2-40B4-BE49-F238E27FC236}">
                  <a16:creationId xmlns:a16="http://schemas.microsoft.com/office/drawing/2014/main" id="{3F0F5DA4-F578-4FE3-B122-E21196497057}"/>
                </a:ext>
              </a:extLst>
            </p:cNvPr>
            <p:cNvCxnSpPr>
              <a:cxnSpLocks/>
            </p:cNvCxnSpPr>
            <p:nvPr/>
          </p:nvCxnSpPr>
          <p:spPr>
            <a:xfrm flipV="1">
              <a:off x="4193628" y="4099034"/>
              <a:ext cx="588579" cy="17131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D312832-4728-4D33-B1DE-3E6C5F508D1D}"/>
                </a:ext>
              </a:extLst>
            </p:cNvPr>
            <p:cNvSpPr txBox="1"/>
            <p:nvPr/>
          </p:nvSpPr>
          <p:spPr>
            <a:xfrm>
              <a:off x="3042568" y="5812221"/>
              <a:ext cx="2701512" cy="923330"/>
            </a:xfrm>
            <a:prstGeom prst="rect">
              <a:avLst/>
            </a:prstGeom>
            <a:noFill/>
          </p:spPr>
          <p:txBody>
            <a:bodyPr wrap="square" rtlCol="0">
              <a:spAutoFit/>
            </a:bodyPr>
            <a:lstStyle/>
            <a:p>
              <a:r>
                <a:rPr lang="en-GB" dirty="0"/>
                <a:t>DN160 to DN100 adaptor (200 mm) + DN100 gasket with 63 hole + Hipace300</a:t>
              </a:r>
            </a:p>
          </p:txBody>
        </p:sp>
        <p:cxnSp>
          <p:nvCxnSpPr>
            <p:cNvPr id="16" name="Straight Arrow Connector 15">
              <a:extLst>
                <a:ext uri="{FF2B5EF4-FFF2-40B4-BE49-F238E27FC236}">
                  <a16:creationId xmlns:a16="http://schemas.microsoft.com/office/drawing/2014/main" id="{8EE5A2C6-76BF-4998-B895-5E0E2A0FEF57}"/>
                </a:ext>
              </a:extLst>
            </p:cNvPr>
            <p:cNvCxnSpPr>
              <a:cxnSpLocks/>
            </p:cNvCxnSpPr>
            <p:nvPr/>
          </p:nvCxnSpPr>
          <p:spPr>
            <a:xfrm flipV="1">
              <a:off x="6794762" y="4267200"/>
              <a:ext cx="425845" cy="17079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6A16391-361A-4655-9D60-04E77A8A5C9C}"/>
                </a:ext>
              </a:extLst>
            </p:cNvPr>
            <p:cNvSpPr txBox="1"/>
            <p:nvPr/>
          </p:nvSpPr>
          <p:spPr>
            <a:xfrm>
              <a:off x="6190417" y="5846544"/>
              <a:ext cx="2774908" cy="1200329"/>
            </a:xfrm>
            <a:prstGeom prst="rect">
              <a:avLst/>
            </a:prstGeom>
            <a:noFill/>
          </p:spPr>
          <p:txBody>
            <a:bodyPr wrap="square" rtlCol="0">
              <a:spAutoFit/>
            </a:bodyPr>
            <a:lstStyle/>
            <a:p>
              <a:r>
                <a:rPr lang="en-GB" dirty="0"/>
                <a:t>DN160 to DN100 zero length adaptor + DN100 gasket with 63 hole + Hipace300</a:t>
              </a:r>
            </a:p>
          </p:txBody>
        </p:sp>
        <p:cxnSp>
          <p:nvCxnSpPr>
            <p:cNvPr id="22" name="Straight Arrow Connector 21">
              <a:extLst>
                <a:ext uri="{FF2B5EF4-FFF2-40B4-BE49-F238E27FC236}">
                  <a16:creationId xmlns:a16="http://schemas.microsoft.com/office/drawing/2014/main" id="{C8411822-170F-440C-884F-99CC730A14E9}"/>
                </a:ext>
              </a:extLst>
            </p:cNvPr>
            <p:cNvCxnSpPr>
              <a:cxnSpLocks/>
            </p:cNvCxnSpPr>
            <p:nvPr/>
          </p:nvCxnSpPr>
          <p:spPr>
            <a:xfrm flipH="1">
              <a:off x="8256228" y="1135117"/>
              <a:ext cx="1213593" cy="15053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74FC11FE-1911-43E9-9FB5-9F9C72D2F1D6}"/>
                </a:ext>
              </a:extLst>
            </p:cNvPr>
            <p:cNvSpPr txBox="1"/>
            <p:nvPr/>
          </p:nvSpPr>
          <p:spPr>
            <a:xfrm>
              <a:off x="9039601" y="771692"/>
              <a:ext cx="2701512" cy="1200329"/>
            </a:xfrm>
            <a:prstGeom prst="rect">
              <a:avLst/>
            </a:prstGeom>
            <a:noFill/>
          </p:spPr>
          <p:txBody>
            <a:bodyPr wrap="square" rtlCol="0">
              <a:spAutoFit/>
            </a:bodyPr>
            <a:lstStyle/>
            <a:p>
              <a:r>
                <a:rPr lang="en-GB" dirty="0"/>
                <a:t>DN160 gasket with 32 mm hole (backflow blocker) + DN160 to DN100 </a:t>
              </a:r>
              <a:r>
                <a:rPr lang="en-GB" dirty="0" err="1"/>
                <a:t>adptor</a:t>
              </a:r>
              <a:r>
                <a:rPr lang="en-GB" dirty="0"/>
                <a:t> (200 mm)</a:t>
              </a:r>
            </a:p>
          </p:txBody>
        </p:sp>
        <p:sp>
          <p:nvSpPr>
            <p:cNvPr id="25" name="TextBox 24">
              <a:extLst>
                <a:ext uri="{FF2B5EF4-FFF2-40B4-BE49-F238E27FC236}">
                  <a16:creationId xmlns:a16="http://schemas.microsoft.com/office/drawing/2014/main" id="{68042ED4-9E4C-49D1-BD69-A3D1E7A38E73}"/>
                </a:ext>
              </a:extLst>
            </p:cNvPr>
            <p:cNvSpPr txBox="1"/>
            <p:nvPr/>
          </p:nvSpPr>
          <p:spPr>
            <a:xfrm>
              <a:off x="492369" y="4672925"/>
              <a:ext cx="2340081" cy="1200329"/>
            </a:xfrm>
            <a:prstGeom prst="rect">
              <a:avLst/>
            </a:prstGeom>
            <a:noFill/>
          </p:spPr>
          <p:txBody>
            <a:bodyPr wrap="square" rtlCol="0">
              <a:spAutoFit/>
            </a:bodyPr>
            <a:lstStyle/>
            <a:p>
              <a:r>
                <a:rPr lang="en-GB" dirty="0"/>
                <a:t>DN100 gasket with 63 mm hole +DN100 to DN160 adaptor (100 mm) + HiPACE700</a:t>
              </a:r>
            </a:p>
          </p:txBody>
        </p:sp>
        <p:sp>
          <p:nvSpPr>
            <p:cNvPr id="26" name="TextBox 25">
              <a:extLst>
                <a:ext uri="{FF2B5EF4-FFF2-40B4-BE49-F238E27FC236}">
                  <a16:creationId xmlns:a16="http://schemas.microsoft.com/office/drawing/2014/main" id="{6CC933A3-A5C5-42BC-B576-F6CDA0FA3A3B}"/>
                </a:ext>
              </a:extLst>
            </p:cNvPr>
            <p:cNvSpPr txBox="1"/>
            <p:nvPr/>
          </p:nvSpPr>
          <p:spPr>
            <a:xfrm>
              <a:off x="9727148" y="1997615"/>
              <a:ext cx="2112932" cy="646331"/>
            </a:xfrm>
            <a:prstGeom prst="rect">
              <a:avLst/>
            </a:prstGeom>
            <a:noFill/>
          </p:spPr>
          <p:txBody>
            <a:bodyPr wrap="square" rtlCol="0">
              <a:spAutoFit/>
            </a:bodyPr>
            <a:lstStyle/>
            <a:p>
              <a:r>
                <a:rPr lang="en-GB" dirty="0"/>
                <a:t>HiPACE700 here with standard gasket</a:t>
              </a:r>
            </a:p>
          </p:txBody>
        </p:sp>
      </p:grpSp>
    </p:spTree>
    <p:extLst>
      <p:ext uri="{BB962C8B-B14F-4D97-AF65-F5344CB8AC3E}">
        <p14:creationId xmlns:p14="http://schemas.microsoft.com/office/powerpoint/2010/main" val="29473237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0C9D76-AA49-4775-BBFC-BE2F45FB688F}"/>
              </a:ext>
            </a:extLst>
          </p:cNvPr>
          <p:cNvGrpSpPr/>
          <p:nvPr/>
        </p:nvGrpSpPr>
        <p:grpSpPr>
          <a:xfrm>
            <a:off x="1486272" y="11316"/>
            <a:ext cx="10071786" cy="6381195"/>
            <a:chOff x="1544638" y="142875"/>
            <a:chExt cx="10071786" cy="6381195"/>
          </a:xfrm>
        </p:grpSpPr>
        <p:sp>
          <p:nvSpPr>
            <p:cNvPr id="1063" name="Rectangle 102">
              <a:extLst>
                <a:ext uri="{FF2B5EF4-FFF2-40B4-BE49-F238E27FC236}">
                  <a16:creationId xmlns:a16="http://schemas.microsoft.com/office/drawing/2014/main" id="{68909B12-5290-4379-92DB-6B7728196863}"/>
                </a:ext>
              </a:extLst>
            </p:cNvPr>
            <p:cNvSpPr>
              <a:spLocks noChangeArrowheads="1"/>
            </p:cNvSpPr>
            <p:nvPr/>
          </p:nvSpPr>
          <p:spPr bwMode="auto">
            <a:xfrm>
              <a:off x="11359944" y="142875"/>
              <a:ext cx="2564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000000"/>
                  </a:solidFill>
                  <a:effectLst/>
                  <a:latin typeface="Helvetica" pitchFamily="34" charset="0"/>
                </a:rPr>
                <a:t>14</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58422030-BF07-4BF9-9F57-4E55C37DD913}"/>
                </a:ext>
              </a:extLst>
            </p:cNvPr>
            <p:cNvSpPr>
              <a:spLocks noChangeArrowheads="1"/>
            </p:cNvSpPr>
            <p:nvPr/>
          </p:nvSpPr>
          <p:spPr bwMode="auto">
            <a:xfrm>
              <a:off x="1711325" y="511175"/>
              <a:ext cx="8178800" cy="55959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8" name="Rectangle 6">
              <a:extLst>
                <a:ext uri="{FF2B5EF4-FFF2-40B4-BE49-F238E27FC236}">
                  <a16:creationId xmlns:a16="http://schemas.microsoft.com/office/drawing/2014/main" id="{2BC0C563-29AF-4896-8B34-91478499F2E8}"/>
                </a:ext>
              </a:extLst>
            </p:cNvPr>
            <p:cNvSpPr>
              <a:spLocks noChangeArrowheads="1"/>
            </p:cNvSpPr>
            <p:nvPr/>
          </p:nvSpPr>
          <p:spPr bwMode="auto">
            <a:xfrm>
              <a:off x="1711325" y="511175"/>
              <a:ext cx="8178800" cy="5595938"/>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3200"/>
            </a:p>
          </p:txBody>
        </p:sp>
        <p:pic>
          <p:nvPicPr>
            <p:cNvPr id="1031" name="Picture 7">
              <a:extLst>
                <a:ext uri="{FF2B5EF4-FFF2-40B4-BE49-F238E27FC236}">
                  <a16:creationId xmlns:a16="http://schemas.microsoft.com/office/drawing/2014/main" id="{E2D87283-F55F-4EE6-8A2C-6B45EF16D6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325" y="511175"/>
              <a:ext cx="8178800" cy="559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B3A96E06-9A0C-4CA7-9FA5-EBF504F20CF6}"/>
                </a:ext>
              </a:extLst>
            </p:cNvPr>
            <p:cNvSpPr>
              <a:spLocks noChangeArrowheads="1"/>
            </p:cNvSpPr>
            <p:nvPr/>
          </p:nvSpPr>
          <p:spPr bwMode="auto">
            <a:xfrm>
              <a:off x="1687513" y="6011863"/>
              <a:ext cx="849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 </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 name="Rectangle 9">
              <a:extLst>
                <a:ext uri="{FF2B5EF4-FFF2-40B4-BE49-F238E27FC236}">
                  <a16:creationId xmlns:a16="http://schemas.microsoft.com/office/drawing/2014/main" id="{3050AB61-9811-4439-BB51-11BD65F7DFF7}"/>
                </a:ext>
              </a:extLst>
            </p:cNvPr>
            <p:cNvSpPr>
              <a:spLocks noChangeArrowheads="1"/>
            </p:cNvSpPr>
            <p:nvPr/>
          </p:nvSpPr>
          <p:spPr bwMode="auto">
            <a:xfrm>
              <a:off x="9877425" y="404813"/>
              <a:ext cx="849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 </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7" name="Line 16">
              <a:extLst>
                <a:ext uri="{FF2B5EF4-FFF2-40B4-BE49-F238E27FC236}">
                  <a16:creationId xmlns:a16="http://schemas.microsoft.com/office/drawing/2014/main" id="{AC215DE6-D9D3-4B1E-B88A-B6C0AF57CA35}"/>
                </a:ext>
              </a:extLst>
            </p:cNvPr>
            <p:cNvSpPr>
              <a:spLocks noChangeShapeType="1"/>
            </p:cNvSpPr>
            <p:nvPr/>
          </p:nvSpPr>
          <p:spPr bwMode="auto">
            <a:xfrm>
              <a:off x="1711325" y="6107113"/>
              <a:ext cx="81788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8" name="Line 17">
              <a:extLst>
                <a:ext uri="{FF2B5EF4-FFF2-40B4-BE49-F238E27FC236}">
                  <a16:creationId xmlns:a16="http://schemas.microsoft.com/office/drawing/2014/main" id="{A33F036A-857D-4AFE-9DB2-89A214AC8867}"/>
                </a:ext>
              </a:extLst>
            </p:cNvPr>
            <p:cNvSpPr>
              <a:spLocks noChangeShapeType="1"/>
            </p:cNvSpPr>
            <p:nvPr/>
          </p:nvSpPr>
          <p:spPr bwMode="auto">
            <a:xfrm>
              <a:off x="1711325" y="511175"/>
              <a:ext cx="81788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9" name="Line 18">
              <a:extLst>
                <a:ext uri="{FF2B5EF4-FFF2-40B4-BE49-F238E27FC236}">
                  <a16:creationId xmlns:a16="http://schemas.microsoft.com/office/drawing/2014/main" id="{346F8BC1-9443-44C2-A5FC-B52AD4F8DA6C}"/>
                </a:ext>
              </a:extLst>
            </p:cNvPr>
            <p:cNvSpPr>
              <a:spLocks noChangeShapeType="1"/>
            </p:cNvSpPr>
            <p:nvPr/>
          </p:nvSpPr>
          <p:spPr bwMode="auto">
            <a:xfrm>
              <a:off x="9890125" y="511175"/>
              <a:ext cx="0" cy="55959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0" name="Line 19">
              <a:extLst>
                <a:ext uri="{FF2B5EF4-FFF2-40B4-BE49-F238E27FC236}">
                  <a16:creationId xmlns:a16="http://schemas.microsoft.com/office/drawing/2014/main" id="{F4472770-9F37-4B44-A4FC-489742D1E5D7}"/>
                </a:ext>
              </a:extLst>
            </p:cNvPr>
            <p:cNvSpPr>
              <a:spLocks noChangeShapeType="1"/>
            </p:cNvSpPr>
            <p:nvPr/>
          </p:nvSpPr>
          <p:spPr bwMode="auto">
            <a:xfrm>
              <a:off x="1711325" y="511175"/>
              <a:ext cx="0" cy="55959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1" name="Line 20">
              <a:extLst>
                <a:ext uri="{FF2B5EF4-FFF2-40B4-BE49-F238E27FC236}">
                  <a16:creationId xmlns:a16="http://schemas.microsoft.com/office/drawing/2014/main" id="{6404F3D5-D570-449C-BE48-D5EECABED62D}"/>
                </a:ext>
              </a:extLst>
            </p:cNvPr>
            <p:cNvSpPr>
              <a:spLocks noChangeShapeType="1"/>
            </p:cNvSpPr>
            <p:nvPr/>
          </p:nvSpPr>
          <p:spPr bwMode="auto">
            <a:xfrm>
              <a:off x="1711325" y="6107113"/>
              <a:ext cx="81788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2" name="Line 21">
              <a:extLst>
                <a:ext uri="{FF2B5EF4-FFF2-40B4-BE49-F238E27FC236}">
                  <a16:creationId xmlns:a16="http://schemas.microsoft.com/office/drawing/2014/main" id="{9BFDCE7B-CBCA-4E64-A0B8-FF924684F345}"/>
                </a:ext>
              </a:extLst>
            </p:cNvPr>
            <p:cNvSpPr>
              <a:spLocks noChangeShapeType="1"/>
            </p:cNvSpPr>
            <p:nvPr/>
          </p:nvSpPr>
          <p:spPr bwMode="auto">
            <a:xfrm>
              <a:off x="1711325" y="511175"/>
              <a:ext cx="0" cy="55959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3" name="Line 22">
              <a:extLst>
                <a:ext uri="{FF2B5EF4-FFF2-40B4-BE49-F238E27FC236}">
                  <a16:creationId xmlns:a16="http://schemas.microsoft.com/office/drawing/2014/main" id="{DC2A6223-E157-40F5-8D24-0CC20B966651}"/>
                </a:ext>
              </a:extLst>
            </p:cNvPr>
            <p:cNvSpPr>
              <a:spLocks noChangeShapeType="1"/>
            </p:cNvSpPr>
            <p:nvPr/>
          </p:nvSpPr>
          <p:spPr bwMode="auto">
            <a:xfrm flipV="1">
              <a:off x="2959100" y="6022975"/>
              <a:ext cx="0" cy="841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4" name="Line 23">
              <a:extLst>
                <a:ext uri="{FF2B5EF4-FFF2-40B4-BE49-F238E27FC236}">
                  <a16:creationId xmlns:a16="http://schemas.microsoft.com/office/drawing/2014/main" id="{510386E4-6B82-416A-BA43-748291E4A4D5}"/>
                </a:ext>
              </a:extLst>
            </p:cNvPr>
            <p:cNvSpPr>
              <a:spLocks noChangeShapeType="1"/>
            </p:cNvSpPr>
            <p:nvPr/>
          </p:nvSpPr>
          <p:spPr bwMode="auto">
            <a:xfrm>
              <a:off x="2959100" y="511175"/>
              <a:ext cx="0" cy="714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5" name="Rectangle 24">
              <a:extLst>
                <a:ext uri="{FF2B5EF4-FFF2-40B4-BE49-F238E27FC236}">
                  <a16:creationId xmlns:a16="http://schemas.microsoft.com/office/drawing/2014/main" id="{3E5A4ECE-25A9-4390-9C00-282D70CA820A}"/>
                </a:ext>
              </a:extLst>
            </p:cNvPr>
            <p:cNvSpPr>
              <a:spLocks noChangeArrowheads="1"/>
            </p:cNvSpPr>
            <p:nvPr/>
          </p:nvSpPr>
          <p:spPr bwMode="auto">
            <a:xfrm>
              <a:off x="2911475" y="6154738"/>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2</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26" name="Line 25">
              <a:extLst>
                <a:ext uri="{FF2B5EF4-FFF2-40B4-BE49-F238E27FC236}">
                  <a16:creationId xmlns:a16="http://schemas.microsoft.com/office/drawing/2014/main" id="{99A56D35-37BD-4435-A272-67C77D24BA7C}"/>
                </a:ext>
              </a:extLst>
            </p:cNvPr>
            <p:cNvSpPr>
              <a:spLocks noChangeShapeType="1"/>
            </p:cNvSpPr>
            <p:nvPr/>
          </p:nvSpPr>
          <p:spPr bwMode="auto">
            <a:xfrm flipV="1">
              <a:off x="4243388" y="6022975"/>
              <a:ext cx="0" cy="841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7" name="Line 26">
              <a:extLst>
                <a:ext uri="{FF2B5EF4-FFF2-40B4-BE49-F238E27FC236}">
                  <a16:creationId xmlns:a16="http://schemas.microsoft.com/office/drawing/2014/main" id="{A6819620-A0C2-4676-8D06-70F4E8C260C7}"/>
                </a:ext>
              </a:extLst>
            </p:cNvPr>
            <p:cNvSpPr>
              <a:spLocks noChangeShapeType="1"/>
            </p:cNvSpPr>
            <p:nvPr/>
          </p:nvSpPr>
          <p:spPr bwMode="auto">
            <a:xfrm>
              <a:off x="4243388" y="511175"/>
              <a:ext cx="0" cy="714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28" name="Rectangle 27">
              <a:extLst>
                <a:ext uri="{FF2B5EF4-FFF2-40B4-BE49-F238E27FC236}">
                  <a16:creationId xmlns:a16="http://schemas.microsoft.com/office/drawing/2014/main" id="{A3273CDB-5F7C-484B-913B-A210A5081D74}"/>
                </a:ext>
              </a:extLst>
            </p:cNvPr>
            <p:cNvSpPr>
              <a:spLocks noChangeArrowheads="1"/>
            </p:cNvSpPr>
            <p:nvPr/>
          </p:nvSpPr>
          <p:spPr bwMode="auto">
            <a:xfrm>
              <a:off x="4195763" y="6154738"/>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4</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29" name="Line 28">
              <a:extLst>
                <a:ext uri="{FF2B5EF4-FFF2-40B4-BE49-F238E27FC236}">
                  <a16:creationId xmlns:a16="http://schemas.microsoft.com/office/drawing/2014/main" id="{89C9AC3B-F603-44CF-92E7-59EDE18CDC00}"/>
                </a:ext>
              </a:extLst>
            </p:cNvPr>
            <p:cNvSpPr>
              <a:spLocks noChangeShapeType="1"/>
            </p:cNvSpPr>
            <p:nvPr/>
          </p:nvSpPr>
          <p:spPr bwMode="auto">
            <a:xfrm flipV="1">
              <a:off x="5538788" y="6022975"/>
              <a:ext cx="0" cy="841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0" name="Line 29">
              <a:extLst>
                <a:ext uri="{FF2B5EF4-FFF2-40B4-BE49-F238E27FC236}">
                  <a16:creationId xmlns:a16="http://schemas.microsoft.com/office/drawing/2014/main" id="{B96E313B-D8F1-4877-99D3-CD64FEC8D6E4}"/>
                </a:ext>
              </a:extLst>
            </p:cNvPr>
            <p:cNvSpPr>
              <a:spLocks noChangeShapeType="1"/>
            </p:cNvSpPr>
            <p:nvPr/>
          </p:nvSpPr>
          <p:spPr bwMode="auto">
            <a:xfrm>
              <a:off x="5538788" y="511175"/>
              <a:ext cx="0" cy="714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1" name="Rectangle 30">
              <a:extLst>
                <a:ext uri="{FF2B5EF4-FFF2-40B4-BE49-F238E27FC236}">
                  <a16:creationId xmlns:a16="http://schemas.microsoft.com/office/drawing/2014/main" id="{3EA46913-9342-445F-A43B-72CF96D570EE}"/>
                </a:ext>
              </a:extLst>
            </p:cNvPr>
            <p:cNvSpPr>
              <a:spLocks noChangeArrowheads="1"/>
            </p:cNvSpPr>
            <p:nvPr/>
          </p:nvSpPr>
          <p:spPr bwMode="auto">
            <a:xfrm>
              <a:off x="5491163" y="6154738"/>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6</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32" name="Line 31">
              <a:extLst>
                <a:ext uri="{FF2B5EF4-FFF2-40B4-BE49-F238E27FC236}">
                  <a16:creationId xmlns:a16="http://schemas.microsoft.com/office/drawing/2014/main" id="{117B504C-C254-48BE-8F12-09220D1426CC}"/>
                </a:ext>
              </a:extLst>
            </p:cNvPr>
            <p:cNvSpPr>
              <a:spLocks noChangeShapeType="1"/>
            </p:cNvSpPr>
            <p:nvPr/>
          </p:nvSpPr>
          <p:spPr bwMode="auto">
            <a:xfrm flipV="1">
              <a:off x="6823075" y="6022975"/>
              <a:ext cx="0" cy="841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3" name="Line 32">
              <a:extLst>
                <a:ext uri="{FF2B5EF4-FFF2-40B4-BE49-F238E27FC236}">
                  <a16:creationId xmlns:a16="http://schemas.microsoft.com/office/drawing/2014/main" id="{50BAB229-59C7-45EE-A84B-EB067EA1065C}"/>
                </a:ext>
              </a:extLst>
            </p:cNvPr>
            <p:cNvSpPr>
              <a:spLocks noChangeShapeType="1"/>
            </p:cNvSpPr>
            <p:nvPr/>
          </p:nvSpPr>
          <p:spPr bwMode="auto">
            <a:xfrm>
              <a:off x="6823075" y="511175"/>
              <a:ext cx="0" cy="714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4" name="Rectangle 33">
              <a:extLst>
                <a:ext uri="{FF2B5EF4-FFF2-40B4-BE49-F238E27FC236}">
                  <a16:creationId xmlns:a16="http://schemas.microsoft.com/office/drawing/2014/main" id="{CA70D3FB-5724-4DA3-A286-6F27D50B1C37}"/>
                </a:ext>
              </a:extLst>
            </p:cNvPr>
            <p:cNvSpPr>
              <a:spLocks noChangeArrowheads="1"/>
            </p:cNvSpPr>
            <p:nvPr/>
          </p:nvSpPr>
          <p:spPr bwMode="auto">
            <a:xfrm>
              <a:off x="6775450" y="6154738"/>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8</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35" name="Line 34">
              <a:extLst>
                <a:ext uri="{FF2B5EF4-FFF2-40B4-BE49-F238E27FC236}">
                  <a16:creationId xmlns:a16="http://schemas.microsoft.com/office/drawing/2014/main" id="{F1578826-3C28-49B2-A119-8CECCAA014B5}"/>
                </a:ext>
              </a:extLst>
            </p:cNvPr>
            <p:cNvSpPr>
              <a:spLocks noChangeShapeType="1"/>
            </p:cNvSpPr>
            <p:nvPr/>
          </p:nvSpPr>
          <p:spPr bwMode="auto">
            <a:xfrm flipV="1">
              <a:off x="8118475" y="6022975"/>
              <a:ext cx="0" cy="841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6" name="Line 35">
              <a:extLst>
                <a:ext uri="{FF2B5EF4-FFF2-40B4-BE49-F238E27FC236}">
                  <a16:creationId xmlns:a16="http://schemas.microsoft.com/office/drawing/2014/main" id="{70BD4ACF-A09D-4580-B83C-B9D6F51D1712}"/>
                </a:ext>
              </a:extLst>
            </p:cNvPr>
            <p:cNvSpPr>
              <a:spLocks noChangeShapeType="1"/>
            </p:cNvSpPr>
            <p:nvPr/>
          </p:nvSpPr>
          <p:spPr bwMode="auto">
            <a:xfrm>
              <a:off x="8118475" y="511175"/>
              <a:ext cx="0" cy="714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7" name="Rectangle 36">
              <a:extLst>
                <a:ext uri="{FF2B5EF4-FFF2-40B4-BE49-F238E27FC236}">
                  <a16:creationId xmlns:a16="http://schemas.microsoft.com/office/drawing/2014/main" id="{64D102DD-81ED-4954-BAD9-8B4513246DC0}"/>
                </a:ext>
              </a:extLst>
            </p:cNvPr>
            <p:cNvSpPr>
              <a:spLocks noChangeArrowheads="1"/>
            </p:cNvSpPr>
            <p:nvPr/>
          </p:nvSpPr>
          <p:spPr bwMode="auto">
            <a:xfrm>
              <a:off x="8012113" y="6154738"/>
              <a:ext cx="34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10</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38" name="Line 37">
              <a:extLst>
                <a:ext uri="{FF2B5EF4-FFF2-40B4-BE49-F238E27FC236}">
                  <a16:creationId xmlns:a16="http://schemas.microsoft.com/office/drawing/2014/main" id="{C31B4B7F-E529-4DAD-BAB0-323F04FD2BDD}"/>
                </a:ext>
              </a:extLst>
            </p:cNvPr>
            <p:cNvSpPr>
              <a:spLocks noChangeShapeType="1"/>
            </p:cNvSpPr>
            <p:nvPr/>
          </p:nvSpPr>
          <p:spPr bwMode="auto">
            <a:xfrm flipV="1">
              <a:off x="9402763" y="6022975"/>
              <a:ext cx="0" cy="841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39" name="Line 38">
              <a:extLst>
                <a:ext uri="{FF2B5EF4-FFF2-40B4-BE49-F238E27FC236}">
                  <a16:creationId xmlns:a16="http://schemas.microsoft.com/office/drawing/2014/main" id="{C6F4840C-D388-44D8-A819-2EC3A1B3DC38}"/>
                </a:ext>
              </a:extLst>
            </p:cNvPr>
            <p:cNvSpPr>
              <a:spLocks noChangeShapeType="1"/>
            </p:cNvSpPr>
            <p:nvPr/>
          </p:nvSpPr>
          <p:spPr bwMode="auto">
            <a:xfrm>
              <a:off x="9402763" y="511175"/>
              <a:ext cx="0" cy="714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0" name="Rectangle 39">
              <a:extLst>
                <a:ext uri="{FF2B5EF4-FFF2-40B4-BE49-F238E27FC236}">
                  <a16:creationId xmlns:a16="http://schemas.microsoft.com/office/drawing/2014/main" id="{76BBFC03-9467-47BF-8C09-BF22393CAB4F}"/>
                </a:ext>
              </a:extLst>
            </p:cNvPr>
            <p:cNvSpPr>
              <a:spLocks noChangeArrowheads="1"/>
            </p:cNvSpPr>
            <p:nvPr/>
          </p:nvSpPr>
          <p:spPr bwMode="auto">
            <a:xfrm>
              <a:off x="9296400" y="6154738"/>
              <a:ext cx="34304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12</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41" name="Line 40">
              <a:extLst>
                <a:ext uri="{FF2B5EF4-FFF2-40B4-BE49-F238E27FC236}">
                  <a16:creationId xmlns:a16="http://schemas.microsoft.com/office/drawing/2014/main" id="{855F7235-8447-4BD6-BD13-1357198E3AE6}"/>
                </a:ext>
              </a:extLst>
            </p:cNvPr>
            <p:cNvSpPr>
              <a:spLocks noChangeShapeType="1"/>
            </p:cNvSpPr>
            <p:nvPr/>
          </p:nvSpPr>
          <p:spPr bwMode="auto">
            <a:xfrm>
              <a:off x="1711325" y="1154113"/>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2" name="Line 41">
              <a:extLst>
                <a:ext uri="{FF2B5EF4-FFF2-40B4-BE49-F238E27FC236}">
                  <a16:creationId xmlns:a16="http://schemas.microsoft.com/office/drawing/2014/main" id="{C11FD517-DC54-46E1-A84A-89ACE229287E}"/>
                </a:ext>
              </a:extLst>
            </p:cNvPr>
            <p:cNvSpPr>
              <a:spLocks noChangeShapeType="1"/>
            </p:cNvSpPr>
            <p:nvPr/>
          </p:nvSpPr>
          <p:spPr bwMode="auto">
            <a:xfrm flipH="1">
              <a:off x="9807575" y="1154113"/>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3" name="Rectangle 42">
              <a:extLst>
                <a:ext uri="{FF2B5EF4-FFF2-40B4-BE49-F238E27FC236}">
                  <a16:creationId xmlns:a16="http://schemas.microsoft.com/office/drawing/2014/main" id="{02BE9734-2286-44AC-97EB-E70C8DBC3F92}"/>
                </a:ext>
              </a:extLst>
            </p:cNvPr>
            <p:cNvSpPr>
              <a:spLocks noChangeArrowheads="1"/>
            </p:cNvSpPr>
            <p:nvPr/>
          </p:nvSpPr>
          <p:spPr bwMode="auto">
            <a:xfrm>
              <a:off x="1544638" y="1047750"/>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1</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44" name="Line 43">
              <a:extLst>
                <a:ext uri="{FF2B5EF4-FFF2-40B4-BE49-F238E27FC236}">
                  <a16:creationId xmlns:a16="http://schemas.microsoft.com/office/drawing/2014/main" id="{1D00BECB-AB5A-42DC-94B6-B6D9704F8B0B}"/>
                </a:ext>
              </a:extLst>
            </p:cNvPr>
            <p:cNvSpPr>
              <a:spLocks noChangeShapeType="1"/>
            </p:cNvSpPr>
            <p:nvPr/>
          </p:nvSpPr>
          <p:spPr bwMode="auto">
            <a:xfrm>
              <a:off x="1711325" y="1833563"/>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5" name="Line 44">
              <a:extLst>
                <a:ext uri="{FF2B5EF4-FFF2-40B4-BE49-F238E27FC236}">
                  <a16:creationId xmlns:a16="http://schemas.microsoft.com/office/drawing/2014/main" id="{E4502875-0BAD-4741-BA9A-E659C3BB4B43}"/>
                </a:ext>
              </a:extLst>
            </p:cNvPr>
            <p:cNvSpPr>
              <a:spLocks noChangeShapeType="1"/>
            </p:cNvSpPr>
            <p:nvPr/>
          </p:nvSpPr>
          <p:spPr bwMode="auto">
            <a:xfrm flipH="1">
              <a:off x="9807575" y="1833563"/>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6" name="Rectangle 45">
              <a:extLst>
                <a:ext uri="{FF2B5EF4-FFF2-40B4-BE49-F238E27FC236}">
                  <a16:creationId xmlns:a16="http://schemas.microsoft.com/office/drawing/2014/main" id="{CC29C325-B78F-4165-8C99-F8F3C5F66CEA}"/>
                </a:ext>
              </a:extLst>
            </p:cNvPr>
            <p:cNvSpPr>
              <a:spLocks noChangeArrowheads="1"/>
            </p:cNvSpPr>
            <p:nvPr/>
          </p:nvSpPr>
          <p:spPr bwMode="auto">
            <a:xfrm>
              <a:off x="1544638" y="1725613"/>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2</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47" name="Line 46">
              <a:extLst>
                <a:ext uri="{FF2B5EF4-FFF2-40B4-BE49-F238E27FC236}">
                  <a16:creationId xmlns:a16="http://schemas.microsoft.com/office/drawing/2014/main" id="{A8CAC2F6-054C-4BB0-A476-1FAA9E793883}"/>
                </a:ext>
              </a:extLst>
            </p:cNvPr>
            <p:cNvSpPr>
              <a:spLocks noChangeShapeType="1"/>
            </p:cNvSpPr>
            <p:nvPr/>
          </p:nvSpPr>
          <p:spPr bwMode="auto">
            <a:xfrm>
              <a:off x="1711325" y="2524125"/>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8" name="Line 47">
              <a:extLst>
                <a:ext uri="{FF2B5EF4-FFF2-40B4-BE49-F238E27FC236}">
                  <a16:creationId xmlns:a16="http://schemas.microsoft.com/office/drawing/2014/main" id="{F8616D0F-8812-4602-8E6B-411B92C0E6FB}"/>
                </a:ext>
              </a:extLst>
            </p:cNvPr>
            <p:cNvSpPr>
              <a:spLocks noChangeShapeType="1"/>
            </p:cNvSpPr>
            <p:nvPr/>
          </p:nvSpPr>
          <p:spPr bwMode="auto">
            <a:xfrm flipH="1">
              <a:off x="9807575" y="2524125"/>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49" name="Rectangle 48">
              <a:extLst>
                <a:ext uri="{FF2B5EF4-FFF2-40B4-BE49-F238E27FC236}">
                  <a16:creationId xmlns:a16="http://schemas.microsoft.com/office/drawing/2014/main" id="{2E255B52-D244-4850-87D7-8B4AD04996B9}"/>
                </a:ext>
              </a:extLst>
            </p:cNvPr>
            <p:cNvSpPr>
              <a:spLocks noChangeArrowheads="1"/>
            </p:cNvSpPr>
            <p:nvPr/>
          </p:nvSpPr>
          <p:spPr bwMode="auto">
            <a:xfrm>
              <a:off x="1544638" y="2416175"/>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3</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50" name="Line 49">
              <a:extLst>
                <a:ext uri="{FF2B5EF4-FFF2-40B4-BE49-F238E27FC236}">
                  <a16:creationId xmlns:a16="http://schemas.microsoft.com/office/drawing/2014/main" id="{53D3E596-8EFF-4426-AEF4-F4F417A18D51}"/>
                </a:ext>
              </a:extLst>
            </p:cNvPr>
            <p:cNvSpPr>
              <a:spLocks noChangeShapeType="1"/>
            </p:cNvSpPr>
            <p:nvPr/>
          </p:nvSpPr>
          <p:spPr bwMode="auto">
            <a:xfrm>
              <a:off x="1711325" y="3201988"/>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51" name="Line 50">
              <a:extLst>
                <a:ext uri="{FF2B5EF4-FFF2-40B4-BE49-F238E27FC236}">
                  <a16:creationId xmlns:a16="http://schemas.microsoft.com/office/drawing/2014/main" id="{EA401556-54FE-4BB8-958F-806BED6E7799}"/>
                </a:ext>
              </a:extLst>
            </p:cNvPr>
            <p:cNvSpPr>
              <a:spLocks noChangeShapeType="1"/>
            </p:cNvSpPr>
            <p:nvPr/>
          </p:nvSpPr>
          <p:spPr bwMode="auto">
            <a:xfrm flipH="1">
              <a:off x="9807575" y="3201988"/>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52" name="Rectangle 51">
              <a:extLst>
                <a:ext uri="{FF2B5EF4-FFF2-40B4-BE49-F238E27FC236}">
                  <a16:creationId xmlns:a16="http://schemas.microsoft.com/office/drawing/2014/main" id="{AC653E2E-BFB4-403E-A4D1-20B1DAFDA6DA}"/>
                </a:ext>
              </a:extLst>
            </p:cNvPr>
            <p:cNvSpPr>
              <a:spLocks noChangeArrowheads="1"/>
            </p:cNvSpPr>
            <p:nvPr/>
          </p:nvSpPr>
          <p:spPr bwMode="auto">
            <a:xfrm>
              <a:off x="1544638" y="3095625"/>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4</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53" name="Line 52">
              <a:extLst>
                <a:ext uri="{FF2B5EF4-FFF2-40B4-BE49-F238E27FC236}">
                  <a16:creationId xmlns:a16="http://schemas.microsoft.com/office/drawing/2014/main" id="{204DF444-8E8D-47C1-ABD6-ABFB0FD3BA5B}"/>
                </a:ext>
              </a:extLst>
            </p:cNvPr>
            <p:cNvSpPr>
              <a:spLocks noChangeShapeType="1"/>
            </p:cNvSpPr>
            <p:nvPr/>
          </p:nvSpPr>
          <p:spPr bwMode="auto">
            <a:xfrm>
              <a:off x="1711325" y="3879850"/>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54" name="Line 53">
              <a:extLst>
                <a:ext uri="{FF2B5EF4-FFF2-40B4-BE49-F238E27FC236}">
                  <a16:creationId xmlns:a16="http://schemas.microsoft.com/office/drawing/2014/main" id="{6524EB4E-E123-4BFD-A400-B4CB4B21FF7A}"/>
                </a:ext>
              </a:extLst>
            </p:cNvPr>
            <p:cNvSpPr>
              <a:spLocks noChangeShapeType="1"/>
            </p:cNvSpPr>
            <p:nvPr/>
          </p:nvSpPr>
          <p:spPr bwMode="auto">
            <a:xfrm flipH="1">
              <a:off x="9807575" y="3879850"/>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55" name="Rectangle 54">
              <a:extLst>
                <a:ext uri="{FF2B5EF4-FFF2-40B4-BE49-F238E27FC236}">
                  <a16:creationId xmlns:a16="http://schemas.microsoft.com/office/drawing/2014/main" id="{7FFEA836-6FB9-42EB-AD97-CCEF5C50DD6F}"/>
                </a:ext>
              </a:extLst>
            </p:cNvPr>
            <p:cNvSpPr>
              <a:spLocks noChangeArrowheads="1"/>
            </p:cNvSpPr>
            <p:nvPr/>
          </p:nvSpPr>
          <p:spPr bwMode="auto">
            <a:xfrm>
              <a:off x="1544638" y="3773488"/>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5</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56" name="Line 55">
              <a:extLst>
                <a:ext uri="{FF2B5EF4-FFF2-40B4-BE49-F238E27FC236}">
                  <a16:creationId xmlns:a16="http://schemas.microsoft.com/office/drawing/2014/main" id="{A6249FDB-E142-4287-9D10-9DABE60EB819}"/>
                </a:ext>
              </a:extLst>
            </p:cNvPr>
            <p:cNvSpPr>
              <a:spLocks noChangeShapeType="1"/>
            </p:cNvSpPr>
            <p:nvPr/>
          </p:nvSpPr>
          <p:spPr bwMode="auto">
            <a:xfrm>
              <a:off x="1711325" y="4570413"/>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57" name="Line 56">
              <a:extLst>
                <a:ext uri="{FF2B5EF4-FFF2-40B4-BE49-F238E27FC236}">
                  <a16:creationId xmlns:a16="http://schemas.microsoft.com/office/drawing/2014/main" id="{3F812D49-7677-483B-AC03-C506282934F1}"/>
                </a:ext>
              </a:extLst>
            </p:cNvPr>
            <p:cNvSpPr>
              <a:spLocks noChangeShapeType="1"/>
            </p:cNvSpPr>
            <p:nvPr/>
          </p:nvSpPr>
          <p:spPr bwMode="auto">
            <a:xfrm flipH="1">
              <a:off x="9807575" y="4570413"/>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58" name="Rectangle 57">
              <a:extLst>
                <a:ext uri="{FF2B5EF4-FFF2-40B4-BE49-F238E27FC236}">
                  <a16:creationId xmlns:a16="http://schemas.microsoft.com/office/drawing/2014/main" id="{2EDC7A5F-DE28-4B45-B968-E101360D7CDD}"/>
                </a:ext>
              </a:extLst>
            </p:cNvPr>
            <p:cNvSpPr>
              <a:spLocks noChangeArrowheads="1"/>
            </p:cNvSpPr>
            <p:nvPr/>
          </p:nvSpPr>
          <p:spPr bwMode="auto">
            <a:xfrm>
              <a:off x="1544638" y="4464050"/>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6</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59" name="Line 58">
              <a:extLst>
                <a:ext uri="{FF2B5EF4-FFF2-40B4-BE49-F238E27FC236}">
                  <a16:creationId xmlns:a16="http://schemas.microsoft.com/office/drawing/2014/main" id="{5D918F58-C6C3-4752-B3AE-8B966780A9BF}"/>
                </a:ext>
              </a:extLst>
            </p:cNvPr>
            <p:cNvSpPr>
              <a:spLocks noChangeShapeType="1"/>
            </p:cNvSpPr>
            <p:nvPr/>
          </p:nvSpPr>
          <p:spPr bwMode="auto">
            <a:xfrm>
              <a:off x="1711325" y="5249863"/>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60" name="Line 59">
              <a:extLst>
                <a:ext uri="{FF2B5EF4-FFF2-40B4-BE49-F238E27FC236}">
                  <a16:creationId xmlns:a16="http://schemas.microsoft.com/office/drawing/2014/main" id="{5CE2EC22-EB08-4D25-9871-E8E0E70EFA52}"/>
                </a:ext>
              </a:extLst>
            </p:cNvPr>
            <p:cNvSpPr>
              <a:spLocks noChangeShapeType="1"/>
            </p:cNvSpPr>
            <p:nvPr/>
          </p:nvSpPr>
          <p:spPr bwMode="auto">
            <a:xfrm flipH="1">
              <a:off x="9807575" y="5249863"/>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61" name="Rectangle 60">
              <a:extLst>
                <a:ext uri="{FF2B5EF4-FFF2-40B4-BE49-F238E27FC236}">
                  <a16:creationId xmlns:a16="http://schemas.microsoft.com/office/drawing/2014/main" id="{78A7B21A-8ADE-4BB7-8A97-B930FC082E0C}"/>
                </a:ext>
              </a:extLst>
            </p:cNvPr>
            <p:cNvSpPr>
              <a:spLocks noChangeArrowheads="1"/>
            </p:cNvSpPr>
            <p:nvPr/>
          </p:nvSpPr>
          <p:spPr bwMode="auto">
            <a:xfrm>
              <a:off x="1544638" y="5141913"/>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7</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62" name="Line 61">
              <a:extLst>
                <a:ext uri="{FF2B5EF4-FFF2-40B4-BE49-F238E27FC236}">
                  <a16:creationId xmlns:a16="http://schemas.microsoft.com/office/drawing/2014/main" id="{88F5A404-8959-4BED-8903-F1344D31EF53}"/>
                </a:ext>
              </a:extLst>
            </p:cNvPr>
            <p:cNvSpPr>
              <a:spLocks noChangeShapeType="1"/>
            </p:cNvSpPr>
            <p:nvPr/>
          </p:nvSpPr>
          <p:spPr bwMode="auto">
            <a:xfrm>
              <a:off x="1711325" y="5927725"/>
              <a:ext cx="7143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63" name="Line 62">
              <a:extLst>
                <a:ext uri="{FF2B5EF4-FFF2-40B4-BE49-F238E27FC236}">
                  <a16:creationId xmlns:a16="http://schemas.microsoft.com/office/drawing/2014/main" id="{F15E0AB0-D294-44EC-96EB-D1E65A3E5A62}"/>
                </a:ext>
              </a:extLst>
            </p:cNvPr>
            <p:cNvSpPr>
              <a:spLocks noChangeShapeType="1"/>
            </p:cNvSpPr>
            <p:nvPr/>
          </p:nvSpPr>
          <p:spPr bwMode="auto">
            <a:xfrm flipH="1">
              <a:off x="9807575" y="5927725"/>
              <a:ext cx="8255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24" name="Rectangle 63">
              <a:extLst>
                <a:ext uri="{FF2B5EF4-FFF2-40B4-BE49-F238E27FC236}">
                  <a16:creationId xmlns:a16="http://schemas.microsoft.com/office/drawing/2014/main" id="{1C45257E-88BB-46E4-9675-D391CA0D5F4F}"/>
                </a:ext>
              </a:extLst>
            </p:cNvPr>
            <p:cNvSpPr>
              <a:spLocks noChangeArrowheads="1"/>
            </p:cNvSpPr>
            <p:nvPr/>
          </p:nvSpPr>
          <p:spPr bwMode="auto">
            <a:xfrm>
              <a:off x="1544638" y="5821363"/>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8</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25" name="Line 64">
              <a:extLst>
                <a:ext uri="{FF2B5EF4-FFF2-40B4-BE49-F238E27FC236}">
                  <a16:creationId xmlns:a16="http://schemas.microsoft.com/office/drawing/2014/main" id="{18D40A74-8355-4AF0-811B-A014C125A9FC}"/>
                </a:ext>
              </a:extLst>
            </p:cNvPr>
            <p:cNvSpPr>
              <a:spLocks noChangeShapeType="1"/>
            </p:cNvSpPr>
            <p:nvPr/>
          </p:nvSpPr>
          <p:spPr bwMode="auto">
            <a:xfrm>
              <a:off x="1711325" y="6107113"/>
              <a:ext cx="81788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26" name="Line 65">
              <a:extLst>
                <a:ext uri="{FF2B5EF4-FFF2-40B4-BE49-F238E27FC236}">
                  <a16:creationId xmlns:a16="http://schemas.microsoft.com/office/drawing/2014/main" id="{16DFB919-26B7-4322-B4B2-B0C540B0B5C9}"/>
                </a:ext>
              </a:extLst>
            </p:cNvPr>
            <p:cNvSpPr>
              <a:spLocks noChangeShapeType="1"/>
            </p:cNvSpPr>
            <p:nvPr/>
          </p:nvSpPr>
          <p:spPr bwMode="auto">
            <a:xfrm>
              <a:off x="1711325" y="511175"/>
              <a:ext cx="81788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27" name="Line 66">
              <a:extLst>
                <a:ext uri="{FF2B5EF4-FFF2-40B4-BE49-F238E27FC236}">
                  <a16:creationId xmlns:a16="http://schemas.microsoft.com/office/drawing/2014/main" id="{C1202DCB-B4A5-4ED6-9CA2-C6CE4615AC0B}"/>
                </a:ext>
              </a:extLst>
            </p:cNvPr>
            <p:cNvSpPr>
              <a:spLocks noChangeShapeType="1"/>
            </p:cNvSpPr>
            <p:nvPr/>
          </p:nvSpPr>
          <p:spPr bwMode="auto">
            <a:xfrm>
              <a:off x="9890125" y="511175"/>
              <a:ext cx="0" cy="55959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28" name="Line 67">
              <a:extLst>
                <a:ext uri="{FF2B5EF4-FFF2-40B4-BE49-F238E27FC236}">
                  <a16:creationId xmlns:a16="http://schemas.microsoft.com/office/drawing/2014/main" id="{0B5F4E28-58A3-40A4-B601-80928DC98B2C}"/>
                </a:ext>
              </a:extLst>
            </p:cNvPr>
            <p:cNvSpPr>
              <a:spLocks noChangeShapeType="1"/>
            </p:cNvSpPr>
            <p:nvPr/>
          </p:nvSpPr>
          <p:spPr bwMode="auto">
            <a:xfrm>
              <a:off x="1711325" y="511175"/>
              <a:ext cx="0" cy="559593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29" name="Rectangle 68">
              <a:extLst>
                <a:ext uri="{FF2B5EF4-FFF2-40B4-BE49-F238E27FC236}">
                  <a16:creationId xmlns:a16="http://schemas.microsoft.com/office/drawing/2014/main" id="{52846ABB-5918-4E06-94E6-6EC0CCFCFA36}"/>
                </a:ext>
              </a:extLst>
            </p:cNvPr>
            <p:cNvSpPr>
              <a:spLocks noChangeArrowheads="1"/>
            </p:cNvSpPr>
            <p:nvPr/>
          </p:nvSpPr>
          <p:spPr bwMode="auto">
            <a:xfrm>
              <a:off x="10186988" y="511175"/>
              <a:ext cx="381000" cy="5607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sz="3200"/>
            </a:p>
          </p:txBody>
        </p:sp>
        <p:sp>
          <p:nvSpPr>
            <p:cNvPr id="1030" name="Rectangle 69">
              <a:extLst>
                <a:ext uri="{FF2B5EF4-FFF2-40B4-BE49-F238E27FC236}">
                  <a16:creationId xmlns:a16="http://schemas.microsoft.com/office/drawing/2014/main" id="{074FE08E-C2FD-4175-9A2D-5B7124B4A517}"/>
                </a:ext>
              </a:extLst>
            </p:cNvPr>
            <p:cNvSpPr>
              <a:spLocks noChangeArrowheads="1"/>
            </p:cNvSpPr>
            <p:nvPr/>
          </p:nvSpPr>
          <p:spPr bwMode="auto">
            <a:xfrm>
              <a:off x="10186988" y="511175"/>
              <a:ext cx="381000" cy="5607050"/>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3200"/>
            </a:p>
          </p:txBody>
        </p:sp>
        <p:pic>
          <p:nvPicPr>
            <p:cNvPr id="1094" name="Picture 70">
              <a:extLst>
                <a:ext uri="{FF2B5EF4-FFF2-40B4-BE49-F238E27FC236}">
                  <a16:creationId xmlns:a16="http://schemas.microsoft.com/office/drawing/2014/main" id="{66ABF21C-E822-489C-9F7D-4D98730BF2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6988" y="511175"/>
              <a:ext cx="381000" cy="560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Line 71">
              <a:extLst>
                <a:ext uri="{FF2B5EF4-FFF2-40B4-BE49-F238E27FC236}">
                  <a16:creationId xmlns:a16="http://schemas.microsoft.com/office/drawing/2014/main" id="{F81C45B6-C987-40AA-9C1E-6E55D2C11022}"/>
                </a:ext>
              </a:extLst>
            </p:cNvPr>
            <p:cNvSpPr>
              <a:spLocks noChangeShapeType="1"/>
            </p:cNvSpPr>
            <p:nvPr/>
          </p:nvSpPr>
          <p:spPr bwMode="auto">
            <a:xfrm>
              <a:off x="10186988" y="511175"/>
              <a:ext cx="3810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3" name="Line 72">
              <a:extLst>
                <a:ext uri="{FF2B5EF4-FFF2-40B4-BE49-F238E27FC236}">
                  <a16:creationId xmlns:a16="http://schemas.microsoft.com/office/drawing/2014/main" id="{C432007E-A6D4-483D-B631-E6AD7A3F8A94}"/>
                </a:ext>
              </a:extLst>
            </p:cNvPr>
            <p:cNvSpPr>
              <a:spLocks noChangeShapeType="1"/>
            </p:cNvSpPr>
            <p:nvPr/>
          </p:nvSpPr>
          <p:spPr bwMode="auto">
            <a:xfrm>
              <a:off x="10186988" y="6118225"/>
              <a:ext cx="3810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4" name="Line 73">
              <a:extLst>
                <a:ext uri="{FF2B5EF4-FFF2-40B4-BE49-F238E27FC236}">
                  <a16:creationId xmlns:a16="http://schemas.microsoft.com/office/drawing/2014/main" id="{413397E1-65FF-417E-9087-987F4449D8A9}"/>
                </a:ext>
              </a:extLst>
            </p:cNvPr>
            <p:cNvSpPr>
              <a:spLocks noChangeShapeType="1"/>
            </p:cNvSpPr>
            <p:nvPr/>
          </p:nvSpPr>
          <p:spPr bwMode="auto">
            <a:xfrm flipV="1">
              <a:off x="10567988" y="511175"/>
              <a:ext cx="0" cy="56070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5" name="Line 74">
              <a:extLst>
                <a:ext uri="{FF2B5EF4-FFF2-40B4-BE49-F238E27FC236}">
                  <a16:creationId xmlns:a16="http://schemas.microsoft.com/office/drawing/2014/main" id="{7D0D7CA7-6D3E-4BD6-9BB5-A4A0DF5C235A}"/>
                </a:ext>
              </a:extLst>
            </p:cNvPr>
            <p:cNvSpPr>
              <a:spLocks noChangeShapeType="1"/>
            </p:cNvSpPr>
            <p:nvPr/>
          </p:nvSpPr>
          <p:spPr bwMode="auto">
            <a:xfrm flipV="1">
              <a:off x="10186988" y="511175"/>
              <a:ext cx="0" cy="56070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6" name="Line 75">
              <a:extLst>
                <a:ext uri="{FF2B5EF4-FFF2-40B4-BE49-F238E27FC236}">
                  <a16:creationId xmlns:a16="http://schemas.microsoft.com/office/drawing/2014/main" id="{038289EC-7715-4490-9167-13C7F331F006}"/>
                </a:ext>
              </a:extLst>
            </p:cNvPr>
            <p:cNvSpPr>
              <a:spLocks noChangeShapeType="1"/>
            </p:cNvSpPr>
            <p:nvPr/>
          </p:nvSpPr>
          <p:spPr bwMode="auto">
            <a:xfrm>
              <a:off x="10186988" y="6118225"/>
              <a:ext cx="3810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7" name="Line 76">
              <a:extLst>
                <a:ext uri="{FF2B5EF4-FFF2-40B4-BE49-F238E27FC236}">
                  <a16:creationId xmlns:a16="http://schemas.microsoft.com/office/drawing/2014/main" id="{C315B1AE-27C1-4A78-8291-B2EE1EB03D91}"/>
                </a:ext>
              </a:extLst>
            </p:cNvPr>
            <p:cNvSpPr>
              <a:spLocks noChangeShapeType="1"/>
            </p:cNvSpPr>
            <p:nvPr/>
          </p:nvSpPr>
          <p:spPr bwMode="auto">
            <a:xfrm flipV="1">
              <a:off x="10567988" y="511175"/>
              <a:ext cx="0" cy="56070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8" name="Line 77">
              <a:extLst>
                <a:ext uri="{FF2B5EF4-FFF2-40B4-BE49-F238E27FC236}">
                  <a16:creationId xmlns:a16="http://schemas.microsoft.com/office/drawing/2014/main" id="{2A850ADE-0E4A-4144-B68B-9C8B33D118A2}"/>
                </a:ext>
              </a:extLst>
            </p:cNvPr>
            <p:cNvSpPr>
              <a:spLocks noChangeShapeType="1"/>
            </p:cNvSpPr>
            <p:nvPr/>
          </p:nvSpPr>
          <p:spPr bwMode="auto">
            <a:xfrm flipH="1">
              <a:off x="10507663" y="6118225"/>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39" name="Line 78">
              <a:extLst>
                <a:ext uri="{FF2B5EF4-FFF2-40B4-BE49-F238E27FC236}">
                  <a16:creationId xmlns:a16="http://schemas.microsoft.com/office/drawing/2014/main" id="{4F7B893D-0F6A-4BB1-85D3-E63FC5DDD11B}"/>
                </a:ext>
              </a:extLst>
            </p:cNvPr>
            <p:cNvSpPr>
              <a:spLocks noChangeShapeType="1"/>
            </p:cNvSpPr>
            <p:nvPr/>
          </p:nvSpPr>
          <p:spPr bwMode="auto">
            <a:xfrm>
              <a:off x="10186988" y="6118225"/>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0" name="Rectangle 79">
              <a:extLst>
                <a:ext uri="{FF2B5EF4-FFF2-40B4-BE49-F238E27FC236}">
                  <a16:creationId xmlns:a16="http://schemas.microsoft.com/office/drawing/2014/main" id="{DBFA6675-BF55-4C60-BAB4-48E960A9EBD7}"/>
                </a:ext>
              </a:extLst>
            </p:cNvPr>
            <p:cNvSpPr>
              <a:spLocks noChangeArrowheads="1"/>
            </p:cNvSpPr>
            <p:nvPr/>
          </p:nvSpPr>
          <p:spPr bwMode="auto">
            <a:xfrm>
              <a:off x="10615613" y="6011863"/>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0</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41" name="Line 80">
              <a:extLst>
                <a:ext uri="{FF2B5EF4-FFF2-40B4-BE49-F238E27FC236}">
                  <a16:creationId xmlns:a16="http://schemas.microsoft.com/office/drawing/2014/main" id="{15778AFE-DDF7-4B49-BB04-3F81DD1535C6}"/>
                </a:ext>
              </a:extLst>
            </p:cNvPr>
            <p:cNvSpPr>
              <a:spLocks noChangeShapeType="1"/>
            </p:cNvSpPr>
            <p:nvPr/>
          </p:nvSpPr>
          <p:spPr bwMode="auto">
            <a:xfrm flipH="1">
              <a:off x="10507663" y="5321300"/>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2" name="Line 81">
              <a:extLst>
                <a:ext uri="{FF2B5EF4-FFF2-40B4-BE49-F238E27FC236}">
                  <a16:creationId xmlns:a16="http://schemas.microsoft.com/office/drawing/2014/main" id="{E16A85BB-F9C4-45F6-9C0F-EE22575BB642}"/>
                </a:ext>
              </a:extLst>
            </p:cNvPr>
            <p:cNvSpPr>
              <a:spLocks noChangeShapeType="1"/>
            </p:cNvSpPr>
            <p:nvPr/>
          </p:nvSpPr>
          <p:spPr bwMode="auto">
            <a:xfrm>
              <a:off x="10186988" y="5321300"/>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3" name="Rectangle 82">
              <a:extLst>
                <a:ext uri="{FF2B5EF4-FFF2-40B4-BE49-F238E27FC236}">
                  <a16:creationId xmlns:a16="http://schemas.microsoft.com/office/drawing/2014/main" id="{5035BF64-AC0C-42D9-B92D-0146FBF6B82F}"/>
                </a:ext>
              </a:extLst>
            </p:cNvPr>
            <p:cNvSpPr>
              <a:spLocks noChangeArrowheads="1"/>
            </p:cNvSpPr>
            <p:nvPr/>
          </p:nvSpPr>
          <p:spPr bwMode="auto">
            <a:xfrm>
              <a:off x="10615613" y="5213350"/>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1</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44" name="Line 83">
              <a:extLst>
                <a:ext uri="{FF2B5EF4-FFF2-40B4-BE49-F238E27FC236}">
                  <a16:creationId xmlns:a16="http://schemas.microsoft.com/office/drawing/2014/main" id="{6B9FDA1D-A00A-4279-B5CA-3E751102675C}"/>
                </a:ext>
              </a:extLst>
            </p:cNvPr>
            <p:cNvSpPr>
              <a:spLocks noChangeShapeType="1"/>
            </p:cNvSpPr>
            <p:nvPr/>
          </p:nvSpPr>
          <p:spPr bwMode="auto">
            <a:xfrm flipH="1">
              <a:off x="10507663" y="4535488"/>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5" name="Line 84">
              <a:extLst>
                <a:ext uri="{FF2B5EF4-FFF2-40B4-BE49-F238E27FC236}">
                  <a16:creationId xmlns:a16="http://schemas.microsoft.com/office/drawing/2014/main" id="{693053BA-C65F-488D-A379-51F10B9CC1F0}"/>
                </a:ext>
              </a:extLst>
            </p:cNvPr>
            <p:cNvSpPr>
              <a:spLocks noChangeShapeType="1"/>
            </p:cNvSpPr>
            <p:nvPr/>
          </p:nvSpPr>
          <p:spPr bwMode="auto">
            <a:xfrm>
              <a:off x="10186988" y="4535488"/>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6" name="Rectangle 85">
              <a:extLst>
                <a:ext uri="{FF2B5EF4-FFF2-40B4-BE49-F238E27FC236}">
                  <a16:creationId xmlns:a16="http://schemas.microsoft.com/office/drawing/2014/main" id="{7A503227-DAF1-4101-ADBB-20AC4BF43ABA}"/>
                </a:ext>
              </a:extLst>
            </p:cNvPr>
            <p:cNvSpPr>
              <a:spLocks noChangeArrowheads="1"/>
            </p:cNvSpPr>
            <p:nvPr/>
          </p:nvSpPr>
          <p:spPr bwMode="auto">
            <a:xfrm>
              <a:off x="10615613" y="4427538"/>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2</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47" name="Line 86">
              <a:extLst>
                <a:ext uri="{FF2B5EF4-FFF2-40B4-BE49-F238E27FC236}">
                  <a16:creationId xmlns:a16="http://schemas.microsoft.com/office/drawing/2014/main" id="{FBDFC8BA-6820-4B64-8499-B9D7709C1907}"/>
                </a:ext>
              </a:extLst>
            </p:cNvPr>
            <p:cNvSpPr>
              <a:spLocks noChangeShapeType="1"/>
            </p:cNvSpPr>
            <p:nvPr/>
          </p:nvSpPr>
          <p:spPr bwMode="auto">
            <a:xfrm flipH="1">
              <a:off x="10507663" y="3736975"/>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8" name="Line 87">
              <a:extLst>
                <a:ext uri="{FF2B5EF4-FFF2-40B4-BE49-F238E27FC236}">
                  <a16:creationId xmlns:a16="http://schemas.microsoft.com/office/drawing/2014/main" id="{CAEE4C4B-6406-4F7C-AE5D-98ED4F9FDF63}"/>
                </a:ext>
              </a:extLst>
            </p:cNvPr>
            <p:cNvSpPr>
              <a:spLocks noChangeShapeType="1"/>
            </p:cNvSpPr>
            <p:nvPr/>
          </p:nvSpPr>
          <p:spPr bwMode="auto">
            <a:xfrm>
              <a:off x="10186988" y="3736975"/>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49" name="Rectangle 88">
              <a:extLst>
                <a:ext uri="{FF2B5EF4-FFF2-40B4-BE49-F238E27FC236}">
                  <a16:creationId xmlns:a16="http://schemas.microsoft.com/office/drawing/2014/main" id="{761CA459-8AD8-4D1B-BD75-0322CB6B0311}"/>
                </a:ext>
              </a:extLst>
            </p:cNvPr>
            <p:cNvSpPr>
              <a:spLocks noChangeArrowheads="1"/>
            </p:cNvSpPr>
            <p:nvPr/>
          </p:nvSpPr>
          <p:spPr bwMode="auto">
            <a:xfrm>
              <a:off x="10615613" y="3630613"/>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3</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50" name="Line 89">
              <a:extLst>
                <a:ext uri="{FF2B5EF4-FFF2-40B4-BE49-F238E27FC236}">
                  <a16:creationId xmlns:a16="http://schemas.microsoft.com/office/drawing/2014/main" id="{2A16D8D6-C603-4C50-B9ED-3B47B6D7C7F6}"/>
                </a:ext>
              </a:extLst>
            </p:cNvPr>
            <p:cNvSpPr>
              <a:spLocks noChangeShapeType="1"/>
            </p:cNvSpPr>
            <p:nvPr/>
          </p:nvSpPr>
          <p:spPr bwMode="auto">
            <a:xfrm flipH="1">
              <a:off x="10507663" y="2952750"/>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51" name="Line 90">
              <a:extLst>
                <a:ext uri="{FF2B5EF4-FFF2-40B4-BE49-F238E27FC236}">
                  <a16:creationId xmlns:a16="http://schemas.microsoft.com/office/drawing/2014/main" id="{FF905340-5990-41C7-AEA9-C33281ACC23D}"/>
                </a:ext>
              </a:extLst>
            </p:cNvPr>
            <p:cNvSpPr>
              <a:spLocks noChangeShapeType="1"/>
            </p:cNvSpPr>
            <p:nvPr/>
          </p:nvSpPr>
          <p:spPr bwMode="auto">
            <a:xfrm>
              <a:off x="10186988" y="2952750"/>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52" name="Rectangle 91">
              <a:extLst>
                <a:ext uri="{FF2B5EF4-FFF2-40B4-BE49-F238E27FC236}">
                  <a16:creationId xmlns:a16="http://schemas.microsoft.com/office/drawing/2014/main" id="{2CC3EE12-4063-4595-8A40-96216A9C74E0}"/>
                </a:ext>
              </a:extLst>
            </p:cNvPr>
            <p:cNvSpPr>
              <a:spLocks noChangeArrowheads="1"/>
            </p:cNvSpPr>
            <p:nvPr/>
          </p:nvSpPr>
          <p:spPr bwMode="auto">
            <a:xfrm>
              <a:off x="10615613" y="2844800"/>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4</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53" name="Line 92">
              <a:extLst>
                <a:ext uri="{FF2B5EF4-FFF2-40B4-BE49-F238E27FC236}">
                  <a16:creationId xmlns:a16="http://schemas.microsoft.com/office/drawing/2014/main" id="{0387C8F8-36DB-4B45-A6C1-6980E36B916E}"/>
                </a:ext>
              </a:extLst>
            </p:cNvPr>
            <p:cNvSpPr>
              <a:spLocks noChangeShapeType="1"/>
            </p:cNvSpPr>
            <p:nvPr/>
          </p:nvSpPr>
          <p:spPr bwMode="auto">
            <a:xfrm flipH="1">
              <a:off x="10507663" y="2154238"/>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54" name="Line 93">
              <a:extLst>
                <a:ext uri="{FF2B5EF4-FFF2-40B4-BE49-F238E27FC236}">
                  <a16:creationId xmlns:a16="http://schemas.microsoft.com/office/drawing/2014/main" id="{CF9758FF-7EBA-4E04-997B-CB7D228A6928}"/>
                </a:ext>
              </a:extLst>
            </p:cNvPr>
            <p:cNvSpPr>
              <a:spLocks noChangeShapeType="1"/>
            </p:cNvSpPr>
            <p:nvPr/>
          </p:nvSpPr>
          <p:spPr bwMode="auto">
            <a:xfrm>
              <a:off x="10186988" y="2154238"/>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55" name="Rectangle 94">
              <a:extLst>
                <a:ext uri="{FF2B5EF4-FFF2-40B4-BE49-F238E27FC236}">
                  <a16:creationId xmlns:a16="http://schemas.microsoft.com/office/drawing/2014/main" id="{131BA5A8-0227-424C-8518-EA439CCD6B05}"/>
                </a:ext>
              </a:extLst>
            </p:cNvPr>
            <p:cNvSpPr>
              <a:spLocks noChangeArrowheads="1"/>
            </p:cNvSpPr>
            <p:nvPr/>
          </p:nvSpPr>
          <p:spPr bwMode="auto">
            <a:xfrm>
              <a:off x="10615613" y="2047875"/>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5</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56" name="Line 95">
              <a:extLst>
                <a:ext uri="{FF2B5EF4-FFF2-40B4-BE49-F238E27FC236}">
                  <a16:creationId xmlns:a16="http://schemas.microsoft.com/office/drawing/2014/main" id="{482DBCDC-FD71-4717-8388-4C333450F6D2}"/>
                </a:ext>
              </a:extLst>
            </p:cNvPr>
            <p:cNvSpPr>
              <a:spLocks noChangeShapeType="1"/>
            </p:cNvSpPr>
            <p:nvPr/>
          </p:nvSpPr>
          <p:spPr bwMode="auto">
            <a:xfrm flipH="1">
              <a:off x="10507663" y="1368425"/>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57" name="Line 96">
              <a:extLst>
                <a:ext uri="{FF2B5EF4-FFF2-40B4-BE49-F238E27FC236}">
                  <a16:creationId xmlns:a16="http://schemas.microsoft.com/office/drawing/2014/main" id="{9BE7A036-38E9-4B85-923E-4F8511FA1B7C}"/>
                </a:ext>
              </a:extLst>
            </p:cNvPr>
            <p:cNvSpPr>
              <a:spLocks noChangeShapeType="1"/>
            </p:cNvSpPr>
            <p:nvPr/>
          </p:nvSpPr>
          <p:spPr bwMode="auto">
            <a:xfrm>
              <a:off x="10186988" y="1368425"/>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58" name="Rectangle 97">
              <a:extLst>
                <a:ext uri="{FF2B5EF4-FFF2-40B4-BE49-F238E27FC236}">
                  <a16:creationId xmlns:a16="http://schemas.microsoft.com/office/drawing/2014/main" id="{C8920463-88AD-4DD1-AB62-CCFCF3855593}"/>
                </a:ext>
              </a:extLst>
            </p:cNvPr>
            <p:cNvSpPr>
              <a:spLocks noChangeArrowheads="1"/>
            </p:cNvSpPr>
            <p:nvPr/>
          </p:nvSpPr>
          <p:spPr bwMode="auto">
            <a:xfrm>
              <a:off x="10615613" y="1262063"/>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6</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59" name="Line 98">
              <a:extLst>
                <a:ext uri="{FF2B5EF4-FFF2-40B4-BE49-F238E27FC236}">
                  <a16:creationId xmlns:a16="http://schemas.microsoft.com/office/drawing/2014/main" id="{408120AE-873C-4C23-A4CC-BAA7353D66F3}"/>
                </a:ext>
              </a:extLst>
            </p:cNvPr>
            <p:cNvSpPr>
              <a:spLocks noChangeShapeType="1"/>
            </p:cNvSpPr>
            <p:nvPr/>
          </p:nvSpPr>
          <p:spPr bwMode="auto">
            <a:xfrm flipH="1">
              <a:off x="10507663" y="571500"/>
              <a:ext cx="603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60" name="Line 99">
              <a:extLst>
                <a:ext uri="{FF2B5EF4-FFF2-40B4-BE49-F238E27FC236}">
                  <a16:creationId xmlns:a16="http://schemas.microsoft.com/office/drawing/2014/main" id="{0696D657-40D0-4E46-85F7-F22733A8DFEA}"/>
                </a:ext>
              </a:extLst>
            </p:cNvPr>
            <p:cNvSpPr>
              <a:spLocks noChangeShapeType="1"/>
            </p:cNvSpPr>
            <p:nvPr/>
          </p:nvSpPr>
          <p:spPr bwMode="auto">
            <a:xfrm>
              <a:off x="10186988" y="571500"/>
              <a:ext cx="47625"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61" name="Rectangle 100">
              <a:extLst>
                <a:ext uri="{FF2B5EF4-FFF2-40B4-BE49-F238E27FC236}">
                  <a16:creationId xmlns:a16="http://schemas.microsoft.com/office/drawing/2014/main" id="{C41FB215-BA37-4216-BE2D-CE5F953A610A}"/>
                </a:ext>
              </a:extLst>
            </p:cNvPr>
            <p:cNvSpPr>
              <a:spLocks noChangeArrowheads="1"/>
            </p:cNvSpPr>
            <p:nvPr/>
          </p:nvSpPr>
          <p:spPr bwMode="auto">
            <a:xfrm>
              <a:off x="10615613" y="463550"/>
              <a:ext cx="1715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a:ln>
                    <a:noFill/>
                  </a:ln>
                  <a:solidFill>
                    <a:srgbClr val="000000"/>
                  </a:solidFill>
                  <a:effectLst/>
                  <a:latin typeface="Helvetica" pitchFamily="34" charset="0"/>
                </a:rPr>
                <a:t>7</a:t>
              </a:r>
              <a:endParaRPr kumimoji="0" lang="en-US" altLang="en-US" sz="3200" b="0" i="0" u="none" strike="noStrike" cap="none" normalizeH="0" baseline="0">
                <a:ln>
                  <a:noFill/>
                </a:ln>
                <a:solidFill>
                  <a:schemeClr val="tx1"/>
                </a:solidFill>
                <a:effectLst/>
                <a:latin typeface="Arial" panose="020B0604020202020204" pitchFamily="34" charset="0"/>
              </a:endParaRPr>
            </a:p>
          </p:txBody>
        </p:sp>
        <p:sp>
          <p:nvSpPr>
            <p:cNvPr id="1062" name="Rectangle 101">
              <a:extLst>
                <a:ext uri="{FF2B5EF4-FFF2-40B4-BE49-F238E27FC236}">
                  <a16:creationId xmlns:a16="http://schemas.microsoft.com/office/drawing/2014/main" id="{55CB1827-919F-4F2D-9C0F-F33603A157F9}"/>
                </a:ext>
              </a:extLst>
            </p:cNvPr>
            <p:cNvSpPr>
              <a:spLocks noChangeArrowheads="1"/>
            </p:cNvSpPr>
            <p:nvPr/>
          </p:nvSpPr>
          <p:spPr bwMode="auto">
            <a:xfrm>
              <a:off x="10840359" y="249238"/>
              <a:ext cx="58189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0" i="0" u="none" strike="noStrike" cap="none" normalizeH="0" baseline="0" dirty="0">
                  <a:ln>
                    <a:noFill/>
                  </a:ln>
                  <a:solidFill>
                    <a:srgbClr val="000000"/>
                  </a:solidFill>
                  <a:effectLst/>
                  <a:latin typeface="Helvetica" pitchFamily="34" charset="0"/>
                </a:rPr>
                <a:t>x 10</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1064" name="Line 103">
              <a:extLst>
                <a:ext uri="{FF2B5EF4-FFF2-40B4-BE49-F238E27FC236}">
                  <a16:creationId xmlns:a16="http://schemas.microsoft.com/office/drawing/2014/main" id="{FE8C6D27-45FA-4E05-9B76-F97900044A37}"/>
                </a:ext>
              </a:extLst>
            </p:cNvPr>
            <p:cNvSpPr>
              <a:spLocks noChangeShapeType="1"/>
            </p:cNvSpPr>
            <p:nvPr/>
          </p:nvSpPr>
          <p:spPr bwMode="auto">
            <a:xfrm>
              <a:off x="10186988" y="511175"/>
              <a:ext cx="3810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65" name="Line 104">
              <a:extLst>
                <a:ext uri="{FF2B5EF4-FFF2-40B4-BE49-F238E27FC236}">
                  <a16:creationId xmlns:a16="http://schemas.microsoft.com/office/drawing/2014/main" id="{96DDD14F-9991-4B36-B183-0B3E46B63685}"/>
                </a:ext>
              </a:extLst>
            </p:cNvPr>
            <p:cNvSpPr>
              <a:spLocks noChangeShapeType="1"/>
            </p:cNvSpPr>
            <p:nvPr/>
          </p:nvSpPr>
          <p:spPr bwMode="auto">
            <a:xfrm>
              <a:off x="10186988" y="6118225"/>
              <a:ext cx="381000"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sp>
          <p:nvSpPr>
            <p:cNvPr id="1066" name="Line 105">
              <a:extLst>
                <a:ext uri="{FF2B5EF4-FFF2-40B4-BE49-F238E27FC236}">
                  <a16:creationId xmlns:a16="http://schemas.microsoft.com/office/drawing/2014/main" id="{0FEA855F-9850-4FC6-8F7C-2A866EC9FE13}"/>
                </a:ext>
              </a:extLst>
            </p:cNvPr>
            <p:cNvSpPr>
              <a:spLocks noChangeShapeType="1"/>
            </p:cNvSpPr>
            <p:nvPr/>
          </p:nvSpPr>
          <p:spPr bwMode="auto">
            <a:xfrm flipV="1">
              <a:off x="10567988" y="511175"/>
              <a:ext cx="0" cy="56070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3200"/>
            </a:p>
          </p:txBody>
        </p:sp>
        <p:cxnSp>
          <p:nvCxnSpPr>
            <p:cNvPr id="1070" name="Straight Arrow Connector 1069">
              <a:extLst>
                <a:ext uri="{FF2B5EF4-FFF2-40B4-BE49-F238E27FC236}">
                  <a16:creationId xmlns:a16="http://schemas.microsoft.com/office/drawing/2014/main" id="{60FF7BB1-4B88-425A-B6F6-6634B6CB1C72}"/>
                </a:ext>
              </a:extLst>
            </p:cNvPr>
            <p:cNvCxnSpPr>
              <a:cxnSpLocks/>
            </p:cNvCxnSpPr>
            <p:nvPr/>
          </p:nvCxnSpPr>
          <p:spPr>
            <a:xfrm flipV="1">
              <a:off x="2943793" y="657253"/>
              <a:ext cx="4204137" cy="3553372"/>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71" name="TextBox 1070">
              <a:extLst>
                <a:ext uri="{FF2B5EF4-FFF2-40B4-BE49-F238E27FC236}">
                  <a16:creationId xmlns:a16="http://schemas.microsoft.com/office/drawing/2014/main" id="{E02CB84C-E992-4057-A98E-E228300003B4}"/>
                </a:ext>
              </a:extLst>
            </p:cNvPr>
            <p:cNvSpPr txBox="1"/>
            <p:nvPr/>
          </p:nvSpPr>
          <p:spPr>
            <a:xfrm>
              <a:off x="4324623" y="1381092"/>
              <a:ext cx="1622861" cy="584775"/>
            </a:xfrm>
            <a:prstGeom prst="rect">
              <a:avLst/>
            </a:prstGeom>
            <a:noFill/>
          </p:spPr>
          <p:txBody>
            <a:bodyPr wrap="square" rtlCol="0">
              <a:spAutoFit/>
            </a:bodyPr>
            <a:lstStyle/>
            <a:p>
              <a:r>
                <a:rPr lang="en-GB" sz="3200" dirty="0">
                  <a:solidFill>
                    <a:srgbClr val="FF0000"/>
                  </a:solidFill>
                </a:rPr>
                <a:t>8.3 mm </a:t>
              </a:r>
            </a:p>
          </p:txBody>
        </p:sp>
        <p:cxnSp>
          <p:nvCxnSpPr>
            <p:cNvPr id="1073" name="Straight Arrow Connector 1072">
              <a:extLst>
                <a:ext uri="{FF2B5EF4-FFF2-40B4-BE49-F238E27FC236}">
                  <a16:creationId xmlns:a16="http://schemas.microsoft.com/office/drawing/2014/main" id="{C1252878-212E-4763-A8D6-FE427421598E}"/>
                </a:ext>
              </a:extLst>
            </p:cNvPr>
            <p:cNvCxnSpPr/>
            <p:nvPr/>
          </p:nvCxnSpPr>
          <p:spPr>
            <a:xfrm>
              <a:off x="2885555" y="4698934"/>
              <a:ext cx="493001" cy="571500"/>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42F16A03-959D-438F-A814-98C46CEF1FCB}"/>
                </a:ext>
              </a:extLst>
            </p:cNvPr>
            <p:cNvSpPr txBox="1"/>
            <p:nvPr/>
          </p:nvSpPr>
          <p:spPr>
            <a:xfrm>
              <a:off x="3423000" y="5067874"/>
              <a:ext cx="1622861" cy="584775"/>
            </a:xfrm>
            <a:prstGeom prst="rect">
              <a:avLst/>
            </a:prstGeom>
            <a:noFill/>
          </p:spPr>
          <p:txBody>
            <a:bodyPr wrap="square" rtlCol="0">
              <a:spAutoFit/>
            </a:bodyPr>
            <a:lstStyle/>
            <a:p>
              <a:r>
                <a:rPr lang="en-GB" sz="3200" dirty="0">
                  <a:solidFill>
                    <a:srgbClr val="FF0000"/>
                  </a:solidFill>
                </a:rPr>
                <a:t>1.1 mm </a:t>
              </a:r>
            </a:p>
          </p:txBody>
        </p:sp>
      </p:grpSp>
    </p:spTree>
    <p:extLst>
      <p:ext uri="{BB962C8B-B14F-4D97-AF65-F5344CB8AC3E}">
        <p14:creationId xmlns:p14="http://schemas.microsoft.com/office/powerpoint/2010/main" val="4112390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53" name="Group 52">
            <a:extLst>
              <a:ext uri="{FF2B5EF4-FFF2-40B4-BE49-F238E27FC236}">
                <a16:creationId xmlns:a16="http://schemas.microsoft.com/office/drawing/2014/main" id="{D06EDEDD-578E-48C5-8883-B23E30CAF5F5}"/>
              </a:ext>
            </a:extLst>
          </p:cNvPr>
          <p:cNvGrpSpPr/>
          <p:nvPr/>
        </p:nvGrpSpPr>
        <p:grpSpPr>
          <a:xfrm>
            <a:off x="3014663" y="173038"/>
            <a:ext cx="6750050" cy="6076950"/>
            <a:chOff x="3014663" y="173038"/>
            <a:chExt cx="6750050" cy="6076950"/>
          </a:xfrm>
        </p:grpSpPr>
        <p:grpSp>
          <p:nvGrpSpPr>
            <p:cNvPr id="44" name="Group 43">
              <a:extLst>
                <a:ext uri="{FF2B5EF4-FFF2-40B4-BE49-F238E27FC236}">
                  <a16:creationId xmlns:a16="http://schemas.microsoft.com/office/drawing/2014/main" id="{DFD385C5-D0B4-4AF2-8717-0EC208C0D237}"/>
                </a:ext>
              </a:extLst>
            </p:cNvPr>
            <p:cNvGrpSpPr/>
            <p:nvPr/>
          </p:nvGrpSpPr>
          <p:grpSpPr>
            <a:xfrm>
              <a:off x="3014663" y="173038"/>
              <a:ext cx="6750050" cy="6076950"/>
              <a:chOff x="3014663" y="173038"/>
              <a:chExt cx="6750050" cy="6076950"/>
            </a:xfrm>
          </p:grpSpPr>
          <p:pic>
            <p:nvPicPr>
              <p:cNvPr id="2053" name="Picture 5">
                <a:extLst>
                  <a:ext uri="{FF2B5EF4-FFF2-40B4-BE49-F238E27FC236}">
                    <a16:creationId xmlns:a16="http://schemas.microsoft.com/office/drawing/2014/main" id="{C6A9A6B7-8425-4F7E-8A00-1357DBF6D0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5301" y="509588"/>
                <a:ext cx="5583238" cy="55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BD877BB0-9C49-4CF2-9A9C-F939AED8D3E0}"/>
                  </a:ext>
                </a:extLst>
              </p:cNvPr>
              <p:cNvSpPr>
                <a:spLocks noChangeArrowheads="1"/>
              </p:cNvSpPr>
              <p:nvPr/>
            </p:nvSpPr>
            <p:spPr bwMode="auto">
              <a:xfrm>
                <a:off x="3014663" y="6011863"/>
                <a:ext cx="11906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7">
                <a:extLst>
                  <a:ext uri="{FF2B5EF4-FFF2-40B4-BE49-F238E27FC236}">
                    <a16:creationId xmlns:a16="http://schemas.microsoft.com/office/drawing/2014/main" id="{4B72DCC8-4403-497D-BFCD-D35107016641}"/>
                  </a:ext>
                </a:extLst>
              </p:cNvPr>
              <p:cNvSpPr>
                <a:spLocks noChangeArrowheads="1"/>
              </p:cNvSpPr>
              <p:nvPr/>
            </p:nvSpPr>
            <p:spPr bwMode="auto">
              <a:xfrm>
                <a:off x="8607426" y="411163"/>
                <a:ext cx="119063"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9" name="Rectangle 8">
                <a:extLst>
                  <a:ext uri="{FF2B5EF4-FFF2-40B4-BE49-F238E27FC236}">
                    <a16:creationId xmlns:a16="http://schemas.microsoft.com/office/drawing/2014/main" id="{22C4E083-2847-4CBB-817F-19C1FBC0AC81}"/>
                  </a:ext>
                </a:extLst>
              </p:cNvPr>
              <p:cNvSpPr>
                <a:spLocks noChangeArrowheads="1"/>
              </p:cNvSpPr>
              <p:nvPr/>
            </p:nvSpPr>
            <p:spPr bwMode="auto">
              <a:xfrm>
                <a:off x="8888413" y="509588"/>
                <a:ext cx="347663" cy="55991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Rectangle 9">
                <a:extLst>
                  <a:ext uri="{FF2B5EF4-FFF2-40B4-BE49-F238E27FC236}">
                    <a16:creationId xmlns:a16="http://schemas.microsoft.com/office/drawing/2014/main" id="{4BF62EE7-92E8-4DCB-A6D1-41294285293B}"/>
                  </a:ext>
                </a:extLst>
              </p:cNvPr>
              <p:cNvSpPr>
                <a:spLocks noChangeArrowheads="1"/>
              </p:cNvSpPr>
              <p:nvPr/>
            </p:nvSpPr>
            <p:spPr bwMode="auto">
              <a:xfrm>
                <a:off x="8888413" y="509588"/>
                <a:ext cx="347663" cy="5599113"/>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8" name="Picture 10">
                <a:extLst>
                  <a:ext uri="{FF2B5EF4-FFF2-40B4-BE49-F238E27FC236}">
                    <a16:creationId xmlns:a16="http://schemas.microsoft.com/office/drawing/2014/main" id="{87EF20D8-B38F-4CF3-9742-815FCB0C00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8413" y="509588"/>
                <a:ext cx="347663"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Line 11">
                <a:extLst>
                  <a:ext uri="{FF2B5EF4-FFF2-40B4-BE49-F238E27FC236}">
                    <a16:creationId xmlns:a16="http://schemas.microsoft.com/office/drawing/2014/main" id="{C3D8CAA0-9CC1-4E56-94D9-363D43AE7A84}"/>
                  </a:ext>
                </a:extLst>
              </p:cNvPr>
              <p:cNvSpPr>
                <a:spLocks noChangeShapeType="1"/>
              </p:cNvSpPr>
              <p:nvPr/>
            </p:nvSpPr>
            <p:spPr bwMode="auto">
              <a:xfrm>
                <a:off x="8888413" y="509588"/>
                <a:ext cx="3476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Line 12">
                <a:extLst>
                  <a:ext uri="{FF2B5EF4-FFF2-40B4-BE49-F238E27FC236}">
                    <a16:creationId xmlns:a16="http://schemas.microsoft.com/office/drawing/2014/main" id="{0BC55ED5-98F7-4E8E-8B7D-7E5953A56C84}"/>
                  </a:ext>
                </a:extLst>
              </p:cNvPr>
              <p:cNvSpPr>
                <a:spLocks noChangeShapeType="1"/>
              </p:cNvSpPr>
              <p:nvPr/>
            </p:nvSpPr>
            <p:spPr bwMode="auto">
              <a:xfrm>
                <a:off x="8888413" y="6108700"/>
                <a:ext cx="3476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Line 13">
                <a:extLst>
                  <a:ext uri="{FF2B5EF4-FFF2-40B4-BE49-F238E27FC236}">
                    <a16:creationId xmlns:a16="http://schemas.microsoft.com/office/drawing/2014/main" id="{EA7E3E27-AC98-44EF-B318-D22FAA6ACC7A}"/>
                  </a:ext>
                </a:extLst>
              </p:cNvPr>
              <p:cNvSpPr>
                <a:spLocks noChangeShapeType="1"/>
              </p:cNvSpPr>
              <p:nvPr/>
            </p:nvSpPr>
            <p:spPr bwMode="auto">
              <a:xfrm flipV="1">
                <a:off x="9236076" y="509588"/>
                <a:ext cx="0" cy="55991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Line 14">
                <a:extLst>
                  <a:ext uri="{FF2B5EF4-FFF2-40B4-BE49-F238E27FC236}">
                    <a16:creationId xmlns:a16="http://schemas.microsoft.com/office/drawing/2014/main" id="{6C9A6A2E-D6FB-4697-A556-14659024D6B9}"/>
                  </a:ext>
                </a:extLst>
              </p:cNvPr>
              <p:cNvSpPr>
                <a:spLocks noChangeShapeType="1"/>
              </p:cNvSpPr>
              <p:nvPr/>
            </p:nvSpPr>
            <p:spPr bwMode="auto">
              <a:xfrm flipV="1">
                <a:off x="8888413" y="509588"/>
                <a:ext cx="0" cy="55991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5">
                <a:extLst>
                  <a:ext uri="{FF2B5EF4-FFF2-40B4-BE49-F238E27FC236}">
                    <a16:creationId xmlns:a16="http://schemas.microsoft.com/office/drawing/2014/main" id="{5199DAC5-690C-45C5-8D9C-025614794272}"/>
                  </a:ext>
                </a:extLst>
              </p:cNvPr>
              <p:cNvSpPr>
                <a:spLocks noChangeShapeType="1"/>
              </p:cNvSpPr>
              <p:nvPr/>
            </p:nvSpPr>
            <p:spPr bwMode="auto">
              <a:xfrm>
                <a:off x="8888413" y="6108700"/>
                <a:ext cx="3476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6">
                <a:extLst>
                  <a:ext uri="{FF2B5EF4-FFF2-40B4-BE49-F238E27FC236}">
                    <a16:creationId xmlns:a16="http://schemas.microsoft.com/office/drawing/2014/main" id="{2373E39D-F014-406C-BEDD-506325F67915}"/>
                  </a:ext>
                </a:extLst>
              </p:cNvPr>
              <p:cNvSpPr>
                <a:spLocks noChangeShapeType="1"/>
              </p:cNvSpPr>
              <p:nvPr/>
            </p:nvSpPr>
            <p:spPr bwMode="auto">
              <a:xfrm flipV="1">
                <a:off x="9236076" y="509588"/>
                <a:ext cx="0" cy="55991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Line 17">
                <a:extLst>
                  <a:ext uri="{FF2B5EF4-FFF2-40B4-BE49-F238E27FC236}">
                    <a16:creationId xmlns:a16="http://schemas.microsoft.com/office/drawing/2014/main" id="{F963A658-995C-4B82-949F-770DE2CF71AA}"/>
                  </a:ext>
                </a:extLst>
              </p:cNvPr>
              <p:cNvSpPr>
                <a:spLocks noChangeShapeType="1"/>
              </p:cNvSpPr>
              <p:nvPr/>
            </p:nvSpPr>
            <p:spPr bwMode="auto">
              <a:xfrm flipH="1">
                <a:off x="9170988" y="5881688"/>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8" name="Line 18">
                <a:extLst>
                  <a:ext uri="{FF2B5EF4-FFF2-40B4-BE49-F238E27FC236}">
                    <a16:creationId xmlns:a16="http://schemas.microsoft.com/office/drawing/2014/main" id="{BF430781-DC55-4BC0-A1DB-8657A39E65C9}"/>
                  </a:ext>
                </a:extLst>
              </p:cNvPr>
              <p:cNvSpPr>
                <a:spLocks noChangeShapeType="1"/>
              </p:cNvSpPr>
              <p:nvPr/>
            </p:nvSpPr>
            <p:spPr bwMode="auto">
              <a:xfrm>
                <a:off x="8888413" y="5881688"/>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 name="Rectangle 19">
                <a:extLst>
                  <a:ext uri="{FF2B5EF4-FFF2-40B4-BE49-F238E27FC236}">
                    <a16:creationId xmlns:a16="http://schemas.microsoft.com/office/drawing/2014/main" id="{A7F7F192-AA2B-4EDA-9C40-279130449421}"/>
                  </a:ext>
                </a:extLst>
              </p:cNvPr>
              <p:cNvSpPr>
                <a:spLocks noChangeArrowheads="1"/>
              </p:cNvSpPr>
              <p:nvPr/>
            </p:nvSpPr>
            <p:spPr bwMode="auto">
              <a:xfrm>
                <a:off x="9278938" y="5783263"/>
                <a:ext cx="1730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Line 20">
                <a:extLst>
                  <a:ext uri="{FF2B5EF4-FFF2-40B4-BE49-F238E27FC236}">
                    <a16:creationId xmlns:a16="http://schemas.microsoft.com/office/drawing/2014/main" id="{EED16215-76BA-4BF3-B0DC-0F5E0D1B95BF}"/>
                  </a:ext>
                </a:extLst>
              </p:cNvPr>
              <p:cNvSpPr>
                <a:spLocks noChangeShapeType="1"/>
              </p:cNvSpPr>
              <p:nvPr/>
            </p:nvSpPr>
            <p:spPr bwMode="auto">
              <a:xfrm flipH="1">
                <a:off x="9170988" y="5057775"/>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1" name="Line 21">
                <a:extLst>
                  <a:ext uri="{FF2B5EF4-FFF2-40B4-BE49-F238E27FC236}">
                    <a16:creationId xmlns:a16="http://schemas.microsoft.com/office/drawing/2014/main" id="{C668E058-92A2-433F-A8D6-C8C3FE80E444}"/>
                  </a:ext>
                </a:extLst>
              </p:cNvPr>
              <p:cNvSpPr>
                <a:spLocks noChangeShapeType="1"/>
              </p:cNvSpPr>
              <p:nvPr/>
            </p:nvSpPr>
            <p:spPr bwMode="auto">
              <a:xfrm>
                <a:off x="8888413" y="5057775"/>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2" name="Rectangle 22">
                <a:extLst>
                  <a:ext uri="{FF2B5EF4-FFF2-40B4-BE49-F238E27FC236}">
                    <a16:creationId xmlns:a16="http://schemas.microsoft.com/office/drawing/2014/main" id="{3C38229C-0717-40CA-88C5-9CAB07560028}"/>
                  </a:ext>
                </a:extLst>
              </p:cNvPr>
              <p:cNvSpPr>
                <a:spLocks noChangeArrowheads="1"/>
              </p:cNvSpPr>
              <p:nvPr/>
            </p:nvSpPr>
            <p:spPr bwMode="auto">
              <a:xfrm>
                <a:off x="9278938" y="4960938"/>
                <a:ext cx="1730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3" name="Line 23">
                <a:extLst>
                  <a:ext uri="{FF2B5EF4-FFF2-40B4-BE49-F238E27FC236}">
                    <a16:creationId xmlns:a16="http://schemas.microsoft.com/office/drawing/2014/main" id="{18122BB2-7813-40D9-BD51-C3BF7593CEA3}"/>
                  </a:ext>
                </a:extLst>
              </p:cNvPr>
              <p:cNvSpPr>
                <a:spLocks noChangeShapeType="1"/>
              </p:cNvSpPr>
              <p:nvPr/>
            </p:nvSpPr>
            <p:spPr bwMode="auto">
              <a:xfrm flipH="1">
                <a:off x="9170988" y="4224338"/>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4" name="Line 24">
                <a:extLst>
                  <a:ext uri="{FF2B5EF4-FFF2-40B4-BE49-F238E27FC236}">
                    <a16:creationId xmlns:a16="http://schemas.microsoft.com/office/drawing/2014/main" id="{2E2D7E86-722F-4320-BB96-6C82BC5A4168}"/>
                  </a:ext>
                </a:extLst>
              </p:cNvPr>
              <p:cNvSpPr>
                <a:spLocks noChangeShapeType="1"/>
              </p:cNvSpPr>
              <p:nvPr/>
            </p:nvSpPr>
            <p:spPr bwMode="auto">
              <a:xfrm>
                <a:off x="8888413" y="4224338"/>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5" name="Rectangle 25">
                <a:extLst>
                  <a:ext uri="{FF2B5EF4-FFF2-40B4-BE49-F238E27FC236}">
                    <a16:creationId xmlns:a16="http://schemas.microsoft.com/office/drawing/2014/main" id="{E2D06B97-C73C-46FF-B55E-A741C90CFF7E}"/>
                  </a:ext>
                </a:extLst>
              </p:cNvPr>
              <p:cNvSpPr>
                <a:spLocks noChangeArrowheads="1"/>
              </p:cNvSpPr>
              <p:nvPr/>
            </p:nvSpPr>
            <p:spPr bwMode="auto">
              <a:xfrm>
                <a:off x="9278938" y="4127500"/>
                <a:ext cx="1730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6" name="Line 26">
                <a:extLst>
                  <a:ext uri="{FF2B5EF4-FFF2-40B4-BE49-F238E27FC236}">
                    <a16:creationId xmlns:a16="http://schemas.microsoft.com/office/drawing/2014/main" id="{B9AA5A9F-CA3F-4386-859E-3507BBB97A63}"/>
                  </a:ext>
                </a:extLst>
              </p:cNvPr>
              <p:cNvSpPr>
                <a:spLocks noChangeShapeType="1"/>
              </p:cNvSpPr>
              <p:nvPr/>
            </p:nvSpPr>
            <p:spPr bwMode="auto">
              <a:xfrm flipH="1">
                <a:off x="9170988" y="3400425"/>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7" name="Line 27">
                <a:extLst>
                  <a:ext uri="{FF2B5EF4-FFF2-40B4-BE49-F238E27FC236}">
                    <a16:creationId xmlns:a16="http://schemas.microsoft.com/office/drawing/2014/main" id="{462F6FDF-DE71-41FB-9DDB-A32BF27ACFAB}"/>
                  </a:ext>
                </a:extLst>
              </p:cNvPr>
              <p:cNvSpPr>
                <a:spLocks noChangeShapeType="1"/>
              </p:cNvSpPr>
              <p:nvPr/>
            </p:nvSpPr>
            <p:spPr bwMode="auto">
              <a:xfrm>
                <a:off x="8888413" y="3400425"/>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8" name="Rectangle 28">
                <a:extLst>
                  <a:ext uri="{FF2B5EF4-FFF2-40B4-BE49-F238E27FC236}">
                    <a16:creationId xmlns:a16="http://schemas.microsoft.com/office/drawing/2014/main" id="{CD714491-3615-4CC7-AD93-A926804FD81C}"/>
                  </a:ext>
                </a:extLst>
              </p:cNvPr>
              <p:cNvSpPr>
                <a:spLocks noChangeArrowheads="1"/>
              </p:cNvSpPr>
              <p:nvPr/>
            </p:nvSpPr>
            <p:spPr bwMode="auto">
              <a:xfrm>
                <a:off x="9278938" y="3303588"/>
                <a:ext cx="1730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6</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9" name="Line 29">
                <a:extLst>
                  <a:ext uri="{FF2B5EF4-FFF2-40B4-BE49-F238E27FC236}">
                    <a16:creationId xmlns:a16="http://schemas.microsoft.com/office/drawing/2014/main" id="{F0EC8CE9-CB74-4201-B1C1-CE0905D06138}"/>
                  </a:ext>
                </a:extLst>
              </p:cNvPr>
              <p:cNvSpPr>
                <a:spLocks noChangeShapeType="1"/>
              </p:cNvSpPr>
              <p:nvPr/>
            </p:nvSpPr>
            <p:spPr bwMode="auto">
              <a:xfrm flipH="1">
                <a:off x="9170988" y="2566988"/>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Line 30">
                <a:extLst>
                  <a:ext uri="{FF2B5EF4-FFF2-40B4-BE49-F238E27FC236}">
                    <a16:creationId xmlns:a16="http://schemas.microsoft.com/office/drawing/2014/main" id="{2E42AF1A-B25D-446E-A547-7453684A3733}"/>
                  </a:ext>
                </a:extLst>
              </p:cNvPr>
              <p:cNvSpPr>
                <a:spLocks noChangeShapeType="1"/>
              </p:cNvSpPr>
              <p:nvPr/>
            </p:nvSpPr>
            <p:spPr bwMode="auto">
              <a:xfrm>
                <a:off x="8888413" y="2566988"/>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31">
                <a:extLst>
                  <a:ext uri="{FF2B5EF4-FFF2-40B4-BE49-F238E27FC236}">
                    <a16:creationId xmlns:a16="http://schemas.microsoft.com/office/drawing/2014/main" id="{5EE5DD5F-F055-45E4-866E-86CFB07836FA}"/>
                  </a:ext>
                </a:extLst>
              </p:cNvPr>
              <p:cNvSpPr>
                <a:spLocks noChangeArrowheads="1"/>
              </p:cNvSpPr>
              <p:nvPr/>
            </p:nvSpPr>
            <p:spPr bwMode="auto">
              <a:xfrm>
                <a:off x="9278938" y="2470150"/>
                <a:ext cx="1730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8</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2" name="Line 32">
                <a:extLst>
                  <a:ext uri="{FF2B5EF4-FFF2-40B4-BE49-F238E27FC236}">
                    <a16:creationId xmlns:a16="http://schemas.microsoft.com/office/drawing/2014/main" id="{3AD31072-6F65-4A09-8ECC-4ACB03658CD2}"/>
                  </a:ext>
                </a:extLst>
              </p:cNvPr>
              <p:cNvSpPr>
                <a:spLocks noChangeShapeType="1"/>
              </p:cNvSpPr>
              <p:nvPr/>
            </p:nvSpPr>
            <p:spPr bwMode="auto">
              <a:xfrm flipH="1">
                <a:off x="9170988" y="1744663"/>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Line 33">
                <a:extLst>
                  <a:ext uri="{FF2B5EF4-FFF2-40B4-BE49-F238E27FC236}">
                    <a16:creationId xmlns:a16="http://schemas.microsoft.com/office/drawing/2014/main" id="{FC25B31A-23EE-4F22-BB0F-623FBC9B1931}"/>
                  </a:ext>
                </a:extLst>
              </p:cNvPr>
              <p:cNvSpPr>
                <a:spLocks noChangeShapeType="1"/>
              </p:cNvSpPr>
              <p:nvPr/>
            </p:nvSpPr>
            <p:spPr bwMode="auto">
              <a:xfrm>
                <a:off x="8888413" y="1744663"/>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Rectangle 34">
                <a:extLst>
                  <a:ext uri="{FF2B5EF4-FFF2-40B4-BE49-F238E27FC236}">
                    <a16:creationId xmlns:a16="http://schemas.microsoft.com/office/drawing/2014/main" id="{20F42EF3-DCA1-4C7A-AFBC-FB30CE050DF4}"/>
                  </a:ext>
                </a:extLst>
              </p:cNvPr>
              <p:cNvSpPr>
                <a:spLocks noChangeArrowheads="1"/>
              </p:cNvSpPr>
              <p:nvPr/>
            </p:nvSpPr>
            <p:spPr bwMode="auto">
              <a:xfrm>
                <a:off x="9278938" y="1646238"/>
                <a:ext cx="269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5" name="Line 35">
                <a:extLst>
                  <a:ext uri="{FF2B5EF4-FFF2-40B4-BE49-F238E27FC236}">
                    <a16:creationId xmlns:a16="http://schemas.microsoft.com/office/drawing/2014/main" id="{A3B40EAF-2B3A-4205-9E83-83F514F158FF}"/>
                  </a:ext>
                </a:extLst>
              </p:cNvPr>
              <p:cNvSpPr>
                <a:spLocks noChangeShapeType="1"/>
              </p:cNvSpPr>
              <p:nvPr/>
            </p:nvSpPr>
            <p:spPr bwMode="auto">
              <a:xfrm flipH="1">
                <a:off x="9170988" y="920750"/>
                <a:ext cx="6508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Line 36">
                <a:extLst>
                  <a:ext uri="{FF2B5EF4-FFF2-40B4-BE49-F238E27FC236}">
                    <a16:creationId xmlns:a16="http://schemas.microsoft.com/office/drawing/2014/main" id="{F739CA24-4792-4669-ACF5-3BF92D25D351}"/>
                  </a:ext>
                </a:extLst>
              </p:cNvPr>
              <p:cNvSpPr>
                <a:spLocks noChangeShapeType="1"/>
              </p:cNvSpPr>
              <p:nvPr/>
            </p:nvSpPr>
            <p:spPr bwMode="auto">
              <a:xfrm>
                <a:off x="8888413" y="920750"/>
                <a:ext cx="555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Rectangle 37">
                <a:extLst>
                  <a:ext uri="{FF2B5EF4-FFF2-40B4-BE49-F238E27FC236}">
                    <a16:creationId xmlns:a16="http://schemas.microsoft.com/office/drawing/2014/main" id="{0FB7FC07-F443-4F45-92FC-4D437E9E1772}"/>
                  </a:ext>
                </a:extLst>
              </p:cNvPr>
              <p:cNvSpPr>
                <a:spLocks noChangeArrowheads="1"/>
              </p:cNvSpPr>
              <p:nvPr/>
            </p:nvSpPr>
            <p:spPr bwMode="auto">
              <a:xfrm>
                <a:off x="9278938" y="823913"/>
                <a:ext cx="2698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12</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8" name="Rectangle 38">
                <a:extLst>
                  <a:ext uri="{FF2B5EF4-FFF2-40B4-BE49-F238E27FC236}">
                    <a16:creationId xmlns:a16="http://schemas.microsoft.com/office/drawing/2014/main" id="{B79FF1C2-1A20-445F-B7B8-665A57D25725}"/>
                  </a:ext>
                </a:extLst>
              </p:cNvPr>
              <p:cNvSpPr>
                <a:spLocks noChangeArrowheads="1"/>
              </p:cNvSpPr>
              <p:nvPr/>
            </p:nvSpPr>
            <p:spPr bwMode="auto">
              <a:xfrm>
                <a:off x="9236076" y="271463"/>
                <a:ext cx="40005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rgbClr val="000000"/>
                    </a:solidFill>
                    <a:effectLst/>
                    <a:latin typeface="Helvetica" pitchFamily="34" charset="0"/>
                  </a:rPr>
                  <a:t>x 10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9" name="Rectangle 39">
                <a:extLst>
                  <a:ext uri="{FF2B5EF4-FFF2-40B4-BE49-F238E27FC236}">
                    <a16:creationId xmlns:a16="http://schemas.microsoft.com/office/drawing/2014/main" id="{B7FF5F8D-465F-47D7-938D-BE87164C59E9}"/>
                  </a:ext>
                </a:extLst>
              </p:cNvPr>
              <p:cNvSpPr>
                <a:spLocks noChangeArrowheads="1"/>
              </p:cNvSpPr>
              <p:nvPr/>
            </p:nvSpPr>
            <p:spPr bwMode="auto">
              <a:xfrm>
                <a:off x="9548813" y="173038"/>
                <a:ext cx="215900" cy="19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rgbClr val="000000"/>
                    </a:solidFill>
                    <a:effectLst/>
                    <a:latin typeface="Helvetica" pitchFamily="34" charset="0"/>
                  </a:rPr>
                  <a:t>14</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40" name="Line 40">
                <a:extLst>
                  <a:ext uri="{FF2B5EF4-FFF2-40B4-BE49-F238E27FC236}">
                    <a16:creationId xmlns:a16="http://schemas.microsoft.com/office/drawing/2014/main" id="{10113ECC-3574-4F20-A256-9D2B6203DDC3}"/>
                  </a:ext>
                </a:extLst>
              </p:cNvPr>
              <p:cNvSpPr>
                <a:spLocks noChangeShapeType="1"/>
              </p:cNvSpPr>
              <p:nvPr/>
            </p:nvSpPr>
            <p:spPr bwMode="auto">
              <a:xfrm>
                <a:off x="8888413" y="509588"/>
                <a:ext cx="3476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1" name="Line 41">
                <a:extLst>
                  <a:ext uri="{FF2B5EF4-FFF2-40B4-BE49-F238E27FC236}">
                    <a16:creationId xmlns:a16="http://schemas.microsoft.com/office/drawing/2014/main" id="{A6069167-6BCD-4CDC-BAAE-843EBC326E4A}"/>
                  </a:ext>
                </a:extLst>
              </p:cNvPr>
              <p:cNvSpPr>
                <a:spLocks noChangeShapeType="1"/>
              </p:cNvSpPr>
              <p:nvPr/>
            </p:nvSpPr>
            <p:spPr bwMode="auto">
              <a:xfrm>
                <a:off x="8888413" y="6108700"/>
                <a:ext cx="34766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Line 42">
                <a:extLst>
                  <a:ext uri="{FF2B5EF4-FFF2-40B4-BE49-F238E27FC236}">
                    <a16:creationId xmlns:a16="http://schemas.microsoft.com/office/drawing/2014/main" id="{9BBE0B02-12A4-45C5-9A8B-2384A644B01C}"/>
                  </a:ext>
                </a:extLst>
              </p:cNvPr>
              <p:cNvSpPr>
                <a:spLocks noChangeShapeType="1"/>
              </p:cNvSpPr>
              <p:nvPr/>
            </p:nvSpPr>
            <p:spPr bwMode="auto">
              <a:xfrm flipV="1">
                <a:off x="9236076" y="509588"/>
                <a:ext cx="0" cy="55991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grpSp>
        <p:cxnSp>
          <p:nvCxnSpPr>
            <p:cNvPr id="49" name="Straight Arrow Connector 48">
              <a:extLst>
                <a:ext uri="{FF2B5EF4-FFF2-40B4-BE49-F238E27FC236}">
                  <a16:creationId xmlns:a16="http://schemas.microsoft.com/office/drawing/2014/main" id="{4437AB2C-5F69-4FEB-BDA6-BC87CF30AE68}"/>
                </a:ext>
              </a:extLst>
            </p:cNvPr>
            <p:cNvCxnSpPr>
              <a:cxnSpLocks/>
            </p:cNvCxnSpPr>
            <p:nvPr/>
          </p:nvCxnSpPr>
          <p:spPr>
            <a:xfrm flipV="1">
              <a:off x="4309241" y="2238703"/>
              <a:ext cx="2743200" cy="2301766"/>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A494DE3D-2409-4E24-86F3-958C88CA3502}"/>
                </a:ext>
              </a:extLst>
            </p:cNvPr>
            <p:cNvSpPr txBox="1"/>
            <p:nvPr/>
          </p:nvSpPr>
          <p:spPr>
            <a:xfrm>
              <a:off x="7119502" y="2279056"/>
              <a:ext cx="1622861" cy="369332"/>
            </a:xfrm>
            <a:prstGeom prst="rect">
              <a:avLst/>
            </a:prstGeom>
            <a:noFill/>
          </p:spPr>
          <p:txBody>
            <a:bodyPr wrap="square" rtlCol="0">
              <a:spAutoFit/>
            </a:bodyPr>
            <a:lstStyle/>
            <a:p>
              <a:r>
                <a:rPr lang="en-GB" dirty="0">
                  <a:solidFill>
                    <a:srgbClr val="FF0000"/>
                  </a:solidFill>
                </a:rPr>
                <a:t>6.0 mm </a:t>
              </a:r>
            </a:p>
          </p:txBody>
        </p:sp>
        <p:cxnSp>
          <p:nvCxnSpPr>
            <p:cNvPr id="51" name="Straight Arrow Connector 50">
              <a:extLst>
                <a:ext uri="{FF2B5EF4-FFF2-40B4-BE49-F238E27FC236}">
                  <a16:creationId xmlns:a16="http://schemas.microsoft.com/office/drawing/2014/main" id="{595ED92C-3BC0-4990-B4D8-14C5B4D8E90B}"/>
                </a:ext>
              </a:extLst>
            </p:cNvPr>
            <p:cNvCxnSpPr/>
            <p:nvPr/>
          </p:nvCxnSpPr>
          <p:spPr>
            <a:xfrm>
              <a:off x="5307724" y="3196788"/>
              <a:ext cx="493001" cy="5715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50091BD2-EE77-4BF1-8056-3A933A858497}"/>
                </a:ext>
              </a:extLst>
            </p:cNvPr>
            <p:cNvSpPr txBox="1"/>
            <p:nvPr/>
          </p:nvSpPr>
          <p:spPr>
            <a:xfrm>
              <a:off x="5874625" y="3718536"/>
              <a:ext cx="1622861" cy="369332"/>
            </a:xfrm>
            <a:prstGeom prst="rect">
              <a:avLst/>
            </a:prstGeom>
            <a:noFill/>
          </p:spPr>
          <p:txBody>
            <a:bodyPr wrap="square" rtlCol="0">
              <a:spAutoFit/>
            </a:bodyPr>
            <a:lstStyle/>
            <a:p>
              <a:r>
                <a:rPr lang="en-GB" dirty="0">
                  <a:solidFill>
                    <a:srgbClr val="FF0000"/>
                  </a:solidFill>
                </a:rPr>
                <a:t>0.72 mm </a:t>
              </a:r>
            </a:p>
          </p:txBody>
        </p:sp>
      </p:grpSp>
    </p:spTree>
    <p:extLst>
      <p:ext uri="{BB962C8B-B14F-4D97-AF65-F5344CB8AC3E}">
        <p14:creationId xmlns:p14="http://schemas.microsoft.com/office/powerpoint/2010/main" val="36047536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Plans for 2018</a:t>
            </a:r>
            <a:endParaRPr lang="zh-CN" altLang="en-US" dirty="0"/>
          </a:p>
        </p:txBody>
      </p:sp>
      <p:sp>
        <p:nvSpPr>
          <p:cNvPr id="3" name="灯片编号占位符 2"/>
          <p:cNvSpPr>
            <a:spLocks noGrp="1"/>
          </p:cNvSpPr>
          <p:nvPr>
            <p:ph type="sldNum" sz="quarter" idx="12"/>
          </p:nvPr>
        </p:nvSpPr>
        <p:spPr/>
        <p:txBody>
          <a:bodyPr/>
          <a:lstStyle/>
          <a:p>
            <a:fld id="{8211CE53-49BE-4E77-AA51-4D5D527F3FB5}" type="slidenum">
              <a:rPr lang="en-US" smtClean="0"/>
              <a:pPr/>
              <a:t>35</a:t>
            </a:fld>
            <a:endParaRPr lang="en-US" dirty="0"/>
          </a:p>
        </p:txBody>
      </p:sp>
      <p:sp>
        <p:nvSpPr>
          <p:cNvPr id="4" name="内容占位符 3"/>
          <p:cNvSpPr>
            <a:spLocks noGrp="1"/>
          </p:cNvSpPr>
          <p:nvPr>
            <p:ph sz="quarter" idx="1"/>
          </p:nvPr>
        </p:nvSpPr>
        <p:spPr/>
        <p:txBody>
          <a:bodyPr>
            <a:normAutofit fontScale="92500" lnSpcReduction="20000"/>
          </a:bodyPr>
          <a:lstStyle/>
          <a:p>
            <a:pPr algn="l"/>
            <a:r>
              <a:rPr lang="en-US" altLang="zh-CN" dirty="0"/>
              <a:t>Install new gun in the old setup to further decrease the integration time (in seconds or less)</a:t>
            </a:r>
          </a:p>
          <a:p>
            <a:pPr algn="l"/>
            <a:r>
              <a:rPr lang="en-US" altLang="zh-CN" dirty="0"/>
              <a:t>Scanning gauge working in continuous jet mode</a:t>
            </a:r>
          </a:p>
          <a:p>
            <a:pPr algn="l"/>
            <a:r>
              <a:rPr lang="en-US" altLang="zh-CN" dirty="0"/>
              <a:t>Finish commissioning of the second gas jet setup</a:t>
            </a:r>
          </a:p>
          <a:p>
            <a:pPr lvl="1" algn="l"/>
            <a:r>
              <a:rPr lang="en-US" altLang="zh-CN" dirty="0"/>
              <a:t>Nozzle and skimmers alignment</a:t>
            </a:r>
          </a:p>
          <a:p>
            <a:pPr lvl="1" algn="l"/>
            <a:r>
              <a:rPr lang="en-US" altLang="zh-CN" dirty="0"/>
              <a:t>Chamber blackening</a:t>
            </a:r>
          </a:p>
          <a:p>
            <a:pPr lvl="1" algn="l"/>
            <a:r>
              <a:rPr lang="en-US" altLang="zh-CN" dirty="0"/>
              <a:t>Pumping test</a:t>
            </a:r>
          </a:p>
          <a:p>
            <a:pPr lvl="1" algn="l"/>
            <a:r>
              <a:rPr lang="en-US" altLang="zh-CN" dirty="0"/>
              <a:t>Bake-out</a:t>
            </a:r>
          </a:p>
          <a:p>
            <a:pPr algn="l"/>
            <a:r>
              <a:rPr lang="en-US" altLang="zh-CN" dirty="0"/>
              <a:t>Experiment tasks for the second gas jet</a:t>
            </a:r>
          </a:p>
          <a:p>
            <a:pPr lvl="1" algn="l"/>
            <a:r>
              <a:rPr lang="en-US" altLang="zh-CN" dirty="0"/>
              <a:t>Jet image of e-beam, integration time and resolution</a:t>
            </a:r>
          </a:p>
          <a:p>
            <a:pPr lvl="1" algn="l"/>
            <a:r>
              <a:rPr lang="en-US" altLang="zh-CN" dirty="0"/>
              <a:t>Different gas species, Nitrogen, Neon, Argon</a:t>
            </a:r>
          </a:p>
          <a:p>
            <a:pPr lvl="1" algn="l"/>
            <a:r>
              <a:rPr lang="en-US" altLang="zh-CN" dirty="0"/>
              <a:t>Nozzle sizes (20um, 30um, 50um) and</a:t>
            </a:r>
            <a:r>
              <a:rPr lang="zh-CN" altLang="en-US" dirty="0"/>
              <a:t> </a:t>
            </a:r>
            <a:r>
              <a:rPr lang="en-US" altLang="zh-CN" dirty="0"/>
              <a:t>shape</a:t>
            </a:r>
            <a:r>
              <a:rPr lang="zh-CN" altLang="en-US" dirty="0"/>
              <a:t> </a:t>
            </a:r>
            <a:r>
              <a:rPr lang="en-US" altLang="zh-CN" dirty="0"/>
              <a:t>(regular or </a:t>
            </a:r>
            <a:r>
              <a:rPr lang="en-US" altLang="zh-CN"/>
              <a:t>naval nozzle)</a:t>
            </a:r>
            <a:endParaRPr lang="en-US" altLang="zh-CN" dirty="0"/>
          </a:p>
          <a:p>
            <a:pPr lvl="1" algn="l"/>
            <a:r>
              <a:rPr lang="en-US" altLang="zh-CN" dirty="0"/>
              <a:t>Jet density measurement</a:t>
            </a:r>
          </a:p>
          <a:p>
            <a:pPr lvl="1" algn="l"/>
            <a:r>
              <a:rPr lang="en-US" altLang="zh-CN" dirty="0"/>
              <a:t>Nozzle, skimmer distance</a:t>
            </a:r>
          </a:p>
          <a:p>
            <a:pPr lvl="1" algn="l"/>
            <a:endParaRPr lang="en-US" altLang="zh-CN" dirty="0"/>
          </a:p>
          <a:p>
            <a:pPr lvl="1" algn="l"/>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3D0A3-1811-4397-8787-F8EE5D527B50}"/>
              </a:ext>
            </a:extLst>
          </p:cNvPr>
          <p:cNvSpPr>
            <a:spLocks noGrp="1"/>
          </p:cNvSpPr>
          <p:nvPr>
            <p:ph type="title"/>
          </p:nvPr>
        </p:nvSpPr>
        <p:spPr>
          <a:xfrm>
            <a:off x="772599" y="189676"/>
            <a:ext cx="10829681" cy="653142"/>
          </a:xfrm>
        </p:spPr>
        <p:txBody>
          <a:bodyPr/>
          <a:lstStyle/>
          <a:p>
            <a:r>
              <a:rPr lang="en-GB" dirty="0"/>
              <a:t>Alignment of the nozzle skimmers assembly</a:t>
            </a:r>
          </a:p>
        </p:txBody>
      </p:sp>
      <p:sp>
        <p:nvSpPr>
          <p:cNvPr id="3" name="Slide Number Placeholder 2">
            <a:extLst>
              <a:ext uri="{FF2B5EF4-FFF2-40B4-BE49-F238E27FC236}">
                <a16:creationId xmlns:a16="http://schemas.microsoft.com/office/drawing/2014/main" id="{7FB83CF4-B11A-4543-8482-959A8B342C41}"/>
              </a:ext>
            </a:extLst>
          </p:cNvPr>
          <p:cNvSpPr>
            <a:spLocks noGrp="1"/>
          </p:cNvSpPr>
          <p:nvPr>
            <p:ph type="sldNum" sz="quarter" idx="12"/>
          </p:nvPr>
        </p:nvSpPr>
        <p:spPr/>
        <p:txBody>
          <a:bodyPr/>
          <a:lstStyle/>
          <a:p>
            <a:fld id="{8211CE53-49BE-4E77-AA51-4D5D527F3FB5}" type="slidenum">
              <a:rPr lang="en-US" smtClean="0"/>
              <a:pPr/>
              <a:t>36</a:t>
            </a:fld>
            <a:endParaRPr lang="en-US" dirty="0"/>
          </a:p>
        </p:txBody>
      </p:sp>
      <p:sp>
        <p:nvSpPr>
          <p:cNvPr id="60" name="TextBox 59">
            <a:extLst>
              <a:ext uri="{FF2B5EF4-FFF2-40B4-BE49-F238E27FC236}">
                <a16:creationId xmlns:a16="http://schemas.microsoft.com/office/drawing/2014/main" id="{609D13A3-D4C1-4DF7-ABD7-68B1C060A864}"/>
              </a:ext>
            </a:extLst>
          </p:cNvPr>
          <p:cNvSpPr txBox="1"/>
          <p:nvPr/>
        </p:nvSpPr>
        <p:spPr>
          <a:xfrm>
            <a:off x="1097279" y="913398"/>
            <a:ext cx="5090161" cy="923330"/>
          </a:xfrm>
          <a:prstGeom prst="rect">
            <a:avLst/>
          </a:prstGeom>
          <a:noFill/>
        </p:spPr>
        <p:txBody>
          <a:bodyPr wrap="square" rtlCol="0">
            <a:spAutoFit/>
          </a:bodyPr>
          <a:lstStyle/>
          <a:p>
            <a:r>
              <a:rPr lang="en-GB" dirty="0"/>
              <a:t>1. </a:t>
            </a:r>
            <a:r>
              <a:rPr lang="de-CH" dirty="0"/>
              <a:t>Only nozzle is mounted </a:t>
            </a:r>
            <a:r>
              <a:rPr lang="de-CH" dirty="0">
                <a:sym typeface="Wingdings" panose="05000000000000000000" pitchFamily="2" charset="2"/>
              </a:rPr>
              <a:t> marker on nozzle position</a:t>
            </a:r>
            <a:endParaRPr lang="en-GB" dirty="0"/>
          </a:p>
          <a:p>
            <a:endParaRPr lang="en-GB" dirty="0"/>
          </a:p>
        </p:txBody>
      </p:sp>
      <p:sp>
        <p:nvSpPr>
          <p:cNvPr id="61" name="TextBox 60">
            <a:extLst>
              <a:ext uri="{FF2B5EF4-FFF2-40B4-BE49-F238E27FC236}">
                <a16:creationId xmlns:a16="http://schemas.microsoft.com/office/drawing/2014/main" id="{C487CAC5-0C75-4FF6-B126-C89C2C6B4A01}"/>
              </a:ext>
            </a:extLst>
          </p:cNvPr>
          <p:cNvSpPr txBox="1"/>
          <p:nvPr/>
        </p:nvSpPr>
        <p:spPr>
          <a:xfrm>
            <a:off x="1097279" y="3280581"/>
            <a:ext cx="4846320" cy="646331"/>
          </a:xfrm>
          <a:prstGeom prst="rect">
            <a:avLst/>
          </a:prstGeom>
          <a:noFill/>
        </p:spPr>
        <p:txBody>
          <a:bodyPr wrap="square" rtlCol="0">
            <a:spAutoFit/>
          </a:bodyPr>
          <a:lstStyle/>
          <a:p>
            <a:r>
              <a:rPr lang="de-CH" dirty="0"/>
              <a:t>2. </a:t>
            </a:r>
            <a:r>
              <a:rPr lang="en-GB" dirty="0"/>
              <a:t>1</a:t>
            </a:r>
            <a:r>
              <a:rPr lang="en-GB" baseline="30000" dirty="0"/>
              <a:t>st </a:t>
            </a:r>
            <a:r>
              <a:rPr lang="en-GB" dirty="0"/>
              <a:t> 2</a:t>
            </a:r>
            <a:r>
              <a:rPr lang="en-GB" baseline="30000" dirty="0"/>
              <a:t>nd</a:t>
            </a:r>
            <a:r>
              <a:rPr lang="en-GB" dirty="0"/>
              <a:t> skimmer mounted</a:t>
            </a:r>
          </a:p>
          <a:p>
            <a:endParaRPr lang="en-GB" dirty="0"/>
          </a:p>
        </p:txBody>
      </p:sp>
      <p:sp>
        <p:nvSpPr>
          <p:cNvPr id="62" name="Rectangle 61">
            <a:extLst>
              <a:ext uri="{FF2B5EF4-FFF2-40B4-BE49-F238E27FC236}">
                <a16:creationId xmlns:a16="http://schemas.microsoft.com/office/drawing/2014/main" id="{F5FDB874-D0D8-47CD-964E-881891384899}"/>
              </a:ext>
            </a:extLst>
          </p:cNvPr>
          <p:cNvSpPr/>
          <p:nvPr/>
        </p:nvSpPr>
        <p:spPr>
          <a:xfrm>
            <a:off x="1776080" y="1857999"/>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 name="Rectangle 62">
            <a:extLst>
              <a:ext uri="{FF2B5EF4-FFF2-40B4-BE49-F238E27FC236}">
                <a16:creationId xmlns:a16="http://schemas.microsoft.com/office/drawing/2014/main" id="{77A5912F-BC1D-4761-90BD-8A793E3EAFD8}"/>
              </a:ext>
            </a:extLst>
          </p:cNvPr>
          <p:cNvSpPr/>
          <p:nvPr/>
        </p:nvSpPr>
        <p:spPr>
          <a:xfrm>
            <a:off x="1776080" y="2322819"/>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64" name="Straight Connector 63">
            <a:extLst>
              <a:ext uri="{FF2B5EF4-FFF2-40B4-BE49-F238E27FC236}">
                <a16:creationId xmlns:a16="http://schemas.microsoft.com/office/drawing/2014/main" id="{691FFE85-5A24-40EF-9C6F-F4DD3182FB7D}"/>
              </a:ext>
            </a:extLst>
          </p:cNvPr>
          <p:cNvCxnSpPr/>
          <p:nvPr/>
        </p:nvCxnSpPr>
        <p:spPr>
          <a:xfrm>
            <a:off x="1212200" y="2289582"/>
            <a:ext cx="1969294"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062C6B0D-AFA7-4B75-AB9D-AA24573CA117}"/>
              </a:ext>
            </a:extLst>
          </p:cNvPr>
          <p:cNvCxnSpPr/>
          <p:nvPr/>
        </p:nvCxnSpPr>
        <p:spPr>
          <a:xfrm>
            <a:off x="1212200" y="2357744"/>
            <a:ext cx="527050"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F32FAD9-4DAF-4DE6-847D-E7AA96477BF0}"/>
              </a:ext>
            </a:extLst>
          </p:cNvPr>
          <p:cNvCxnSpPr/>
          <p:nvPr/>
        </p:nvCxnSpPr>
        <p:spPr>
          <a:xfrm>
            <a:off x="1212200" y="2221219"/>
            <a:ext cx="527050"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A7514E5-BA72-4FC3-8DCD-EECABD2D2025}"/>
              </a:ext>
            </a:extLst>
          </p:cNvPr>
          <p:cNvCxnSpPr/>
          <p:nvPr/>
        </p:nvCxnSpPr>
        <p:spPr>
          <a:xfrm flipV="1">
            <a:off x="2146592" y="1881452"/>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79A2F22-9C70-4300-9A91-A105EC5B16DE}"/>
              </a:ext>
            </a:extLst>
          </p:cNvPr>
          <p:cNvCxnSpPr/>
          <p:nvPr/>
        </p:nvCxnSpPr>
        <p:spPr>
          <a:xfrm>
            <a:off x="2146667" y="2401067"/>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7BC7A3C-B3F8-4AE6-B0AA-C46895DB928C}"/>
              </a:ext>
            </a:extLst>
          </p:cNvPr>
          <p:cNvCxnSpPr/>
          <p:nvPr/>
        </p:nvCxnSpPr>
        <p:spPr>
          <a:xfrm flipV="1">
            <a:off x="2698250" y="1732303"/>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5AFE5A6C-0B46-4DEC-9B80-003417D9F166}"/>
              </a:ext>
            </a:extLst>
          </p:cNvPr>
          <p:cNvCxnSpPr/>
          <p:nvPr/>
        </p:nvCxnSpPr>
        <p:spPr>
          <a:xfrm>
            <a:off x="2698250" y="2522209"/>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5956F866-F86C-4F82-93C8-4EC645CF7E83}"/>
              </a:ext>
            </a:extLst>
          </p:cNvPr>
          <p:cNvCxnSpPr/>
          <p:nvPr/>
        </p:nvCxnSpPr>
        <p:spPr>
          <a:xfrm>
            <a:off x="1933506" y="1592338"/>
            <a:ext cx="0" cy="1339850"/>
          </a:xfrm>
          <a:prstGeom prst="line">
            <a:avLst/>
          </a:prstGeom>
          <a:ln w="28575">
            <a:solidFill>
              <a:srgbClr val="92D050"/>
            </a:solidFill>
            <a:prstDash val="sysDot"/>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524E387C-B649-4834-BF39-082DDFEFC19D}"/>
              </a:ext>
            </a:extLst>
          </p:cNvPr>
          <p:cNvSpPr/>
          <p:nvPr/>
        </p:nvSpPr>
        <p:spPr>
          <a:xfrm>
            <a:off x="1151240" y="1533441"/>
            <a:ext cx="2110740" cy="147066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3" name="Rectangle 72">
            <a:extLst>
              <a:ext uri="{FF2B5EF4-FFF2-40B4-BE49-F238E27FC236}">
                <a16:creationId xmlns:a16="http://schemas.microsoft.com/office/drawing/2014/main" id="{AB1F6224-67BD-40D2-BEDC-21E5B378B733}"/>
              </a:ext>
            </a:extLst>
          </p:cNvPr>
          <p:cNvSpPr/>
          <p:nvPr/>
        </p:nvSpPr>
        <p:spPr>
          <a:xfrm>
            <a:off x="1951652" y="1627517"/>
            <a:ext cx="149225" cy="2222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4" name="Rectangle 73">
            <a:extLst>
              <a:ext uri="{FF2B5EF4-FFF2-40B4-BE49-F238E27FC236}">
                <a16:creationId xmlns:a16="http://schemas.microsoft.com/office/drawing/2014/main" id="{7BFA1505-0E23-4F18-B811-FDF7232362CA}"/>
              </a:ext>
            </a:extLst>
          </p:cNvPr>
          <p:cNvSpPr/>
          <p:nvPr/>
        </p:nvSpPr>
        <p:spPr>
          <a:xfrm>
            <a:off x="2510131" y="1627517"/>
            <a:ext cx="149225" cy="2222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5" name="Rectangle 74">
            <a:extLst>
              <a:ext uri="{FF2B5EF4-FFF2-40B4-BE49-F238E27FC236}">
                <a16:creationId xmlns:a16="http://schemas.microsoft.com/office/drawing/2014/main" id="{29AF7478-8661-45F2-BA98-D46B534E6C74}"/>
              </a:ext>
            </a:extLst>
          </p:cNvPr>
          <p:cNvSpPr/>
          <p:nvPr/>
        </p:nvSpPr>
        <p:spPr>
          <a:xfrm>
            <a:off x="1798886" y="4001290"/>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6" name="Rectangle 75">
            <a:extLst>
              <a:ext uri="{FF2B5EF4-FFF2-40B4-BE49-F238E27FC236}">
                <a16:creationId xmlns:a16="http://schemas.microsoft.com/office/drawing/2014/main" id="{850BB904-667C-4E8C-B11E-4285B38FCBC5}"/>
              </a:ext>
            </a:extLst>
          </p:cNvPr>
          <p:cNvSpPr/>
          <p:nvPr/>
        </p:nvSpPr>
        <p:spPr>
          <a:xfrm>
            <a:off x="1798886" y="4466110"/>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77" name="Straight Connector 76">
            <a:extLst>
              <a:ext uri="{FF2B5EF4-FFF2-40B4-BE49-F238E27FC236}">
                <a16:creationId xmlns:a16="http://schemas.microsoft.com/office/drawing/2014/main" id="{78770240-42CC-448B-B5DF-5C527612A426}"/>
              </a:ext>
            </a:extLst>
          </p:cNvPr>
          <p:cNvCxnSpPr/>
          <p:nvPr/>
        </p:nvCxnSpPr>
        <p:spPr>
          <a:xfrm>
            <a:off x="1235006" y="4432873"/>
            <a:ext cx="1969294" cy="0"/>
          </a:xfrm>
          <a:prstGeom prst="line">
            <a:avLst/>
          </a:prstGeom>
          <a:ln w="38100" cmpd="dbl">
            <a:solidFill>
              <a:srgbClr val="FFCCCC"/>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7C410D1-B8AC-41A1-A142-1057210ED754}"/>
              </a:ext>
            </a:extLst>
          </p:cNvPr>
          <p:cNvCxnSpPr/>
          <p:nvPr/>
        </p:nvCxnSpPr>
        <p:spPr>
          <a:xfrm>
            <a:off x="1235006" y="4501035"/>
            <a:ext cx="527050" cy="0"/>
          </a:xfrm>
          <a:prstGeom prst="line">
            <a:avLst/>
          </a:prstGeom>
          <a:ln w="38100" cmpd="dbl">
            <a:solidFill>
              <a:srgbClr val="FFCCCC"/>
            </a:solidFill>
            <a:prstDash val="solid"/>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7DE28530-1B9B-417B-84F2-4C1A509E15C6}"/>
              </a:ext>
            </a:extLst>
          </p:cNvPr>
          <p:cNvCxnSpPr/>
          <p:nvPr/>
        </p:nvCxnSpPr>
        <p:spPr>
          <a:xfrm>
            <a:off x="1235006" y="4364510"/>
            <a:ext cx="527050" cy="0"/>
          </a:xfrm>
          <a:prstGeom prst="line">
            <a:avLst/>
          </a:prstGeom>
          <a:ln w="38100" cmpd="dbl">
            <a:solidFill>
              <a:srgbClr val="FFCCCC"/>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1334F44-AAD6-49BB-86E8-72585807F2F6}"/>
              </a:ext>
            </a:extLst>
          </p:cNvPr>
          <p:cNvCxnSpPr/>
          <p:nvPr/>
        </p:nvCxnSpPr>
        <p:spPr>
          <a:xfrm flipV="1">
            <a:off x="2165281" y="4020692"/>
            <a:ext cx="324000" cy="324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764DE23-C888-4059-8E91-28A74C6DD598}"/>
              </a:ext>
            </a:extLst>
          </p:cNvPr>
          <p:cNvCxnSpPr/>
          <p:nvPr/>
        </p:nvCxnSpPr>
        <p:spPr>
          <a:xfrm>
            <a:off x="2165356" y="4540307"/>
            <a:ext cx="324000" cy="324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4576F5EE-9297-4123-970B-84961AF9CFC7}"/>
              </a:ext>
            </a:extLst>
          </p:cNvPr>
          <p:cNvCxnSpPr/>
          <p:nvPr/>
        </p:nvCxnSpPr>
        <p:spPr>
          <a:xfrm flipV="1">
            <a:off x="2721056" y="3875594"/>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C512923-4F09-4AFD-87FA-8602E64F8170}"/>
              </a:ext>
            </a:extLst>
          </p:cNvPr>
          <p:cNvCxnSpPr/>
          <p:nvPr/>
        </p:nvCxnSpPr>
        <p:spPr>
          <a:xfrm>
            <a:off x="2721056" y="4665500"/>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BE7414C-5FD3-4E8D-B123-67BA12A10EBD}"/>
              </a:ext>
            </a:extLst>
          </p:cNvPr>
          <p:cNvCxnSpPr/>
          <p:nvPr/>
        </p:nvCxnSpPr>
        <p:spPr>
          <a:xfrm>
            <a:off x="2165281" y="3745803"/>
            <a:ext cx="0" cy="1339850"/>
          </a:xfrm>
          <a:prstGeom prst="line">
            <a:avLst/>
          </a:prstGeom>
          <a:ln w="28575">
            <a:solidFill>
              <a:srgbClr val="92D050"/>
            </a:solidFill>
            <a:prstDash val="sysDot"/>
          </a:ln>
        </p:spPr>
        <p:style>
          <a:lnRef idx="1">
            <a:schemeClr val="accent1"/>
          </a:lnRef>
          <a:fillRef idx="0">
            <a:schemeClr val="accent1"/>
          </a:fillRef>
          <a:effectRef idx="0">
            <a:schemeClr val="accent1"/>
          </a:effectRef>
          <a:fontRef idx="minor">
            <a:schemeClr val="tx1"/>
          </a:fontRef>
        </p:style>
      </p:cxnSp>
      <p:sp>
        <p:nvSpPr>
          <p:cNvPr id="85" name="Rectangle 84">
            <a:extLst>
              <a:ext uri="{FF2B5EF4-FFF2-40B4-BE49-F238E27FC236}">
                <a16:creationId xmlns:a16="http://schemas.microsoft.com/office/drawing/2014/main" id="{7151F5B0-8256-4F38-81E0-F1765CED41A2}"/>
              </a:ext>
            </a:extLst>
          </p:cNvPr>
          <p:cNvSpPr/>
          <p:nvPr/>
        </p:nvSpPr>
        <p:spPr>
          <a:xfrm>
            <a:off x="1174046" y="3676732"/>
            <a:ext cx="2110740" cy="147066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6" name="Rectangle 85">
            <a:extLst>
              <a:ext uri="{FF2B5EF4-FFF2-40B4-BE49-F238E27FC236}">
                <a16:creationId xmlns:a16="http://schemas.microsoft.com/office/drawing/2014/main" id="{AC9EB7B3-FC7D-4000-AEF0-5E6301A470B1}"/>
              </a:ext>
            </a:extLst>
          </p:cNvPr>
          <p:cNvSpPr/>
          <p:nvPr/>
        </p:nvSpPr>
        <p:spPr>
          <a:xfrm>
            <a:off x="1974458" y="3770808"/>
            <a:ext cx="149225" cy="22225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87" name="Straight Connector 86">
            <a:extLst>
              <a:ext uri="{FF2B5EF4-FFF2-40B4-BE49-F238E27FC236}">
                <a16:creationId xmlns:a16="http://schemas.microsoft.com/office/drawing/2014/main" id="{05D03E4C-5A0E-49AF-ADA7-AA0BAA97276B}"/>
              </a:ext>
            </a:extLst>
          </p:cNvPr>
          <p:cNvCxnSpPr/>
          <p:nvPr/>
        </p:nvCxnSpPr>
        <p:spPr>
          <a:xfrm flipH="1">
            <a:off x="2049071" y="4024743"/>
            <a:ext cx="4762" cy="241828"/>
          </a:xfrm>
          <a:prstGeom prst="line">
            <a:avLst/>
          </a:prstGeom>
          <a:ln w="349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750E72A6-2F36-49D2-85B4-61B7668ACA51}"/>
              </a:ext>
            </a:extLst>
          </p:cNvPr>
          <p:cNvCxnSpPr/>
          <p:nvPr/>
        </p:nvCxnSpPr>
        <p:spPr>
          <a:xfrm flipH="1">
            <a:off x="1987158" y="4021543"/>
            <a:ext cx="30956" cy="172655"/>
          </a:xfrm>
          <a:prstGeom prst="line">
            <a:avLst/>
          </a:prstGeom>
          <a:ln w="349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A5D162F-54F6-4E45-A160-AD11A4DBC009}"/>
              </a:ext>
            </a:extLst>
          </p:cNvPr>
          <p:cNvCxnSpPr/>
          <p:nvPr/>
        </p:nvCxnSpPr>
        <p:spPr>
          <a:xfrm>
            <a:off x="2088871" y="4024493"/>
            <a:ext cx="30087" cy="162250"/>
          </a:xfrm>
          <a:prstGeom prst="line">
            <a:avLst/>
          </a:prstGeom>
          <a:ln w="34925">
            <a:solidFill>
              <a:srgbClr val="FFC000"/>
            </a:solidFill>
          </a:ln>
        </p:spPr>
        <p:style>
          <a:lnRef idx="1">
            <a:schemeClr val="accent1"/>
          </a:lnRef>
          <a:fillRef idx="0">
            <a:schemeClr val="accent1"/>
          </a:fillRef>
          <a:effectRef idx="0">
            <a:schemeClr val="accent1"/>
          </a:effectRef>
          <a:fontRef idx="minor">
            <a:schemeClr val="tx1"/>
          </a:fontRef>
        </p:style>
      </p:cxnSp>
      <p:sp>
        <p:nvSpPr>
          <p:cNvPr id="90" name="Rectangle 89">
            <a:extLst>
              <a:ext uri="{FF2B5EF4-FFF2-40B4-BE49-F238E27FC236}">
                <a16:creationId xmlns:a16="http://schemas.microsoft.com/office/drawing/2014/main" id="{615F39F6-4EF6-40F5-80D4-F1DBD9348F2C}"/>
              </a:ext>
            </a:extLst>
          </p:cNvPr>
          <p:cNvSpPr/>
          <p:nvPr/>
        </p:nvSpPr>
        <p:spPr>
          <a:xfrm>
            <a:off x="2532937" y="3770808"/>
            <a:ext cx="149225" cy="2222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1" name="TextBox 90">
            <a:extLst>
              <a:ext uri="{FF2B5EF4-FFF2-40B4-BE49-F238E27FC236}">
                <a16:creationId xmlns:a16="http://schemas.microsoft.com/office/drawing/2014/main" id="{B560EA11-DFB7-4056-80EA-EAE1A8AFFFC3}"/>
              </a:ext>
            </a:extLst>
          </p:cNvPr>
          <p:cNvSpPr txBox="1"/>
          <p:nvPr/>
        </p:nvSpPr>
        <p:spPr>
          <a:xfrm>
            <a:off x="6334607" y="875401"/>
            <a:ext cx="4821073" cy="923330"/>
          </a:xfrm>
          <a:prstGeom prst="rect">
            <a:avLst/>
          </a:prstGeom>
          <a:noFill/>
        </p:spPr>
        <p:txBody>
          <a:bodyPr wrap="square" rtlCol="0">
            <a:spAutoFit/>
          </a:bodyPr>
          <a:lstStyle/>
          <a:p>
            <a:r>
              <a:rPr lang="de-CH" dirty="0"/>
              <a:t>3. Adjust nozzle precisely, according to preparation</a:t>
            </a:r>
            <a:endParaRPr lang="en-GB" dirty="0"/>
          </a:p>
          <a:p>
            <a:endParaRPr lang="en-GB" dirty="0"/>
          </a:p>
        </p:txBody>
      </p:sp>
      <p:sp>
        <p:nvSpPr>
          <p:cNvPr id="92" name="Rectangle 91">
            <a:extLst>
              <a:ext uri="{FF2B5EF4-FFF2-40B4-BE49-F238E27FC236}">
                <a16:creationId xmlns:a16="http://schemas.microsoft.com/office/drawing/2014/main" id="{6AFFBC7C-B9E8-4321-AA1A-F4EC70534F62}"/>
              </a:ext>
            </a:extLst>
          </p:cNvPr>
          <p:cNvSpPr/>
          <p:nvPr/>
        </p:nvSpPr>
        <p:spPr>
          <a:xfrm>
            <a:off x="7023090" y="1857999"/>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3" name="Rectangle 92">
            <a:extLst>
              <a:ext uri="{FF2B5EF4-FFF2-40B4-BE49-F238E27FC236}">
                <a16:creationId xmlns:a16="http://schemas.microsoft.com/office/drawing/2014/main" id="{57D3E101-0234-44A5-8D0A-7B8BCBE58DA7}"/>
              </a:ext>
            </a:extLst>
          </p:cNvPr>
          <p:cNvSpPr/>
          <p:nvPr/>
        </p:nvSpPr>
        <p:spPr>
          <a:xfrm>
            <a:off x="7023090" y="2322819"/>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4" name="Straight Connector 93">
            <a:extLst>
              <a:ext uri="{FF2B5EF4-FFF2-40B4-BE49-F238E27FC236}">
                <a16:creationId xmlns:a16="http://schemas.microsoft.com/office/drawing/2014/main" id="{65147E14-5664-4277-80DD-84BC10536F82}"/>
              </a:ext>
            </a:extLst>
          </p:cNvPr>
          <p:cNvCxnSpPr/>
          <p:nvPr/>
        </p:nvCxnSpPr>
        <p:spPr>
          <a:xfrm>
            <a:off x="6459210" y="2289582"/>
            <a:ext cx="1969294"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AF91B1B-97B6-48E4-BBF9-FD27CD5C360E}"/>
              </a:ext>
            </a:extLst>
          </p:cNvPr>
          <p:cNvCxnSpPr/>
          <p:nvPr/>
        </p:nvCxnSpPr>
        <p:spPr>
          <a:xfrm>
            <a:off x="6459210" y="2357744"/>
            <a:ext cx="527050"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C79390FD-1F76-48A4-87C8-0EA3DCC8AA82}"/>
              </a:ext>
            </a:extLst>
          </p:cNvPr>
          <p:cNvCxnSpPr/>
          <p:nvPr/>
        </p:nvCxnSpPr>
        <p:spPr>
          <a:xfrm>
            <a:off x="6459210" y="2221219"/>
            <a:ext cx="527050" cy="0"/>
          </a:xfrm>
          <a:prstGeom prst="line">
            <a:avLst/>
          </a:prstGeom>
          <a:ln w="381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B1E24D79-7954-4A5A-BFDA-AEE8205DFDAA}"/>
              </a:ext>
            </a:extLst>
          </p:cNvPr>
          <p:cNvCxnSpPr/>
          <p:nvPr/>
        </p:nvCxnSpPr>
        <p:spPr>
          <a:xfrm flipV="1">
            <a:off x="7393602" y="1881452"/>
            <a:ext cx="324000" cy="324000"/>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7BE75BB8-8410-4E2B-A991-4AB07097F849}"/>
              </a:ext>
            </a:extLst>
          </p:cNvPr>
          <p:cNvCxnSpPr/>
          <p:nvPr/>
        </p:nvCxnSpPr>
        <p:spPr>
          <a:xfrm>
            <a:off x="7393677" y="2401067"/>
            <a:ext cx="324000" cy="324000"/>
          </a:xfrm>
          <a:prstGeom prst="line">
            <a:avLst/>
          </a:prstGeom>
          <a:ln w="38100">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BF45681-B3F4-45BE-B642-39127C20A76C}"/>
              </a:ext>
            </a:extLst>
          </p:cNvPr>
          <p:cNvCxnSpPr/>
          <p:nvPr/>
        </p:nvCxnSpPr>
        <p:spPr>
          <a:xfrm flipV="1">
            <a:off x="7945260" y="1732303"/>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4F83826E-CB5E-40B0-8F00-7855AF778825}"/>
              </a:ext>
            </a:extLst>
          </p:cNvPr>
          <p:cNvCxnSpPr/>
          <p:nvPr/>
        </p:nvCxnSpPr>
        <p:spPr>
          <a:xfrm>
            <a:off x="7945260" y="2522209"/>
            <a:ext cx="324000" cy="324000"/>
          </a:xfrm>
          <a:prstGeom prst="line">
            <a:avLst/>
          </a:prstGeom>
          <a:ln w="38100">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66A57B9B-959C-4613-B8F0-4BE72E540D3C}"/>
              </a:ext>
            </a:extLst>
          </p:cNvPr>
          <p:cNvCxnSpPr/>
          <p:nvPr/>
        </p:nvCxnSpPr>
        <p:spPr>
          <a:xfrm>
            <a:off x="7163043" y="1592338"/>
            <a:ext cx="0" cy="1339850"/>
          </a:xfrm>
          <a:prstGeom prst="line">
            <a:avLst/>
          </a:prstGeom>
          <a:ln w="28575">
            <a:solidFill>
              <a:srgbClr val="92D050"/>
            </a:solidFill>
            <a:prstDash val="sysDot"/>
          </a:ln>
        </p:spPr>
        <p:style>
          <a:lnRef idx="1">
            <a:schemeClr val="accent1"/>
          </a:lnRef>
          <a:fillRef idx="0">
            <a:schemeClr val="accent1"/>
          </a:fillRef>
          <a:effectRef idx="0">
            <a:schemeClr val="accent1"/>
          </a:effectRef>
          <a:fontRef idx="minor">
            <a:schemeClr val="tx1"/>
          </a:fontRef>
        </p:style>
      </p:cxnSp>
      <p:sp>
        <p:nvSpPr>
          <p:cNvPr id="102" name="Rectangle 101">
            <a:extLst>
              <a:ext uri="{FF2B5EF4-FFF2-40B4-BE49-F238E27FC236}">
                <a16:creationId xmlns:a16="http://schemas.microsoft.com/office/drawing/2014/main" id="{D489984D-9313-4ED5-B804-CE0BD2FF205B}"/>
              </a:ext>
            </a:extLst>
          </p:cNvPr>
          <p:cNvSpPr/>
          <p:nvPr/>
        </p:nvSpPr>
        <p:spPr>
          <a:xfrm>
            <a:off x="6398250" y="1533441"/>
            <a:ext cx="2110740" cy="147066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3" name="Rectangle 102">
            <a:extLst>
              <a:ext uri="{FF2B5EF4-FFF2-40B4-BE49-F238E27FC236}">
                <a16:creationId xmlns:a16="http://schemas.microsoft.com/office/drawing/2014/main" id="{8A9CF70A-91BD-4D85-9A80-364069233EAA}"/>
              </a:ext>
            </a:extLst>
          </p:cNvPr>
          <p:cNvSpPr/>
          <p:nvPr/>
        </p:nvSpPr>
        <p:spPr>
          <a:xfrm>
            <a:off x="7757141" y="1627517"/>
            <a:ext cx="149225" cy="2222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4" name="Rectangle 103">
            <a:extLst>
              <a:ext uri="{FF2B5EF4-FFF2-40B4-BE49-F238E27FC236}">
                <a16:creationId xmlns:a16="http://schemas.microsoft.com/office/drawing/2014/main" id="{70AB4E56-31F8-4743-858C-C3B1D70BECEF}"/>
              </a:ext>
            </a:extLst>
          </p:cNvPr>
          <p:cNvSpPr/>
          <p:nvPr/>
        </p:nvSpPr>
        <p:spPr>
          <a:xfrm>
            <a:off x="7193937" y="1630569"/>
            <a:ext cx="149225" cy="2222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05" name="Picture 104">
            <a:extLst>
              <a:ext uri="{FF2B5EF4-FFF2-40B4-BE49-F238E27FC236}">
                <a16:creationId xmlns:a16="http://schemas.microsoft.com/office/drawing/2014/main" id="{1378C306-404A-4DDC-BC24-AEFB1FFFA1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9417" y="1533441"/>
            <a:ext cx="1429328" cy="1429328"/>
          </a:xfrm>
          <a:prstGeom prst="rect">
            <a:avLst/>
          </a:prstGeom>
        </p:spPr>
      </p:pic>
      <p:pic>
        <p:nvPicPr>
          <p:cNvPr id="106" name="Picture 105">
            <a:extLst>
              <a:ext uri="{FF2B5EF4-FFF2-40B4-BE49-F238E27FC236}">
                <a16:creationId xmlns:a16="http://schemas.microsoft.com/office/drawing/2014/main" id="{D01D6AD7-69FD-492E-8EFC-FD406861135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85080" y="3710922"/>
            <a:ext cx="1429328" cy="1429328"/>
          </a:xfrm>
          <a:prstGeom prst="rect">
            <a:avLst/>
          </a:prstGeom>
        </p:spPr>
      </p:pic>
      <p:pic>
        <p:nvPicPr>
          <p:cNvPr id="107" name="Picture 106">
            <a:extLst>
              <a:ext uri="{FF2B5EF4-FFF2-40B4-BE49-F238E27FC236}">
                <a16:creationId xmlns:a16="http://schemas.microsoft.com/office/drawing/2014/main" id="{4B04511F-2346-428F-ACFD-EFB3FC2DE1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0973" y="1571083"/>
            <a:ext cx="1429328" cy="1429328"/>
          </a:xfrm>
          <a:prstGeom prst="rect">
            <a:avLst/>
          </a:prstGeom>
        </p:spPr>
      </p:pic>
      <p:sp>
        <p:nvSpPr>
          <p:cNvPr id="108" name="TextBox 107">
            <a:extLst>
              <a:ext uri="{FF2B5EF4-FFF2-40B4-BE49-F238E27FC236}">
                <a16:creationId xmlns:a16="http://schemas.microsoft.com/office/drawing/2014/main" id="{BAAFC52F-969F-4DCF-A5E1-0DF6BA94E7EE}"/>
              </a:ext>
            </a:extLst>
          </p:cNvPr>
          <p:cNvSpPr txBox="1"/>
          <p:nvPr/>
        </p:nvSpPr>
        <p:spPr>
          <a:xfrm>
            <a:off x="6334607" y="3037316"/>
            <a:ext cx="5090161" cy="646331"/>
          </a:xfrm>
          <a:prstGeom prst="rect">
            <a:avLst/>
          </a:prstGeom>
          <a:noFill/>
        </p:spPr>
        <p:txBody>
          <a:bodyPr wrap="square" rtlCol="0">
            <a:spAutoFit/>
          </a:bodyPr>
          <a:lstStyle/>
          <a:p>
            <a:r>
              <a:rPr lang="de-CH" dirty="0"/>
              <a:t>4. Mount </a:t>
            </a:r>
            <a:r>
              <a:rPr lang="en-GB" dirty="0"/>
              <a:t>2</a:t>
            </a:r>
            <a:r>
              <a:rPr lang="en-GB" baseline="30000" dirty="0"/>
              <a:t>nd</a:t>
            </a:r>
            <a:r>
              <a:rPr lang="de-CH" dirty="0"/>
              <a:t> skimmer and adjust it precisely, according to the preparation</a:t>
            </a:r>
            <a:endParaRPr lang="en-GB" dirty="0"/>
          </a:p>
        </p:txBody>
      </p:sp>
      <p:sp>
        <p:nvSpPr>
          <p:cNvPr id="109" name="Rectangle 108">
            <a:extLst>
              <a:ext uri="{FF2B5EF4-FFF2-40B4-BE49-F238E27FC236}">
                <a16:creationId xmlns:a16="http://schemas.microsoft.com/office/drawing/2014/main" id="{4B69C278-C13A-4296-AEFF-819DA2C0DB73}"/>
              </a:ext>
            </a:extLst>
          </p:cNvPr>
          <p:cNvSpPr/>
          <p:nvPr/>
        </p:nvSpPr>
        <p:spPr>
          <a:xfrm>
            <a:off x="7013408" y="3981917"/>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0" name="Rectangle 109">
            <a:extLst>
              <a:ext uri="{FF2B5EF4-FFF2-40B4-BE49-F238E27FC236}">
                <a16:creationId xmlns:a16="http://schemas.microsoft.com/office/drawing/2014/main" id="{D75A6917-6EEF-4A47-9587-C56E707E2605}"/>
              </a:ext>
            </a:extLst>
          </p:cNvPr>
          <p:cNvSpPr/>
          <p:nvPr/>
        </p:nvSpPr>
        <p:spPr>
          <a:xfrm>
            <a:off x="7013408" y="4446737"/>
            <a:ext cx="134620" cy="3987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11" name="Straight Connector 110">
            <a:extLst>
              <a:ext uri="{FF2B5EF4-FFF2-40B4-BE49-F238E27FC236}">
                <a16:creationId xmlns:a16="http://schemas.microsoft.com/office/drawing/2014/main" id="{DF5518F9-463E-438A-B9C5-77FBB11200F9}"/>
              </a:ext>
            </a:extLst>
          </p:cNvPr>
          <p:cNvCxnSpPr/>
          <p:nvPr/>
        </p:nvCxnSpPr>
        <p:spPr>
          <a:xfrm>
            <a:off x="6449528" y="4413500"/>
            <a:ext cx="1969294" cy="0"/>
          </a:xfrm>
          <a:prstGeom prst="line">
            <a:avLst/>
          </a:prstGeom>
          <a:ln w="38100" cmpd="dbl">
            <a:solidFill>
              <a:srgbClr val="FFCCCC"/>
            </a:solidFill>
            <a:prstDash val="solid"/>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548B927-EF41-4EE5-BBAD-9B629F1D232E}"/>
              </a:ext>
            </a:extLst>
          </p:cNvPr>
          <p:cNvCxnSpPr/>
          <p:nvPr/>
        </p:nvCxnSpPr>
        <p:spPr>
          <a:xfrm>
            <a:off x="6449528" y="4481662"/>
            <a:ext cx="527050" cy="0"/>
          </a:xfrm>
          <a:prstGeom prst="line">
            <a:avLst/>
          </a:prstGeom>
          <a:ln w="38100" cmpd="dbl">
            <a:solidFill>
              <a:srgbClr val="FFCCCC"/>
            </a:solidFill>
            <a:prstDash val="solid"/>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D7D4F7A4-D3C9-47D4-9866-26C59D441828}"/>
              </a:ext>
            </a:extLst>
          </p:cNvPr>
          <p:cNvCxnSpPr/>
          <p:nvPr/>
        </p:nvCxnSpPr>
        <p:spPr>
          <a:xfrm>
            <a:off x="6449528" y="4345137"/>
            <a:ext cx="527050" cy="0"/>
          </a:xfrm>
          <a:prstGeom prst="line">
            <a:avLst/>
          </a:prstGeom>
          <a:ln w="38100" cmpd="dbl">
            <a:solidFill>
              <a:srgbClr val="FFCCCC"/>
            </a:solidFill>
            <a:prstDash val="solid"/>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D4F93088-C285-48B2-9B8D-B13044A826ED}"/>
              </a:ext>
            </a:extLst>
          </p:cNvPr>
          <p:cNvCxnSpPr/>
          <p:nvPr/>
        </p:nvCxnSpPr>
        <p:spPr>
          <a:xfrm flipV="1">
            <a:off x="7383920" y="4005370"/>
            <a:ext cx="324000" cy="324000"/>
          </a:xfrm>
          <a:prstGeom prst="line">
            <a:avLst/>
          </a:prstGeom>
          <a:ln w="381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1571A19D-B453-43D0-8977-87915F10E0D4}"/>
              </a:ext>
            </a:extLst>
          </p:cNvPr>
          <p:cNvCxnSpPr/>
          <p:nvPr/>
        </p:nvCxnSpPr>
        <p:spPr>
          <a:xfrm>
            <a:off x="7383995" y="4524985"/>
            <a:ext cx="324000" cy="324000"/>
          </a:xfrm>
          <a:prstGeom prst="line">
            <a:avLst/>
          </a:prstGeom>
          <a:ln w="381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CAB78E31-3D49-4B01-85CF-A6E967771546}"/>
              </a:ext>
            </a:extLst>
          </p:cNvPr>
          <p:cNvCxnSpPr/>
          <p:nvPr/>
        </p:nvCxnSpPr>
        <p:spPr>
          <a:xfrm flipV="1">
            <a:off x="7935578" y="3856221"/>
            <a:ext cx="324000" cy="324000"/>
          </a:xfrm>
          <a:prstGeom prst="line">
            <a:avLst/>
          </a:prstGeom>
          <a:ln w="381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A0E6AC17-228C-4154-A7AC-CD5DE96240E6}"/>
              </a:ext>
            </a:extLst>
          </p:cNvPr>
          <p:cNvCxnSpPr/>
          <p:nvPr/>
        </p:nvCxnSpPr>
        <p:spPr>
          <a:xfrm>
            <a:off x="7935578" y="4646127"/>
            <a:ext cx="324000" cy="324000"/>
          </a:xfrm>
          <a:prstGeom prst="line">
            <a:avLst/>
          </a:prstGeom>
          <a:ln w="38100" cmpd="sng">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CD403D1-081F-44FF-B959-DBA10F9AEF88}"/>
              </a:ext>
            </a:extLst>
          </p:cNvPr>
          <p:cNvCxnSpPr/>
          <p:nvPr/>
        </p:nvCxnSpPr>
        <p:spPr>
          <a:xfrm>
            <a:off x="7935578" y="3712118"/>
            <a:ext cx="0" cy="1339850"/>
          </a:xfrm>
          <a:prstGeom prst="line">
            <a:avLst/>
          </a:prstGeom>
          <a:ln w="28575">
            <a:solidFill>
              <a:srgbClr val="92D050"/>
            </a:solidFill>
            <a:prstDash val="sysDot"/>
          </a:ln>
        </p:spPr>
        <p:style>
          <a:lnRef idx="1">
            <a:schemeClr val="accent1"/>
          </a:lnRef>
          <a:fillRef idx="0">
            <a:schemeClr val="accent1"/>
          </a:fillRef>
          <a:effectRef idx="0">
            <a:schemeClr val="accent1"/>
          </a:effectRef>
          <a:fontRef idx="minor">
            <a:schemeClr val="tx1"/>
          </a:fontRef>
        </p:style>
      </p:cxnSp>
      <p:sp>
        <p:nvSpPr>
          <p:cNvPr id="119" name="Rectangle 118">
            <a:extLst>
              <a:ext uri="{FF2B5EF4-FFF2-40B4-BE49-F238E27FC236}">
                <a16:creationId xmlns:a16="http://schemas.microsoft.com/office/drawing/2014/main" id="{22A96186-9B75-483E-B4F2-4398991E4B7A}"/>
              </a:ext>
            </a:extLst>
          </p:cNvPr>
          <p:cNvSpPr/>
          <p:nvPr/>
        </p:nvSpPr>
        <p:spPr>
          <a:xfrm>
            <a:off x="6388568" y="3657359"/>
            <a:ext cx="2110740" cy="1470660"/>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0" name="Rectangle 119">
            <a:extLst>
              <a:ext uri="{FF2B5EF4-FFF2-40B4-BE49-F238E27FC236}">
                <a16:creationId xmlns:a16="http://schemas.microsoft.com/office/drawing/2014/main" id="{23CDF54B-F6B9-4197-BF13-6E98CCA3DAA4}"/>
              </a:ext>
            </a:extLst>
          </p:cNvPr>
          <p:cNvSpPr/>
          <p:nvPr/>
        </p:nvSpPr>
        <p:spPr>
          <a:xfrm>
            <a:off x="7188980" y="3751435"/>
            <a:ext cx="149225" cy="222250"/>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1" name="Rectangle 120">
            <a:extLst>
              <a:ext uri="{FF2B5EF4-FFF2-40B4-BE49-F238E27FC236}">
                <a16:creationId xmlns:a16="http://schemas.microsoft.com/office/drawing/2014/main" id="{CFC75173-5DCF-4754-B2A8-7CE958400441}"/>
              </a:ext>
            </a:extLst>
          </p:cNvPr>
          <p:cNvSpPr/>
          <p:nvPr/>
        </p:nvSpPr>
        <p:spPr>
          <a:xfrm>
            <a:off x="7750087" y="3745096"/>
            <a:ext cx="149225" cy="22225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22" name="Straight Connector 121">
            <a:extLst>
              <a:ext uri="{FF2B5EF4-FFF2-40B4-BE49-F238E27FC236}">
                <a16:creationId xmlns:a16="http://schemas.microsoft.com/office/drawing/2014/main" id="{A2C6ED48-05FD-4507-8D40-A945CD74D5DF}"/>
              </a:ext>
            </a:extLst>
          </p:cNvPr>
          <p:cNvCxnSpPr/>
          <p:nvPr/>
        </p:nvCxnSpPr>
        <p:spPr>
          <a:xfrm flipH="1">
            <a:off x="7824700" y="3999031"/>
            <a:ext cx="4762" cy="241828"/>
          </a:xfrm>
          <a:prstGeom prst="line">
            <a:avLst/>
          </a:prstGeom>
          <a:ln w="349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42AAF860-59BB-424E-BC8B-3C46C7D5EB0F}"/>
              </a:ext>
            </a:extLst>
          </p:cNvPr>
          <p:cNvCxnSpPr/>
          <p:nvPr/>
        </p:nvCxnSpPr>
        <p:spPr>
          <a:xfrm flipH="1">
            <a:off x="7762787" y="3995831"/>
            <a:ext cx="30956" cy="172655"/>
          </a:xfrm>
          <a:prstGeom prst="line">
            <a:avLst/>
          </a:prstGeom>
          <a:ln w="3492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4738FAE-566E-4537-8599-906DF85B666D}"/>
              </a:ext>
            </a:extLst>
          </p:cNvPr>
          <p:cNvCxnSpPr/>
          <p:nvPr/>
        </p:nvCxnSpPr>
        <p:spPr>
          <a:xfrm>
            <a:off x="7864500" y="3998781"/>
            <a:ext cx="30087" cy="162250"/>
          </a:xfrm>
          <a:prstGeom prst="line">
            <a:avLst/>
          </a:prstGeom>
          <a:ln w="34925">
            <a:solidFill>
              <a:srgbClr val="FFC000"/>
            </a:solidFill>
          </a:ln>
        </p:spPr>
        <p:style>
          <a:lnRef idx="1">
            <a:schemeClr val="accent1"/>
          </a:lnRef>
          <a:fillRef idx="0">
            <a:schemeClr val="accent1"/>
          </a:fillRef>
          <a:effectRef idx="0">
            <a:schemeClr val="accent1"/>
          </a:effectRef>
          <a:fontRef idx="minor">
            <a:schemeClr val="tx1"/>
          </a:fontRef>
        </p:style>
      </p:cxnSp>
      <p:pic>
        <p:nvPicPr>
          <p:cNvPr id="125" name="Picture 124">
            <a:extLst>
              <a:ext uri="{FF2B5EF4-FFF2-40B4-BE49-F238E27FC236}">
                <a16:creationId xmlns:a16="http://schemas.microsoft.com/office/drawing/2014/main" id="{FA26CBA3-A4A6-443A-A11A-293743E84A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91292" y="3657359"/>
            <a:ext cx="1428950" cy="1428950"/>
          </a:xfrm>
          <a:prstGeom prst="rect">
            <a:avLst/>
          </a:prstGeom>
        </p:spPr>
      </p:pic>
    </p:spTree>
    <p:extLst>
      <p:ext uri="{BB962C8B-B14F-4D97-AF65-F5344CB8AC3E}">
        <p14:creationId xmlns:p14="http://schemas.microsoft.com/office/powerpoint/2010/main" val="11573254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158C-3861-4BE8-B593-7B3DF03F6D99}"/>
              </a:ext>
            </a:extLst>
          </p:cNvPr>
          <p:cNvSpPr>
            <a:spLocks noGrp="1"/>
          </p:cNvSpPr>
          <p:nvPr>
            <p:ph type="title"/>
          </p:nvPr>
        </p:nvSpPr>
        <p:spPr/>
        <p:txBody>
          <a:bodyPr/>
          <a:lstStyle/>
          <a:p>
            <a:r>
              <a:rPr lang="en-US" dirty="0"/>
              <a:t>Camera system for alignment</a:t>
            </a:r>
            <a:endParaRPr lang="en-GB" dirty="0"/>
          </a:p>
        </p:txBody>
      </p:sp>
      <p:sp>
        <p:nvSpPr>
          <p:cNvPr id="3" name="Slide Number Placeholder 2">
            <a:extLst>
              <a:ext uri="{FF2B5EF4-FFF2-40B4-BE49-F238E27FC236}">
                <a16:creationId xmlns:a16="http://schemas.microsoft.com/office/drawing/2014/main" id="{C910C7D5-FBF9-454C-B700-F4C843B88A1B}"/>
              </a:ext>
            </a:extLst>
          </p:cNvPr>
          <p:cNvSpPr>
            <a:spLocks noGrp="1"/>
          </p:cNvSpPr>
          <p:nvPr>
            <p:ph type="sldNum" sz="quarter" idx="12"/>
          </p:nvPr>
        </p:nvSpPr>
        <p:spPr/>
        <p:txBody>
          <a:bodyPr/>
          <a:lstStyle/>
          <a:p>
            <a:fld id="{8211CE53-49BE-4E77-AA51-4D5D527F3FB5}" type="slidenum">
              <a:rPr lang="en-US" smtClean="0"/>
              <a:pPr/>
              <a:t>37</a:t>
            </a:fld>
            <a:endParaRPr lang="en-US" dirty="0"/>
          </a:p>
        </p:txBody>
      </p:sp>
      <p:pic>
        <p:nvPicPr>
          <p:cNvPr id="10" name="Content Placeholder 9">
            <a:extLst>
              <a:ext uri="{FF2B5EF4-FFF2-40B4-BE49-F238E27FC236}">
                <a16:creationId xmlns:a16="http://schemas.microsoft.com/office/drawing/2014/main" id="{30C01533-92FD-4AA8-8E08-7EA8BBE31153}"/>
              </a:ext>
            </a:extLst>
          </p:cNvPr>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48430" t="52894" r="36264" b="21356"/>
          <a:stretch/>
        </p:blipFill>
        <p:spPr>
          <a:xfrm>
            <a:off x="753978" y="1034301"/>
            <a:ext cx="5342022" cy="4789398"/>
          </a:xfrm>
        </p:spPr>
      </p:pic>
      <p:sp>
        <p:nvSpPr>
          <p:cNvPr id="11" name="TextBox 10">
            <a:extLst>
              <a:ext uri="{FF2B5EF4-FFF2-40B4-BE49-F238E27FC236}">
                <a16:creationId xmlns:a16="http://schemas.microsoft.com/office/drawing/2014/main" id="{A264AD0E-332F-45F0-B6CD-A9FE01A9666C}"/>
              </a:ext>
            </a:extLst>
          </p:cNvPr>
          <p:cNvSpPr txBox="1"/>
          <p:nvPr/>
        </p:nvSpPr>
        <p:spPr>
          <a:xfrm>
            <a:off x="6480378" y="1659285"/>
            <a:ext cx="5342022" cy="3539430"/>
          </a:xfrm>
          <a:prstGeom prst="rect">
            <a:avLst/>
          </a:prstGeom>
          <a:noFill/>
        </p:spPr>
        <p:txBody>
          <a:bodyPr wrap="square" rtlCol="0">
            <a:spAutoFit/>
          </a:bodyPr>
          <a:lstStyle/>
          <a:p>
            <a:r>
              <a:rPr lang="en-US" sz="3200" dirty="0"/>
              <a:t>Magnification (calibration): 1.35 um/ pixel</a:t>
            </a:r>
          </a:p>
          <a:p>
            <a:endParaRPr lang="en-US" sz="3200" dirty="0"/>
          </a:p>
          <a:p>
            <a:r>
              <a:rPr lang="en-US" sz="3200" dirty="0"/>
              <a:t>Resolution: Group 7 set3: 161.3 lines pair/mm</a:t>
            </a:r>
          </a:p>
          <a:p>
            <a:endParaRPr lang="en-US" sz="3200" dirty="0"/>
          </a:p>
          <a:p>
            <a:endParaRPr lang="en-GB" sz="3200" dirty="0"/>
          </a:p>
        </p:txBody>
      </p:sp>
    </p:spTree>
    <p:extLst>
      <p:ext uri="{BB962C8B-B14F-4D97-AF65-F5344CB8AC3E}">
        <p14:creationId xmlns:p14="http://schemas.microsoft.com/office/powerpoint/2010/main" val="1365899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D2A96-EC0C-4405-A1D2-A57D722D56D4}"/>
              </a:ext>
            </a:extLst>
          </p:cNvPr>
          <p:cNvSpPr>
            <a:spLocks noGrp="1"/>
          </p:cNvSpPr>
          <p:nvPr>
            <p:ph type="title"/>
          </p:nvPr>
        </p:nvSpPr>
        <p:spPr>
          <a:xfrm>
            <a:off x="838200" y="-4529"/>
            <a:ext cx="10515600" cy="748999"/>
          </a:xfrm>
        </p:spPr>
        <p:txBody>
          <a:bodyPr/>
          <a:lstStyle/>
          <a:p>
            <a:r>
              <a:rPr lang="en-GB" dirty="0"/>
              <a:t>Nozzle and skimmers</a:t>
            </a:r>
          </a:p>
        </p:txBody>
      </p:sp>
      <p:sp>
        <p:nvSpPr>
          <p:cNvPr id="3" name="Slide Number Placeholder 2">
            <a:extLst>
              <a:ext uri="{FF2B5EF4-FFF2-40B4-BE49-F238E27FC236}">
                <a16:creationId xmlns:a16="http://schemas.microsoft.com/office/drawing/2014/main" id="{51D72EAA-A6AE-4B63-82D0-5BEF63622C6B}"/>
              </a:ext>
            </a:extLst>
          </p:cNvPr>
          <p:cNvSpPr>
            <a:spLocks noGrp="1"/>
          </p:cNvSpPr>
          <p:nvPr>
            <p:ph type="sldNum" sz="quarter" idx="12"/>
          </p:nvPr>
        </p:nvSpPr>
        <p:spPr/>
        <p:txBody>
          <a:bodyPr/>
          <a:lstStyle/>
          <a:p>
            <a:fld id="{8211CE53-49BE-4E77-AA51-4D5D527F3FB5}" type="slidenum">
              <a:rPr lang="en-US" smtClean="0"/>
              <a:pPr/>
              <a:t>4</a:t>
            </a:fld>
            <a:endParaRPr lang="en-US" dirty="0"/>
          </a:p>
        </p:txBody>
      </p:sp>
      <p:sp>
        <p:nvSpPr>
          <p:cNvPr id="4" name="Content Placeholder 3">
            <a:extLst>
              <a:ext uri="{FF2B5EF4-FFF2-40B4-BE49-F238E27FC236}">
                <a16:creationId xmlns:a16="http://schemas.microsoft.com/office/drawing/2014/main" id="{5924DA37-456F-416B-8AA8-E7222E9DBB14}"/>
              </a:ext>
            </a:extLst>
          </p:cNvPr>
          <p:cNvSpPr>
            <a:spLocks noGrp="1"/>
          </p:cNvSpPr>
          <p:nvPr>
            <p:ph sz="quarter" idx="1"/>
          </p:nvPr>
        </p:nvSpPr>
        <p:spPr/>
        <p:txBody>
          <a:bodyPr/>
          <a:lstStyle/>
          <a:p>
            <a:endParaRPr lang="en-GB" dirty="0"/>
          </a:p>
        </p:txBody>
      </p:sp>
      <p:pic>
        <p:nvPicPr>
          <p:cNvPr id="5" name="Picture 4" descr="C:\Work\Gas Jet monitor\CERN Collaboration\photo\IMG_20180214_180533.jpg">
            <a:extLst>
              <a:ext uri="{FF2B5EF4-FFF2-40B4-BE49-F238E27FC236}">
                <a16:creationId xmlns:a16="http://schemas.microsoft.com/office/drawing/2014/main" id="{A5542954-DCAD-4043-B3EB-3CC656580E0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7324" y="1317669"/>
            <a:ext cx="2970000" cy="39600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Work\Gas Jet monitor\CERN Collaboration\photo\IMG_20180220_154906.jpg">
            <a:extLst>
              <a:ext uri="{FF2B5EF4-FFF2-40B4-BE49-F238E27FC236}">
                <a16:creationId xmlns:a16="http://schemas.microsoft.com/office/drawing/2014/main" id="{B9BFBC62-C4C9-4E63-ABFA-4ABB151877D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77743" y="1317669"/>
            <a:ext cx="2970000" cy="396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s://lh3.googleusercontent.com/bjfIGGNoA8Z09Lv_nlTRUhlujXAREX1pP__Vsygn_FfFZpddKDA1TWBW7VWrEyoK43HFb0V9TEuvWTuZwez6fx9or3xbAvazkQl3cfGOgGbUE07jB123NM2lawmt7ioyze6cdfJJELNWAyXoGEaxd05Jkze8Hc9igKVV8OYSAd_pbZdBmbWAORqWhHqL_T5E5BZDaSMnfKk5jNv1BEx1VpOHrWKlFTpnwx6dlGxVWLZAFHkpaJ0dflxj7ypB7uLdnVZsv6jCjG0cOAbE9i-AJEN2nbYOWdKW8xhnCW7cG40E9snM5T6pRUwpOBEXdraqBWIXX-y1wj51aQGK1A-UziGNgtvAoB2wMn_dOd6MQwtzt8bpvZHhr-7EWMnOycx9ETcZZKKbalCruPgE5xj3cGV_AP14YQgpwedgkHs4zOyf23Hp2Bdqd8APX2zmGA7JIb16XkiFnDg5uQwcWW3oYbzM6i_8Ssky1FCdUBh40eufP01gdjbtMy6JDjKbWwhacHsZmTlJ40OfFNI6Oj4MtIHnFUpkZ6tgrj6tGwCifzjiKjbEzLWm7hY3Ub9DndyR5JfXK98e8pdtd-XpVWuPylmzkB8glkFdtZS-Sts6eJNzddMPNwaYPzIIqPU1DPZG=w1206-h904-no">
            <a:extLst>
              <a:ext uri="{FF2B5EF4-FFF2-40B4-BE49-F238E27FC236}">
                <a16:creationId xmlns:a16="http://schemas.microsoft.com/office/drawing/2014/main" id="{29CAC3C8-4575-4CF0-8419-CC1299097B97}"/>
              </a:ext>
            </a:extLst>
          </p:cNvPr>
          <p:cNvPicPr>
            <a:picLocks noGrp="1" noChangeAspect="1" noChangeArrowheads="1"/>
          </p:cNvPicPr>
          <p:nvPr/>
        </p:nvPicPr>
        <p:blipFill rotWithShape="1">
          <a:blip r:embed="rId5">
            <a:extLst>
              <a:ext uri="{28A0092B-C50C-407E-A947-70E740481C1C}">
                <a14:useLocalDpi xmlns:a14="http://schemas.microsoft.com/office/drawing/2010/main" val="0"/>
              </a:ext>
            </a:extLst>
          </a:blip>
          <a:srcRect l="19235" t="10262" r="16438" b="33383"/>
          <a:stretch/>
        </p:blipFill>
        <p:spPr bwMode="auto">
          <a:xfrm>
            <a:off x="4682657" y="831532"/>
            <a:ext cx="3366546" cy="2212610"/>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3">
            <a:extLst>
              <a:ext uri="{FF2B5EF4-FFF2-40B4-BE49-F238E27FC236}">
                <a16:creationId xmlns:a16="http://schemas.microsoft.com/office/drawing/2014/main" id="{A4A1942F-237B-417A-97F0-78E1CA584715}"/>
              </a:ext>
            </a:extLst>
          </p:cNvPr>
          <p:cNvPicPr>
            <a:picLocks noChangeAspect="1"/>
          </p:cNvPicPr>
          <p:nvPr/>
        </p:nvPicPr>
        <p:blipFill rotWithShape="1">
          <a:blip r:embed="rId6"/>
          <a:srcRect l="18825" t="12025" r="15068" b="10658"/>
          <a:stretch/>
        </p:blipFill>
        <p:spPr>
          <a:xfrm>
            <a:off x="4583574" y="3160582"/>
            <a:ext cx="3738623" cy="2651977"/>
          </a:xfrm>
          <a:prstGeom prst="rect">
            <a:avLst/>
          </a:prstGeom>
        </p:spPr>
      </p:pic>
      <p:sp>
        <p:nvSpPr>
          <p:cNvPr id="9" name="Arrow: Right 8">
            <a:extLst>
              <a:ext uri="{FF2B5EF4-FFF2-40B4-BE49-F238E27FC236}">
                <a16:creationId xmlns:a16="http://schemas.microsoft.com/office/drawing/2014/main" id="{1FDF3940-4AFD-41CA-9FC7-1AEF481D099E}"/>
              </a:ext>
            </a:extLst>
          </p:cNvPr>
          <p:cNvSpPr/>
          <p:nvPr/>
        </p:nvSpPr>
        <p:spPr>
          <a:xfrm rot="17362924">
            <a:off x="8400613" y="4755981"/>
            <a:ext cx="2412460" cy="329882"/>
          </a:xfrm>
          <a:prstGeom prst="rightArrow">
            <a:avLst>
              <a:gd name="adj1" fmla="val 50000"/>
              <a:gd name="adj2" fmla="val 1137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F72CA0C-6E9C-4F4E-990C-9786DCBF81BB}"/>
              </a:ext>
            </a:extLst>
          </p:cNvPr>
          <p:cNvSpPr txBox="1"/>
          <p:nvPr/>
        </p:nvSpPr>
        <p:spPr>
          <a:xfrm>
            <a:off x="9383282" y="5785247"/>
            <a:ext cx="2199117" cy="369332"/>
          </a:xfrm>
          <a:prstGeom prst="rect">
            <a:avLst/>
          </a:prstGeom>
          <a:noFill/>
        </p:spPr>
        <p:txBody>
          <a:bodyPr wrap="square" rtlCol="0">
            <a:spAutoFit/>
          </a:bodyPr>
          <a:lstStyle/>
          <a:p>
            <a:r>
              <a:rPr lang="en-US" dirty="0"/>
              <a:t>~45 degree  tilted</a:t>
            </a:r>
            <a:endParaRPr lang="en-GB" dirty="0"/>
          </a:p>
        </p:txBody>
      </p:sp>
    </p:spTree>
    <p:extLst>
      <p:ext uri="{BB962C8B-B14F-4D97-AF65-F5344CB8AC3E}">
        <p14:creationId xmlns:p14="http://schemas.microsoft.com/office/powerpoint/2010/main" val="335692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9D468-2B5A-4469-B727-3437E5F12468}"/>
              </a:ext>
            </a:extLst>
          </p:cNvPr>
          <p:cNvSpPr>
            <a:spLocks noGrp="1"/>
          </p:cNvSpPr>
          <p:nvPr>
            <p:ph type="title"/>
          </p:nvPr>
        </p:nvSpPr>
        <p:spPr>
          <a:xfrm>
            <a:off x="959102" y="175078"/>
            <a:ext cx="10303983" cy="653142"/>
          </a:xfrm>
        </p:spPr>
        <p:txBody>
          <a:bodyPr>
            <a:normAutofit/>
          </a:bodyPr>
          <a:lstStyle/>
          <a:p>
            <a:r>
              <a:rPr lang="en-US" altLang="zh-CN" dirty="0"/>
              <a:t>Blackening of the interaction chamber</a:t>
            </a:r>
            <a:endParaRPr lang="en-GB" dirty="0"/>
          </a:p>
        </p:txBody>
      </p:sp>
      <p:sp>
        <p:nvSpPr>
          <p:cNvPr id="3" name="Slide Number Placeholder 2">
            <a:extLst>
              <a:ext uri="{FF2B5EF4-FFF2-40B4-BE49-F238E27FC236}">
                <a16:creationId xmlns:a16="http://schemas.microsoft.com/office/drawing/2014/main" id="{2C86A336-9B8D-42FF-BD6A-CFB967A7E9FD}"/>
              </a:ext>
            </a:extLst>
          </p:cNvPr>
          <p:cNvSpPr>
            <a:spLocks noGrp="1"/>
          </p:cNvSpPr>
          <p:nvPr>
            <p:ph type="sldNum" sz="quarter" idx="12"/>
          </p:nvPr>
        </p:nvSpPr>
        <p:spPr/>
        <p:txBody>
          <a:bodyPr/>
          <a:lstStyle/>
          <a:p>
            <a:fld id="{8211CE53-49BE-4E77-AA51-4D5D527F3FB5}" type="slidenum">
              <a:rPr lang="en-US" smtClean="0"/>
              <a:pPr/>
              <a:t>5</a:t>
            </a:fld>
            <a:endParaRPr lang="en-US" dirty="0"/>
          </a:p>
        </p:txBody>
      </p:sp>
      <p:pic>
        <p:nvPicPr>
          <p:cNvPr id="6" name="Content Placeholder 5">
            <a:extLst>
              <a:ext uri="{FF2B5EF4-FFF2-40B4-BE49-F238E27FC236}">
                <a16:creationId xmlns:a16="http://schemas.microsoft.com/office/drawing/2014/main" id="{8D6E43C0-D611-44FD-BA77-BF168C9655AA}"/>
              </a:ext>
            </a:extLst>
          </p:cNvPr>
          <p:cNvPicPr>
            <a:picLocks noGrp="1" noChangeAspect="1"/>
          </p:cNvPicPr>
          <p:nvPr>
            <p:ph sz="quarter" idx="1"/>
          </p:nvPr>
        </p:nvPicPr>
        <p:blipFill>
          <a:blip r:embed="rId3">
            <a:extLst>
              <a:ext uri="{28A0092B-C50C-407E-A947-70E740481C1C}">
                <a14:useLocalDpi xmlns:a14="http://schemas.microsoft.com/office/drawing/2010/main" val="0"/>
              </a:ext>
            </a:extLst>
          </a:blip>
          <a:stretch>
            <a:fillRect/>
          </a:stretch>
        </p:blipFill>
        <p:spPr>
          <a:xfrm rot="5400000">
            <a:off x="509102" y="2120824"/>
            <a:ext cx="3600000" cy="2700000"/>
          </a:xfrm>
        </p:spPr>
      </p:pic>
      <p:pic>
        <p:nvPicPr>
          <p:cNvPr id="8" name="Picture 7">
            <a:extLst>
              <a:ext uri="{FF2B5EF4-FFF2-40B4-BE49-F238E27FC236}">
                <a16:creationId xmlns:a16="http://schemas.microsoft.com/office/drawing/2014/main" id="{8D7875EC-E7BE-43B4-BD43-BF26AC4B00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100006" y="2120824"/>
            <a:ext cx="3600000" cy="2700000"/>
          </a:xfrm>
          <a:prstGeom prst="rect">
            <a:avLst/>
          </a:prstGeom>
        </p:spPr>
      </p:pic>
      <p:pic>
        <p:nvPicPr>
          <p:cNvPr id="12" name="Picture 11">
            <a:extLst>
              <a:ext uri="{FF2B5EF4-FFF2-40B4-BE49-F238E27FC236}">
                <a16:creationId xmlns:a16="http://schemas.microsoft.com/office/drawing/2014/main" id="{3988394F-514B-4BA1-9D1D-5566181354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7690910" y="2120824"/>
            <a:ext cx="3600000" cy="2700000"/>
          </a:xfrm>
          <a:prstGeom prst="rect">
            <a:avLst/>
          </a:prstGeom>
        </p:spPr>
      </p:pic>
    </p:spTree>
    <p:extLst>
      <p:ext uri="{BB962C8B-B14F-4D97-AF65-F5344CB8AC3E}">
        <p14:creationId xmlns:p14="http://schemas.microsoft.com/office/powerpoint/2010/main" val="278850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23435-6054-4783-B2A5-132DF38EA901}"/>
              </a:ext>
            </a:extLst>
          </p:cNvPr>
          <p:cNvSpPr>
            <a:spLocks noGrp="1"/>
          </p:cNvSpPr>
          <p:nvPr>
            <p:ph type="title"/>
          </p:nvPr>
        </p:nvSpPr>
        <p:spPr/>
        <p:txBody>
          <a:bodyPr/>
          <a:lstStyle/>
          <a:p>
            <a:r>
              <a:rPr lang="en-US" altLang="zh-CN" dirty="0"/>
              <a:t>Electron gun</a:t>
            </a:r>
            <a:endParaRPr lang="en-GB" dirty="0"/>
          </a:p>
        </p:txBody>
      </p:sp>
      <p:sp>
        <p:nvSpPr>
          <p:cNvPr id="3" name="Slide Number Placeholder 2">
            <a:extLst>
              <a:ext uri="{FF2B5EF4-FFF2-40B4-BE49-F238E27FC236}">
                <a16:creationId xmlns:a16="http://schemas.microsoft.com/office/drawing/2014/main" id="{E01BC012-85B3-4394-9429-4CF9FD3EC5D0}"/>
              </a:ext>
            </a:extLst>
          </p:cNvPr>
          <p:cNvSpPr>
            <a:spLocks noGrp="1"/>
          </p:cNvSpPr>
          <p:nvPr>
            <p:ph type="sldNum" sz="quarter" idx="12"/>
          </p:nvPr>
        </p:nvSpPr>
        <p:spPr/>
        <p:txBody>
          <a:bodyPr/>
          <a:lstStyle/>
          <a:p>
            <a:fld id="{8211CE53-49BE-4E77-AA51-4D5D527F3FB5}" type="slidenum">
              <a:rPr lang="en-US" smtClean="0"/>
              <a:pPr/>
              <a:t>6</a:t>
            </a:fld>
            <a:endParaRPr lang="en-US" dirty="0"/>
          </a:p>
        </p:txBody>
      </p:sp>
      <p:sp>
        <p:nvSpPr>
          <p:cNvPr id="12" name="Content Placeholder 11">
            <a:extLst>
              <a:ext uri="{FF2B5EF4-FFF2-40B4-BE49-F238E27FC236}">
                <a16:creationId xmlns:a16="http://schemas.microsoft.com/office/drawing/2014/main" id="{774A8705-FEF2-48C3-9ACE-472D0CF48DC2}"/>
              </a:ext>
            </a:extLst>
          </p:cNvPr>
          <p:cNvSpPr>
            <a:spLocks noGrp="1"/>
          </p:cNvSpPr>
          <p:nvPr>
            <p:ph sz="quarter" idx="1"/>
          </p:nvPr>
        </p:nvSpPr>
        <p:spPr>
          <a:xfrm>
            <a:off x="914400" y="1182494"/>
            <a:ext cx="10871200" cy="4913505"/>
          </a:xfrm>
        </p:spPr>
        <p:txBody>
          <a:bodyPr/>
          <a:lstStyle/>
          <a:p>
            <a:pPr algn="l"/>
            <a:r>
              <a:rPr lang="en-GB" dirty="0"/>
              <a:t>Energy: 100 eV to 10 keV</a:t>
            </a:r>
          </a:p>
          <a:p>
            <a:pPr algn="l"/>
            <a:r>
              <a:rPr lang="en-GB" dirty="0"/>
              <a:t>Current: 200uA to 10mA</a:t>
            </a:r>
          </a:p>
          <a:p>
            <a:pPr algn="l"/>
            <a:r>
              <a:rPr lang="en-GB" dirty="0"/>
              <a:t>Spot size: 1.5mm to 20 mm</a:t>
            </a:r>
          </a:p>
          <a:p>
            <a:pPr algn="l"/>
            <a:endParaRPr lang="en-GB" dirty="0"/>
          </a:p>
        </p:txBody>
      </p:sp>
      <p:pic>
        <p:nvPicPr>
          <p:cNvPr id="5" name="Picture 4">
            <a:extLst>
              <a:ext uri="{FF2B5EF4-FFF2-40B4-BE49-F238E27FC236}">
                <a16:creationId xmlns:a16="http://schemas.microsoft.com/office/drawing/2014/main" id="{ED022999-B21D-4119-AF6F-3A6136E1F94E}"/>
              </a:ext>
            </a:extLst>
          </p:cNvPr>
          <p:cNvPicPr>
            <a:picLocks noChangeAspect="1"/>
          </p:cNvPicPr>
          <p:nvPr/>
        </p:nvPicPr>
        <p:blipFill rotWithShape="1">
          <a:blip r:embed="rId3">
            <a:extLst>
              <a:ext uri="{28A0092B-C50C-407E-A947-70E740481C1C}">
                <a14:useLocalDpi xmlns:a14="http://schemas.microsoft.com/office/drawing/2010/main" val="0"/>
              </a:ext>
            </a:extLst>
          </a:blip>
          <a:srcRect t="32718" r="17425" b="11583"/>
          <a:stretch/>
        </p:blipFill>
        <p:spPr>
          <a:xfrm rot="10800000">
            <a:off x="780894" y="3697974"/>
            <a:ext cx="4717676" cy="2386639"/>
          </a:xfrm>
          <a:prstGeom prst="rect">
            <a:avLst/>
          </a:prstGeom>
        </p:spPr>
      </p:pic>
      <p:pic>
        <p:nvPicPr>
          <p:cNvPr id="10" name="Content Placeholder 6">
            <a:extLst>
              <a:ext uri="{FF2B5EF4-FFF2-40B4-BE49-F238E27FC236}">
                <a16:creationId xmlns:a16="http://schemas.microsoft.com/office/drawing/2014/main" id="{41B4CEB4-36FB-4F66-9820-BDED9A571B6E}"/>
              </a:ext>
            </a:extLst>
          </p:cNvPr>
          <p:cNvPicPr>
            <a:picLocks noChangeAspect="1"/>
          </p:cNvPicPr>
          <p:nvPr/>
        </p:nvPicPr>
        <p:blipFill rotWithShape="1">
          <a:blip r:embed="rId4">
            <a:extLst>
              <a:ext uri="{28A0092B-C50C-407E-A947-70E740481C1C}">
                <a14:useLocalDpi xmlns:a14="http://schemas.microsoft.com/office/drawing/2010/main" val="0"/>
              </a:ext>
            </a:extLst>
          </a:blip>
          <a:srcRect r="25603" b="15238"/>
          <a:stretch/>
        </p:blipFill>
        <p:spPr>
          <a:xfrm>
            <a:off x="7885115" y="1182494"/>
            <a:ext cx="2810074" cy="2401167"/>
          </a:xfrm>
          <a:prstGeom prst="rect">
            <a:avLst/>
          </a:prstGeom>
        </p:spPr>
      </p:pic>
      <p:pic>
        <p:nvPicPr>
          <p:cNvPr id="14" name="Picture 13">
            <a:extLst>
              <a:ext uri="{FF2B5EF4-FFF2-40B4-BE49-F238E27FC236}">
                <a16:creationId xmlns:a16="http://schemas.microsoft.com/office/drawing/2014/main" id="{5AFA1BBD-5DA5-43C2-95BC-0B3773A80B45}"/>
              </a:ext>
            </a:extLst>
          </p:cNvPr>
          <p:cNvPicPr>
            <a:picLocks noChangeAspect="1"/>
          </p:cNvPicPr>
          <p:nvPr/>
        </p:nvPicPr>
        <p:blipFill rotWithShape="1">
          <a:blip r:embed="rId5">
            <a:extLst>
              <a:ext uri="{28A0092B-C50C-407E-A947-70E740481C1C}">
                <a14:useLocalDpi xmlns:a14="http://schemas.microsoft.com/office/drawing/2010/main" val="0"/>
              </a:ext>
            </a:extLst>
          </a:blip>
          <a:srcRect t="14591" b="33504"/>
          <a:stretch/>
        </p:blipFill>
        <p:spPr>
          <a:xfrm>
            <a:off x="5699028" y="3697974"/>
            <a:ext cx="6086572" cy="2369416"/>
          </a:xfrm>
          <a:prstGeom prst="rect">
            <a:avLst/>
          </a:prstGeom>
        </p:spPr>
      </p:pic>
    </p:spTree>
    <p:extLst>
      <p:ext uri="{BB962C8B-B14F-4D97-AF65-F5344CB8AC3E}">
        <p14:creationId xmlns:p14="http://schemas.microsoft.com/office/powerpoint/2010/main" val="791606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43D5-A2C0-47CE-BABC-9560427D6043}"/>
              </a:ext>
            </a:extLst>
          </p:cNvPr>
          <p:cNvSpPr>
            <a:spLocks noGrp="1"/>
          </p:cNvSpPr>
          <p:nvPr>
            <p:ph type="title"/>
          </p:nvPr>
        </p:nvSpPr>
        <p:spPr>
          <a:xfrm>
            <a:off x="1577353" y="49462"/>
            <a:ext cx="9168341" cy="533400"/>
          </a:xfrm>
        </p:spPr>
        <p:txBody>
          <a:bodyPr>
            <a:normAutofit fontScale="90000"/>
          </a:bodyPr>
          <a:lstStyle/>
          <a:p>
            <a:r>
              <a:rPr lang="en-GB" dirty="0"/>
              <a:t>Electron beam diagnostics</a:t>
            </a:r>
          </a:p>
        </p:txBody>
      </p:sp>
      <p:sp>
        <p:nvSpPr>
          <p:cNvPr id="3" name="Slide Number Placeholder 2">
            <a:extLst>
              <a:ext uri="{FF2B5EF4-FFF2-40B4-BE49-F238E27FC236}">
                <a16:creationId xmlns:a16="http://schemas.microsoft.com/office/drawing/2014/main" id="{26E466B9-2E9A-4F7B-86FE-16598B0CFD70}"/>
              </a:ext>
            </a:extLst>
          </p:cNvPr>
          <p:cNvSpPr>
            <a:spLocks noGrp="1"/>
          </p:cNvSpPr>
          <p:nvPr>
            <p:ph type="sldNum" sz="quarter" idx="12"/>
          </p:nvPr>
        </p:nvSpPr>
        <p:spPr/>
        <p:txBody>
          <a:bodyPr/>
          <a:lstStyle/>
          <a:p>
            <a:fld id="{8211CE53-49BE-4E77-AA51-4D5D527F3FB5}" type="slidenum">
              <a:rPr lang="en-US" smtClean="0"/>
              <a:pPr/>
              <a:t>7</a:t>
            </a:fld>
            <a:endParaRPr lang="en-US" dirty="0"/>
          </a:p>
        </p:txBody>
      </p:sp>
      <p:pic>
        <p:nvPicPr>
          <p:cNvPr id="21" name="Content Placeholder 20">
            <a:extLst>
              <a:ext uri="{FF2B5EF4-FFF2-40B4-BE49-F238E27FC236}">
                <a16:creationId xmlns:a16="http://schemas.microsoft.com/office/drawing/2014/main" id="{7E9A972B-3F69-4FF0-882E-95D5CE2EF3F9}"/>
              </a:ext>
            </a:extLst>
          </p:cNvPr>
          <p:cNvPicPr>
            <a:picLocks noGrp="1" noChangeAspect="1"/>
          </p:cNvPicPr>
          <p:nvPr>
            <p:ph sz="quarter" idx="1"/>
          </p:nvPr>
        </p:nvPicPr>
        <p:blipFill rotWithShape="1">
          <a:blip r:embed="rId3">
            <a:extLst>
              <a:ext uri="{28A0092B-C50C-407E-A947-70E740481C1C}">
                <a14:useLocalDpi xmlns:a14="http://schemas.microsoft.com/office/drawing/2010/main" val="0"/>
              </a:ext>
            </a:extLst>
          </a:blip>
          <a:srcRect l="30454" t="17833" r="13864" b="10807"/>
          <a:stretch/>
        </p:blipFill>
        <p:spPr>
          <a:xfrm rot="5400000">
            <a:off x="5925202" y="1898863"/>
            <a:ext cx="2538000" cy="2439438"/>
          </a:xfrm>
        </p:spPr>
      </p:pic>
      <p:pic>
        <p:nvPicPr>
          <p:cNvPr id="6" name="Content Placeholder 5">
            <a:extLst>
              <a:ext uri="{FF2B5EF4-FFF2-40B4-BE49-F238E27FC236}">
                <a16:creationId xmlns:a16="http://schemas.microsoft.com/office/drawing/2014/main" id="{12199FFE-3615-46DD-AE35-DD25543DB967}"/>
              </a:ext>
            </a:extLst>
          </p:cNvPr>
          <p:cNvPicPr>
            <a:picLocks noChangeAspect="1"/>
          </p:cNvPicPr>
          <p:nvPr/>
        </p:nvPicPr>
        <p:blipFill rotWithShape="1">
          <a:blip r:embed="rId4">
            <a:extLst>
              <a:ext uri="{28A0092B-C50C-407E-A947-70E740481C1C}">
                <a14:useLocalDpi xmlns:a14="http://schemas.microsoft.com/office/drawing/2010/main" val="0"/>
              </a:ext>
            </a:extLst>
          </a:blip>
          <a:srcRect t="12226" b="12224"/>
          <a:stretch/>
        </p:blipFill>
        <p:spPr>
          <a:xfrm>
            <a:off x="3288144" y="1849080"/>
            <a:ext cx="2520000" cy="2538502"/>
          </a:xfrm>
          <a:prstGeom prst="rect">
            <a:avLst/>
          </a:prstGeom>
        </p:spPr>
      </p:pic>
      <p:sp>
        <p:nvSpPr>
          <p:cNvPr id="5" name="TextBox 4">
            <a:extLst>
              <a:ext uri="{FF2B5EF4-FFF2-40B4-BE49-F238E27FC236}">
                <a16:creationId xmlns:a16="http://schemas.microsoft.com/office/drawing/2014/main" id="{D36E8FED-55A4-4BE5-8842-69677A37E816}"/>
              </a:ext>
            </a:extLst>
          </p:cNvPr>
          <p:cNvSpPr txBox="1"/>
          <p:nvPr/>
        </p:nvSpPr>
        <p:spPr>
          <a:xfrm>
            <a:off x="2380196" y="4633302"/>
            <a:ext cx="2336800" cy="369332"/>
          </a:xfrm>
          <a:prstGeom prst="rect">
            <a:avLst/>
          </a:prstGeom>
          <a:noFill/>
        </p:spPr>
        <p:txBody>
          <a:bodyPr wrap="square" rtlCol="0">
            <a:spAutoFit/>
          </a:bodyPr>
          <a:lstStyle/>
          <a:p>
            <a:r>
              <a:rPr lang="en-GB" dirty="0"/>
              <a:t>Phosphor screen</a:t>
            </a:r>
          </a:p>
        </p:txBody>
      </p:sp>
      <p:sp>
        <p:nvSpPr>
          <p:cNvPr id="20" name="TextBox 19">
            <a:extLst>
              <a:ext uri="{FF2B5EF4-FFF2-40B4-BE49-F238E27FC236}">
                <a16:creationId xmlns:a16="http://schemas.microsoft.com/office/drawing/2014/main" id="{28AC018D-E627-4AFD-84FD-06A7C17CEAC3}"/>
              </a:ext>
            </a:extLst>
          </p:cNvPr>
          <p:cNvSpPr txBox="1"/>
          <p:nvPr/>
        </p:nvSpPr>
        <p:spPr>
          <a:xfrm>
            <a:off x="7845463" y="4633302"/>
            <a:ext cx="2336800" cy="369332"/>
          </a:xfrm>
          <a:prstGeom prst="rect">
            <a:avLst/>
          </a:prstGeom>
          <a:noFill/>
        </p:spPr>
        <p:txBody>
          <a:bodyPr wrap="square" rtlCol="0">
            <a:spAutoFit/>
          </a:bodyPr>
          <a:lstStyle/>
          <a:p>
            <a:r>
              <a:rPr lang="en-GB" dirty="0"/>
              <a:t>Faraday Cup</a:t>
            </a:r>
          </a:p>
        </p:txBody>
      </p:sp>
      <p:pic>
        <p:nvPicPr>
          <p:cNvPr id="23" name="Picture 22">
            <a:extLst>
              <a:ext uri="{FF2B5EF4-FFF2-40B4-BE49-F238E27FC236}">
                <a16:creationId xmlns:a16="http://schemas.microsoft.com/office/drawing/2014/main" id="{40CD2660-994C-40C1-AC86-244636AA9F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0263" y="1849582"/>
            <a:ext cx="3384000" cy="2538000"/>
          </a:xfrm>
          <a:prstGeom prst="rect">
            <a:avLst/>
          </a:prstGeom>
        </p:spPr>
      </p:pic>
      <p:pic>
        <p:nvPicPr>
          <p:cNvPr id="25" name="Picture 24">
            <a:extLst>
              <a:ext uri="{FF2B5EF4-FFF2-40B4-BE49-F238E27FC236}">
                <a16:creationId xmlns:a16="http://schemas.microsoft.com/office/drawing/2014/main" id="{0679327F-7658-4CB7-8A03-C8351E603DDD}"/>
              </a:ext>
            </a:extLst>
          </p:cNvPr>
          <p:cNvPicPr>
            <a:picLocks noChangeAspect="1"/>
          </p:cNvPicPr>
          <p:nvPr/>
        </p:nvPicPr>
        <p:blipFill rotWithShape="1">
          <a:blip r:embed="rId6">
            <a:extLst>
              <a:ext uri="{28A0092B-C50C-407E-A947-70E740481C1C}">
                <a14:useLocalDpi xmlns:a14="http://schemas.microsoft.com/office/drawing/2010/main" val="0"/>
              </a:ext>
            </a:extLst>
          </a:blip>
          <a:srcRect t="16491" r="3999" b="11060"/>
          <a:stretch/>
        </p:blipFill>
        <p:spPr>
          <a:xfrm>
            <a:off x="454627" y="1849080"/>
            <a:ext cx="2520000" cy="2538502"/>
          </a:xfrm>
          <a:prstGeom prst="rect">
            <a:avLst/>
          </a:prstGeom>
        </p:spPr>
      </p:pic>
      <p:cxnSp>
        <p:nvCxnSpPr>
          <p:cNvPr id="27" name="Straight Arrow Connector 26">
            <a:extLst>
              <a:ext uri="{FF2B5EF4-FFF2-40B4-BE49-F238E27FC236}">
                <a16:creationId xmlns:a16="http://schemas.microsoft.com/office/drawing/2014/main" id="{860E366A-EE45-428B-B727-269664B97FE6}"/>
              </a:ext>
            </a:extLst>
          </p:cNvPr>
          <p:cNvCxnSpPr/>
          <p:nvPr/>
        </p:nvCxnSpPr>
        <p:spPr>
          <a:xfrm>
            <a:off x="6850251" y="3316637"/>
            <a:ext cx="74391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EAF06855-B0DF-4536-9944-28FD7CDBA578}"/>
              </a:ext>
            </a:extLst>
          </p:cNvPr>
          <p:cNvSpPr txBox="1"/>
          <p:nvPr/>
        </p:nvSpPr>
        <p:spPr>
          <a:xfrm>
            <a:off x="6787427" y="3400722"/>
            <a:ext cx="914400" cy="368085"/>
          </a:xfrm>
          <a:prstGeom prst="rect">
            <a:avLst/>
          </a:prstGeom>
          <a:noFill/>
        </p:spPr>
        <p:txBody>
          <a:bodyPr wrap="square" rtlCol="0">
            <a:spAutoFit/>
          </a:bodyPr>
          <a:lstStyle/>
          <a:p>
            <a:r>
              <a:rPr lang="en-GB" b="1" dirty="0">
                <a:solidFill>
                  <a:schemeClr val="bg2">
                    <a:lumMod val="60000"/>
                    <a:lumOff val="40000"/>
                  </a:schemeClr>
                </a:solidFill>
              </a:rPr>
              <a:t>20 mm</a:t>
            </a:r>
          </a:p>
        </p:txBody>
      </p:sp>
      <p:cxnSp>
        <p:nvCxnSpPr>
          <p:cNvPr id="30" name="Straight Arrow Connector 29">
            <a:extLst>
              <a:ext uri="{FF2B5EF4-FFF2-40B4-BE49-F238E27FC236}">
                <a16:creationId xmlns:a16="http://schemas.microsoft.com/office/drawing/2014/main" id="{F12CE747-50E8-4852-8552-3CD2FCEE46F4}"/>
              </a:ext>
            </a:extLst>
          </p:cNvPr>
          <p:cNvCxnSpPr/>
          <p:nvPr/>
        </p:nvCxnSpPr>
        <p:spPr>
          <a:xfrm>
            <a:off x="8648054" y="3797085"/>
            <a:ext cx="2309248" cy="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EA58E931-481E-43A4-B8A9-2D9ABABADACC}"/>
              </a:ext>
            </a:extLst>
          </p:cNvPr>
          <p:cNvSpPr txBox="1"/>
          <p:nvPr/>
        </p:nvSpPr>
        <p:spPr>
          <a:xfrm>
            <a:off x="9482155" y="3858140"/>
            <a:ext cx="1400216" cy="369332"/>
          </a:xfrm>
          <a:prstGeom prst="rect">
            <a:avLst/>
          </a:prstGeom>
          <a:noFill/>
        </p:spPr>
        <p:txBody>
          <a:bodyPr wrap="square" rtlCol="0">
            <a:spAutoFit/>
          </a:bodyPr>
          <a:lstStyle/>
          <a:p>
            <a:r>
              <a:rPr lang="en-GB" b="1" dirty="0">
                <a:solidFill>
                  <a:schemeClr val="bg2">
                    <a:lumMod val="60000"/>
                    <a:lumOff val="40000"/>
                  </a:schemeClr>
                </a:solidFill>
              </a:rPr>
              <a:t>115 mm</a:t>
            </a:r>
          </a:p>
        </p:txBody>
      </p:sp>
      <p:cxnSp>
        <p:nvCxnSpPr>
          <p:cNvPr id="33" name="Straight Arrow Connector 32">
            <a:extLst>
              <a:ext uri="{FF2B5EF4-FFF2-40B4-BE49-F238E27FC236}">
                <a16:creationId xmlns:a16="http://schemas.microsoft.com/office/drawing/2014/main" id="{93875C1A-0255-4378-B8D4-1B34E5F1C062}"/>
              </a:ext>
            </a:extLst>
          </p:cNvPr>
          <p:cNvCxnSpPr>
            <a:cxnSpLocks/>
          </p:cNvCxnSpPr>
          <p:nvPr/>
        </p:nvCxnSpPr>
        <p:spPr>
          <a:xfrm>
            <a:off x="4897464" y="2216258"/>
            <a:ext cx="631136" cy="260088"/>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1C511D81-6F1D-4ED3-868A-31393815F983}"/>
              </a:ext>
            </a:extLst>
          </p:cNvPr>
          <p:cNvSpPr txBox="1"/>
          <p:nvPr/>
        </p:nvSpPr>
        <p:spPr>
          <a:xfrm>
            <a:off x="3983064" y="2032215"/>
            <a:ext cx="914400" cy="368085"/>
          </a:xfrm>
          <a:prstGeom prst="rect">
            <a:avLst/>
          </a:prstGeom>
          <a:noFill/>
        </p:spPr>
        <p:txBody>
          <a:bodyPr wrap="square" rtlCol="0">
            <a:spAutoFit/>
          </a:bodyPr>
          <a:lstStyle/>
          <a:p>
            <a:r>
              <a:rPr lang="en-GB" b="1" dirty="0">
                <a:solidFill>
                  <a:schemeClr val="bg2">
                    <a:lumMod val="60000"/>
                    <a:lumOff val="40000"/>
                  </a:schemeClr>
                </a:solidFill>
              </a:rPr>
              <a:t>20 mm</a:t>
            </a:r>
          </a:p>
        </p:txBody>
      </p:sp>
    </p:spTree>
    <p:extLst>
      <p:ext uri="{BB962C8B-B14F-4D97-AF65-F5344CB8AC3E}">
        <p14:creationId xmlns:p14="http://schemas.microsoft.com/office/powerpoint/2010/main" val="1285386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208B3-7B93-425C-B007-703B4E3303B8}"/>
              </a:ext>
            </a:extLst>
          </p:cNvPr>
          <p:cNvSpPr>
            <a:spLocks noGrp="1"/>
          </p:cNvSpPr>
          <p:nvPr>
            <p:ph type="title"/>
          </p:nvPr>
        </p:nvSpPr>
        <p:spPr/>
        <p:txBody>
          <a:bodyPr/>
          <a:lstStyle/>
          <a:p>
            <a:r>
              <a:rPr lang="en-US" dirty="0"/>
              <a:t>Vacuum test of current system</a:t>
            </a:r>
            <a:endParaRPr lang="en-GB" dirty="0"/>
          </a:p>
        </p:txBody>
      </p:sp>
      <p:graphicFrame>
        <p:nvGraphicFramePr>
          <p:cNvPr id="5" name="Chart 4">
            <a:extLst>
              <a:ext uri="{FF2B5EF4-FFF2-40B4-BE49-F238E27FC236}">
                <a16:creationId xmlns:a16="http://schemas.microsoft.com/office/drawing/2014/main" id="{0CCF5B28-B8C4-4CEA-B9A5-3A494C539EED}"/>
              </a:ext>
            </a:extLst>
          </p:cNvPr>
          <p:cNvGraphicFramePr>
            <a:graphicFrameLocks/>
          </p:cNvGraphicFramePr>
          <p:nvPr>
            <p:extLst>
              <p:ext uri="{D42A27DB-BD31-4B8C-83A1-F6EECF244321}">
                <p14:modId xmlns:p14="http://schemas.microsoft.com/office/powerpoint/2010/main" val="2326759503"/>
              </p:ext>
            </p:extLst>
          </p:nvPr>
        </p:nvGraphicFramePr>
        <p:xfrm>
          <a:off x="570690" y="1415143"/>
          <a:ext cx="5486400" cy="3657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a:extLst>
              <a:ext uri="{FF2B5EF4-FFF2-40B4-BE49-F238E27FC236}">
                <a16:creationId xmlns:a16="http://schemas.microsoft.com/office/drawing/2014/main" id="{2776B7DF-9EF6-409A-B27C-90218B56C40D}"/>
              </a:ext>
            </a:extLst>
          </p:cNvPr>
          <p:cNvGraphicFramePr>
            <a:graphicFrameLocks/>
          </p:cNvGraphicFramePr>
          <p:nvPr>
            <p:extLst>
              <p:ext uri="{D42A27DB-BD31-4B8C-83A1-F6EECF244321}">
                <p14:modId xmlns:p14="http://schemas.microsoft.com/office/powerpoint/2010/main" val="4140103553"/>
              </p:ext>
            </p:extLst>
          </p:nvPr>
        </p:nvGraphicFramePr>
        <p:xfrm>
          <a:off x="6307579" y="1415143"/>
          <a:ext cx="5486400" cy="3657600"/>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a:extLst>
              <a:ext uri="{FF2B5EF4-FFF2-40B4-BE49-F238E27FC236}">
                <a16:creationId xmlns:a16="http://schemas.microsoft.com/office/drawing/2014/main" id="{BB5CB4F0-AF2B-409F-BFB6-168F7694A624}"/>
              </a:ext>
            </a:extLst>
          </p:cNvPr>
          <p:cNvSpPr txBox="1"/>
          <p:nvPr/>
        </p:nvSpPr>
        <p:spPr>
          <a:xfrm>
            <a:off x="2626468" y="5304694"/>
            <a:ext cx="2256817" cy="369332"/>
          </a:xfrm>
          <a:prstGeom prst="rect">
            <a:avLst/>
          </a:prstGeom>
          <a:noFill/>
        </p:spPr>
        <p:txBody>
          <a:bodyPr wrap="square" rtlCol="0">
            <a:spAutoFit/>
          </a:bodyPr>
          <a:lstStyle/>
          <a:p>
            <a:r>
              <a:rPr lang="en-US" dirty="0"/>
              <a:t>E-gun off </a:t>
            </a:r>
            <a:endParaRPr lang="en-GB" dirty="0"/>
          </a:p>
        </p:txBody>
      </p:sp>
      <p:sp>
        <p:nvSpPr>
          <p:cNvPr id="9" name="TextBox 8">
            <a:extLst>
              <a:ext uri="{FF2B5EF4-FFF2-40B4-BE49-F238E27FC236}">
                <a16:creationId xmlns:a16="http://schemas.microsoft.com/office/drawing/2014/main" id="{A65FAA90-F410-479D-866F-0FB091EA3E76}"/>
              </a:ext>
            </a:extLst>
          </p:cNvPr>
          <p:cNvSpPr txBox="1"/>
          <p:nvPr/>
        </p:nvSpPr>
        <p:spPr>
          <a:xfrm>
            <a:off x="9050779" y="5258191"/>
            <a:ext cx="2256817" cy="369332"/>
          </a:xfrm>
          <a:prstGeom prst="rect">
            <a:avLst/>
          </a:prstGeom>
          <a:noFill/>
        </p:spPr>
        <p:txBody>
          <a:bodyPr wrap="square" rtlCol="0">
            <a:spAutoFit/>
          </a:bodyPr>
          <a:lstStyle/>
          <a:p>
            <a:r>
              <a:rPr lang="en-US" dirty="0"/>
              <a:t>E-gun on </a:t>
            </a:r>
            <a:endParaRPr lang="en-GB" dirty="0"/>
          </a:p>
        </p:txBody>
      </p:sp>
    </p:spTree>
    <p:extLst>
      <p:ext uri="{BB962C8B-B14F-4D97-AF65-F5344CB8AC3E}">
        <p14:creationId xmlns:p14="http://schemas.microsoft.com/office/powerpoint/2010/main" val="926783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Nitrogen gas jet test</a:t>
            </a:r>
          </a:p>
        </p:txBody>
      </p:sp>
      <p:sp>
        <p:nvSpPr>
          <p:cNvPr id="24" name="Slide Number Placeholder 2">
            <a:extLst>
              <a:ext uri="{FF2B5EF4-FFF2-40B4-BE49-F238E27FC236}">
                <a16:creationId xmlns:a16="http://schemas.microsoft.com/office/drawing/2014/main" id="{0C82A7BA-0FBA-4F06-84AA-A39EAA062C05}"/>
              </a:ext>
            </a:extLst>
          </p:cNvPr>
          <p:cNvSpPr>
            <a:spLocks noGrp="1"/>
          </p:cNvSpPr>
          <p:nvPr>
            <p:ph type="sldNum" sz="quarter" idx="12"/>
          </p:nvPr>
        </p:nvSpPr>
        <p:spPr>
          <a:xfrm>
            <a:off x="11582400" y="6356351"/>
            <a:ext cx="480000" cy="360000"/>
          </a:xfrm>
        </p:spPr>
        <p:txBody>
          <a:bodyPr/>
          <a:lstStyle/>
          <a:p>
            <a:fld id="{8211CE53-49BE-4E77-AA51-4D5D527F3FB5}" type="slidenum">
              <a:rPr lang="en-US" smtClean="0"/>
              <a:pPr/>
              <a:t>9</a:t>
            </a:fld>
            <a:endParaRPr lang="en-US" dirty="0"/>
          </a:p>
        </p:txBody>
      </p:sp>
      <p:grpSp>
        <p:nvGrpSpPr>
          <p:cNvPr id="4" name="Group 3"/>
          <p:cNvGrpSpPr/>
          <p:nvPr/>
        </p:nvGrpSpPr>
        <p:grpSpPr>
          <a:xfrm>
            <a:off x="885187" y="1397212"/>
            <a:ext cx="5760720" cy="3474720"/>
            <a:chOff x="664061" y="647700"/>
            <a:chExt cx="4537429" cy="2625725"/>
          </a:xfrm>
        </p:grpSpPr>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4061" y="647700"/>
              <a:ext cx="4537429" cy="2625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a:off x="2624328" y="2095500"/>
              <a:ext cx="330801" cy="0"/>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971800" y="1983237"/>
              <a:ext cx="1144172" cy="237227"/>
            </a:xfrm>
            <a:prstGeom prst="rect">
              <a:avLst/>
            </a:prstGeom>
            <a:noFill/>
          </p:spPr>
          <p:txBody>
            <a:bodyPr wrap="square" rtlCol="0">
              <a:spAutoFit/>
            </a:bodyPr>
            <a:lstStyle/>
            <a:p>
              <a:r>
                <a:rPr lang="en-GB" sz="1440" b="1" dirty="0"/>
                <a:t>2.59 mm</a:t>
              </a:r>
            </a:p>
          </p:txBody>
        </p:sp>
        <p:sp>
          <p:nvSpPr>
            <p:cNvPr id="8" name="TextBox 7"/>
            <p:cNvSpPr txBox="1"/>
            <p:nvPr/>
          </p:nvSpPr>
          <p:spPr>
            <a:xfrm>
              <a:off x="3124200" y="876299"/>
              <a:ext cx="1593296" cy="767501"/>
            </a:xfrm>
            <a:prstGeom prst="rect">
              <a:avLst/>
            </a:prstGeom>
            <a:noFill/>
          </p:spPr>
          <p:txBody>
            <a:bodyPr wrap="square" rtlCol="0">
              <a:spAutoFit/>
            </a:bodyPr>
            <a:lstStyle/>
            <a:p>
              <a:pPr algn="r"/>
              <a:r>
                <a:rPr lang="en-GB" sz="1200" dirty="0"/>
                <a:t>Electron energy: 5keV</a:t>
              </a:r>
            </a:p>
            <a:p>
              <a:pPr algn="r"/>
              <a:r>
                <a:rPr lang="en-GB" sz="1200" dirty="0"/>
                <a:t>Beam current:0.69mA</a:t>
              </a:r>
            </a:p>
            <a:p>
              <a:pPr algn="r"/>
              <a:r>
                <a:rPr lang="en-GB" sz="1200" dirty="0"/>
                <a:t>Integration time: </a:t>
              </a:r>
              <a:r>
                <a:rPr lang="en-GB" sz="1200" b="1" dirty="0"/>
                <a:t>2 s</a:t>
              </a:r>
            </a:p>
            <a:p>
              <a:pPr algn="r"/>
              <a:r>
                <a:rPr lang="en-GB" sz="1200" dirty="0"/>
                <a:t>Gas jet type: N</a:t>
              </a:r>
              <a:r>
                <a:rPr lang="en-GB" sz="1200" baseline="-25000" dirty="0"/>
                <a:t>2</a:t>
              </a:r>
              <a:r>
                <a:rPr lang="en-GB" sz="1200" dirty="0"/>
                <a:t> </a:t>
              </a:r>
            </a:p>
            <a:p>
              <a:pPr algn="r"/>
              <a:r>
                <a:rPr lang="en-GB" sz="1200" dirty="0"/>
                <a:t>Inlet pressure: 5bar</a:t>
              </a:r>
            </a:p>
          </p:txBody>
        </p:sp>
      </p:grpSp>
      <p:sp>
        <p:nvSpPr>
          <p:cNvPr id="20" name="TextBox 19"/>
          <p:cNvSpPr txBox="1"/>
          <p:nvPr/>
        </p:nvSpPr>
        <p:spPr>
          <a:xfrm>
            <a:off x="1525926" y="4983480"/>
            <a:ext cx="4495342" cy="424732"/>
          </a:xfrm>
          <a:prstGeom prst="rect">
            <a:avLst/>
          </a:prstGeom>
          <a:noFill/>
        </p:spPr>
        <p:txBody>
          <a:bodyPr wrap="square" rtlCol="0">
            <a:spAutoFit/>
          </a:bodyPr>
          <a:lstStyle/>
          <a:p>
            <a:r>
              <a:rPr lang="en-GB" sz="2160" dirty="0"/>
              <a:t>2s integration time to give a profile</a:t>
            </a:r>
          </a:p>
        </p:txBody>
      </p:sp>
      <p:sp>
        <p:nvSpPr>
          <p:cNvPr id="23" name="TextBox 22"/>
          <p:cNvSpPr txBox="1"/>
          <p:nvPr/>
        </p:nvSpPr>
        <p:spPr>
          <a:xfrm>
            <a:off x="6502397" y="4983480"/>
            <a:ext cx="4846320" cy="424732"/>
          </a:xfrm>
          <a:prstGeom prst="rect">
            <a:avLst/>
          </a:prstGeom>
          <a:noFill/>
        </p:spPr>
        <p:txBody>
          <a:bodyPr wrap="square" rtlCol="0">
            <a:spAutoFit/>
          </a:bodyPr>
          <a:lstStyle/>
          <a:p>
            <a:r>
              <a:rPr lang="en-GB" sz="2160" dirty="0"/>
              <a:t>More time to give a 2D detailed image</a:t>
            </a:r>
          </a:p>
        </p:txBody>
      </p:sp>
      <p:grpSp>
        <p:nvGrpSpPr>
          <p:cNvPr id="10" name="Group 9">
            <a:extLst>
              <a:ext uri="{FF2B5EF4-FFF2-40B4-BE49-F238E27FC236}">
                <a16:creationId xmlns:a16="http://schemas.microsoft.com/office/drawing/2014/main" id="{B1B65898-E4FD-47A8-A4DD-11798D6212D3}"/>
              </a:ext>
            </a:extLst>
          </p:cNvPr>
          <p:cNvGrpSpPr>
            <a:grpSpLocks noChangeAspect="1"/>
          </p:cNvGrpSpPr>
          <p:nvPr/>
        </p:nvGrpSpPr>
        <p:grpSpPr>
          <a:xfrm>
            <a:off x="6611996" y="1664549"/>
            <a:ext cx="4900237" cy="2798963"/>
            <a:chOff x="6635747" y="1826079"/>
            <a:chExt cx="4579620" cy="261583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032" b="8349"/>
            <a:stretch/>
          </p:blipFill>
          <p:spPr bwMode="auto">
            <a:xfrm>
              <a:off x="6635747" y="1826079"/>
              <a:ext cx="4579620" cy="2606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Down Arrow 16"/>
            <p:cNvSpPr/>
            <p:nvPr/>
          </p:nvSpPr>
          <p:spPr>
            <a:xfrm>
              <a:off x="8368050" y="1937747"/>
              <a:ext cx="465982" cy="6093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60"/>
            </a:p>
          </p:txBody>
        </p:sp>
        <p:sp>
          <p:nvSpPr>
            <p:cNvPr id="18" name="TextBox 17"/>
            <p:cNvSpPr txBox="1"/>
            <p:nvPr/>
          </p:nvSpPr>
          <p:spPr>
            <a:xfrm>
              <a:off x="7284717" y="1826079"/>
              <a:ext cx="1645920" cy="609398"/>
            </a:xfrm>
            <a:prstGeom prst="rect">
              <a:avLst/>
            </a:prstGeom>
            <a:noFill/>
          </p:spPr>
          <p:txBody>
            <a:bodyPr wrap="square" rtlCol="0">
              <a:spAutoFit/>
            </a:bodyPr>
            <a:lstStyle/>
            <a:p>
              <a:r>
                <a:rPr lang="en-GB" sz="1680" dirty="0">
                  <a:solidFill>
                    <a:srgbClr val="FF0000"/>
                  </a:solidFill>
                </a:rPr>
                <a:t>Gas jet direction </a:t>
              </a:r>
            </a:p>
          </p:txBody>
        </p:sp>
        <p:sp>
          <p:nvSpPr>
            <p:cNvPr id="19" name="Right Arrow 18"/>
            <p:cNvSpPr/>
            <p:nvPr/>
          </p:nvSpPr>
          <p:spPr>
            <a:xfrm>
              <a:off x="6828154" y="2755712"/>
              <a:ext cx="1097280" cy="2944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160"/>
            </a:p>
          </p:txBody>
        </p:sp>
        <p:sp>
          <p:nvSpPr>
            <p:cNvPr id="21" name="TextBox 20"/>
            <p:cNvSpPr txBox="1"/>
            <p:nvPr/>
          </p:nvSpPr>
          <p:spPr>
            <a:xfrm>
              <a:off x="6736080" y="3161808"/>
              <a:ext cx="2560320" cy="350865"/>
            </a:xfrm>
            <a:prstGeom prst="rect">
              <a:avLst/>
            </a:prstGeom>
            <a:noFill/>
          </p:spPr>
          <p:txBody>
            <a:bodyPr wrap="square" rtlCol="0">
              <a:spAutoFit/>
            </a:bodyPr>
            <a:lstStyle/>
            <a:p>
              <a:r>
                <a:rPr lang="en-GB" sz="1680" dirty="0">
                  <a:solidFill>
                    <a:srgbClr val="FF0000"/>
                  </a:solidFill>
                </a:rPr>
                <a:t>Electron beam direction</a:t>
              </a:r>
            </a:p>
          </p:txBody>
        </p:sp>
        <p:sp>
          <p:nvSpPr>
            <p:cNvPr id="22" name="TextBox 21"/>
            <p:cNvSpPr txBox="1"/>
            <p:nvPr/>
          </p:nvSpPr>
          <p:spPr>
            <a:xfrm>
              <a:off x="9204961" y="4127977"/>
              <a:ext cx="1918967" cy="313932"/>
            </a:xfrm>
            <a:prstGeom prst="rect">
              <a:avLst/>
            </a:prstGeom>
            <a:noFill/>
          </p:spPr>
          <p:txBody>
            <a:bodyPr wrap="square" rtlCol="0">
              <a:spAutoFit/>
            </a:bodyPr>
            <a:lstStyle/>
            <a:p>
              <a:r>
                <a:rPr lang="en-GB" sz="1440" dirty="0">
                  <a:solidFill>
                    <a:srgbClr val="FF0000"/>
                  </a:solidFill>
                </a:rPr>
                <a:t>200s integration time</a:t>
              </a:r>
            </a:p>
          </p:txBody>
        </p:sp>
      </p:grpSp>
      <p:sp>
        <p:nvSpPr>
          <p:cNvPr id="3" name="Rectangle 2">
            <a:extLst>
              <a:ext uri="{FF2B5EF4-FFF2-40B4-BE49-F238E27FC236}">
                <a16:creationId xmlns:a16="http://schemas.microsoft.com/office/drawing/2014/main" id="{EB0068E1-7382-42E7-A6D6-4FFA5E3EE8FD}"/>
              </a:ext>
            </a:extLst>
          </p:cNvPr>
          <p:cNvSpPr/>
          <p:nvPr/>
        </p:nvSpPr>
        <p:spPr>
          <a:xfrm>
            <a:off x="3815093" y="5786100"/>
            <a:ext cx="3658246" cy="369332"/>
          </a:xfrm>
          <a:prstGeom prst="rect">
            <a:avLst/>
          </a:prstGeom>
        </p:spPr>
        <p:txBody>
          <a:bodyPr wrap="none">
            <a:spAutoFit/>
          </a:bodyPr>
          <a:lstStyle/>
          <a:p>
            <a:r>
              <a:rPr lang="en-GB" dirty="0">
                <a:solidFill>
                  <a:srgbClr val="000000"/>
                </a:solidFill>
                <a:latin typeface="Calibri" panose="020F0502020204030204" pitchFamily="34" charset="0"/>
              </a:rPr>
              <a:t>Background pressure: 1.56E-08mbar</a:t>
            </a:r>
            <a:r>
              <a:rPr lang="en-GB" dirty="0"/>
              <a:t> </a:t>
            </a:r>
          </a:p>
        </p:txBody>
      </p:sp>
    </p:spTree>
    <p:extLst>
      <p:ext uri="{BB962C8B-B14F-4D97-AF65-F5344CB8AC3E}">
        <p14:creationId xmlns:p14="http://schemas.microsoft.com/office/powerpoint/2010/main" val="1142614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TCC- 21-9-17" id="{E9460683-AF7B-4352-BEDB-FDF13C5EBC03}" vid="{C702D0A8-E5D3-44BE-8DAA-1E0B3E844EE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983</TotalTime>
  <Words>1584</Words>
  <Application>Microsoft Office PowerPoint</Application>
  <PresentationFormat>Widescreen</PresentationFormat>
  <Paragraphs>351</Paragraphs>
  <Slides>37</Slides>
  <Notes>11</Notes>
  <HiddenSlides>9</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等线</vt:lpstr>
      <vt:lpstr>黑体</vt:lpstr>
      <vt:lpstr>Arial</vt:lpstr>
      <vt:lpstr>Calibri</vt:lpstr>
      <vt:lpstr>Cambria Math</vt:lpstr>
      <vt:lpstr>Helvetica</vt:lpstr>
      <vt:lpstr>Wingdings</vt:lpstr>
      <vt:lpstr>Thème Office</vt:lpstr>
      <vt:lpstr>Experimental results in 2018 from Cockcroft</vt:lpstr>
      <vt:lpstr>PowerPoint Presentation</vt:lpstr>
      <vt:lpstr>PowerPoint Presentation</vt:lpstr>
      <vt:lpstr>Nozzle and skimmers</vt:lpstr>
      <vt:lpstr>Blackening of the interaction chamber</vt:lpstr>
      <vt:lpstr>Electron gun</vt:lpstr>
      <vt:lpstr>Electron beam diagnostics</vt:lpstr>
      <vt:lpstr>Vacuum test of current system</vt:lpstr>
      <vt:lpstr>Nitrogen gas jet test</vt:lpstr>
      <vt:lpstr>Moveable gauge chamber</vt:lpstr>
      <vt:lpstr>Interaction chamber</vt:lpstr>
      <vt:lpstr>Residual gas calibration </vt:lpstr>
      <vt:lpstr>Gas jet image of a vertical 3rd skimmer </vt:lpstr>
      <vt:lpstr>Photon Gauge test</vt:lpstr>
      <vt:lpstr>Cross section measurement </vt:lpstr>
      <vt:lpstr>Comparison to the theory</vt:lpstr>
      <vt:lpstr>Preliminary results of Neon gas jet</vt:lpstr>
      <vt:lpstr>Comparison between N2 and Neon</vt:lpstr>
      <vt:lpstr>Possible reason</vt:lpstr>
      <vt:lpstr>Vacuum test of modified system  (lower pumping speed)</vt:lpstr>
      <vt:lpstr>Pressure data when e-gun is off</vt:lpstr>
      <vt:lpstr>Pressure data when e-gun is on</vt:lpstr>
      <vt:lpstr>Vacuum test of modified system  (lower pumping speed and back flow blocker)</vt:lpstr>
      <vt:lpstr>Pressure data when e-gun is off</vt:lpstr>
      <vt:lpstr>Pressure data when e-gun is on</vt:lpstr>
      <vt:lpstr>Summary of highlight</vt:lpstr>
      <vt:lpstr>Future work</vt:lpstr>
      <vt:lpstr>Thank you</vt:lpstr>
      <vt:lpstr>Optimize the gas jet parameter</vt:lpstr>
      <vt:lpstr>Skimmer to Nozzle Distance 6.06mm (No 3rd skimmer)</vt:lpstr>
      <vt:lpstr>PowerPoint Presentation</vt:lpstr>
      <vt:lpstr>PowerPoint Presentation</vt:lpstr>
      <vt:lpstr>PowerPoint Presentation</vt:lpstr>
      <vt:lpstr>PowerPoint Presentation</vt:lpstr>
      <vt:lpstr>Plans for 2018</vt:lpstr>
      <vt:lpstr>Alignment of the nozzle skimmers assembly</vt:lpstr>
      <vt:lpstr>Camera system for alignment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 update</dc:title>
  <dc:creator>Hao</dc:creator>
  <cp:lastModifiedBy>Zhang Hower</cp:lastModifiedBy>
  <cp:revision>26</cp:revision>
  <dcterms:created xsi:type="dcterms:W3CDTF">2018-11-23T11:28:19Z</dcterms:created>
  <dcterms:modified xsi:type="dcterms:W3CDTF">2018-11-27T08:10:00Z</dcterms:modified>
</cp:coreProperties>
</file>