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57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J:\AIDA2020\2019\Copy%20of%20&#1058;&#1077;&#1089;&#1090;%20Hamamatsu%20SiPM%20S13360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100" b="1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LB 6500-4 PROBE</a:t>
            </a:r>
            <a:endParaRPr lang="en-US" sz="1100" dirty="0">
              <a:effectLst/>
            </a:endParaRPr>
          </a:p>
        </c:rich>
      </c:tx>
      <c:layout>
        <c:manualLayout>
          <c:xMode val="edge"/>
          <c:yMode val="edge"/>
          <c:x val="0.20246235268699861"/>
          <c:y val="5.297373956465001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25400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xVal>
            <c:numRef>
              <c:f>[GIF_28mar.xlsx]Sheet1!$H$5:$H$223</c:f>
              <c:numCache>
                <c:formatCode>General</c:formatCode>
                <c:ptCount val="219"/>
                <c:pt idx="0">
                  <c:v>2.1333333333333333</c:v>
                </c:pt>
                <c:pt idx="1">
                  <c:v>4.2666666666666666</c:v>
                </c:pt>
                <c:pt idx="2">
                  <c:v>6.4</c:v>
                </c:pt>
                <c:pt idx="3">
                  <c:v>8.5333333333333332</c:v>
                </c:pt>
                <c:pt idx="4">
                  <c:v>10.666666666666666</c:v>
                </c:pt>
                <c:pt idx="5">
                  <c:v>12.016666666666666</c:v>
                </c:pt>
                <c:pt idx="6">
                  <c:v>12.033333333333333</c:v>
                </c:pt>
                <c:pt idx="7">
                  <c:v>13.25</c:v>
                </c:pt>
                <c:pt idx="8">
                  <c:v>13.266666666666667</c:v>
                </c:pt>
                <c:pt idx="9">
                  <c:v>13.8</c:v>
                </c:pt>
                <c:pt idx="10">
                  <c:v>14.466666666666667</c:v>
                </c:pt>
                <c:pt idx="11">
                  <c:v>15.366666666666667</c:v>
                </c:pt>
                <c:pt idx="12">
                  <c:v>16.716666666666669</c:v>
                </c:pt>
                <c:pt idx="13">
                  <c:v>18.366666666666667</c:v>
                </c:pt>
                <c:pt idx="14">
                  <c:v>18.416666666666668</c:v>
                </c:pt>
                <c:pt idx="15">
                  <c:v>19.016666666666669</c:v>
                </c:pt>
                <c:pt idx="16">
                  <c:v>19.033333333333335</c:v>
                </c:pt>
                <c:pt idx="17">
                  <c:v>20.166666666666668</c:v>
                </c:pt>
                <c:pt idx="18">
                  <c:v>20.55</c:v>
                </c:pt>
                <c:pt idx="19">
                  <c:v>20.7</c:v>
                </c:pt>
                <c:pt idx="20">
                  <c:v>20.75</c:v>
                </c:pt>
                <c:pt idx="21">
                  <c:v>20.766666666666666</c:v>
                </c:pt>
                <c:pt idx="22">
                  <c:v>20.866666666666667</c:v>
                </c:pt>
                <c:pt idx="23">
                  <c:v>21.266666666666666</c:v>
                </c:pt>
                <c:pt idx="24">
                  <c:v>21.849999999999998</c:v>
                </c:pt>
                <c:pt idx="25">
                  <c:v>21.883333333333333</c:v>
                </c:pt>
                <c:pt idx="26">
                  <c:v>21.9</c:v>
                </c:pt>
                <c:pt idx="27">
                  <c:v>21.916666666666664</c:v>
                </c:pt>
                <c:pt idx="28">
                  <c:v>21.93333333333333</c:v>
                </c:pt>
                <c:pt idx="29">
                  <c:v>21.949999999999996</c:v>
                </c:pt>
                <c:pt idx="30">
                  <c:v>21.983333333333331</c:v>
                </c:pt>
                <c:pt idx="31">
                  <c:v>22.016666666666666</c:v>
                </c:pt>
                <c:pt idx="32">
                  <c:v>22.033333333333331</c:v>
                </c:pt>
                <c:pt idx="33">
                  <c:v>22.049999999999997</c:v>
                </c:pt>
                <c:pt idx="34">
                  <c:v>22.066666666666663</c:v>
                </c:pt>
                <c:pt idx="35">
                  <c:v>22.083333333333329</c:v>
                </c:pt>
                <c:pt idx="36">
                  <c:v>22.099999999999994</c:v>
                </c:pt>
                <c:pt idx="37">
                  <c:v>22.11666666666666</c:v>
                </c:pt>
                <c:pt idx="38">
                  <c:v>22.133333333333326</c:v>
                </c:pt>
                <c:pt idx="39">
                  <c:v>22.183333333333326</c:v>
                </c:pt>
                <c:pt idx="40">
                  <c:v>22.199999999999992</c:v>
                </c:pt>
                <c:pt idx="41">
                  <c:v>22.216666666666658</c:v>
                </c:pt>
                <c:pt idx="42">
                  <c:v>22.233333333333324</c:v>
                </c:pt>
                <c:pt idx="43">
                  <c:v>22.249999999999989</c:v>
                </c:pt>
                <c:pt idx="44">
                  <c:v>22.266666666666655</c:v>
                </c:pt>
                <c:pt idx="45">
                  <c:v>22.29999999999999</c:v>
                </c:pt>
                <c:pt idx="46">
                  <c:v>22.316666666666656</c:v>
                </c:pt>
                <c:pt idx="47">
                  <c:v>22.333333333333321</c:v>
                </c:pt>
                <c:pt idx="48">
                  <c:v>22.349999999999987</c:v>
                </c:pt>
                <c:pt idx="49">
                  <c:v>22.366666666666653</c:v>
                </c:pt>
                <c:pt idx="50">
                  <c:v>22.383333333333319</c:v>
                </c:pt>
                <c:pt idx="51">
                  <c:v>22.399999999999984</c:v>
                </c:pt>
                <c:pt idx="52">
                  <c:v>22.41666666666665</c:v>
                </c:pt>
                <c:pt idx="53">
                  <c:v>22.433333333333316</c:v>
                </c:pt>
                <c:pt idx="54">
                  <c:v>22.449999999999982</c:v>
                </c:pt>
                <c:pt idx="55">
                  <c:v>22.466666666666647</c:v>
                </c:pt>
                <c:pt idx="56">
                  <c:v>22.483333333333313</c:v>
                </c:pt>
                <c:pt idx="57">
                  <c:v>22.499999999999979</c:v>
                </c:pt>
                <c:pt idx="58">
                  <c:v>22.533333333333314</c:v>
                </c:pt>
                <c:pt idx="59">
                  <c:v>22.566666666666649</c:v>
                </c:pt>
                <c:pt idx="60">
                  <c:v>22.583333333333314</c:v>
                </c:pt>
                <c:pt idx="61">
                  <c:v>22.59999999999998</c:v>
                </c:pt>
                <c:pt idx="62">
                  <c:v>22.866666666666646</c:v>
                </c:pt>
                <c:pt idx="63">
                  <c:v>22.999999999999979</c:v>
                </c:pt>
                <c:pt idx="64">
                  <c:v>23.066666666666645</c:v>
                </c:pt>
                <c:pt idx="65">
                  <c:v>25.199999999999978</c:v>
                </c:pt>
                <c:pt idx="66">
                  <c:v>27.333333333333311</c:v>
                </c:pt>
                <c:pt idx="67">
                  <c:v>27.899999999999977</c:v>
                </c:pt>
                <c:pt idx="68">
                  <c:v>30.03333333333331</c:v>
                </c:pt>
                <c:pt idx="69">
                  <c:v>32.166666666666643</c:v>
                </c:pt>
                <c:pt idx="70">
                  <c:v>34.299999999999976</c:v>
                </c:pt>
                <c:pt idx="71">
                  <c:v>34.333333333333307</c:v>
                </c:pt>
                <c:pt idx="72">
                  <c:v>34.349999999999973</c:v>
                </c:pt>
                <c:pt idx="73">
                  <c:v>34.366666666666639</c:v>
                </c:pt>
                <c:pt idx="74">
                  <c:v>34.383333333333304</c:v>
                </c:pt>
                <c:pt idx="75">
                  <c:v>34.39999999999997</c:v>
                </c:pt>
                <c:pt idx="76">
                  <c:v>34.416666666666636</c:v>
                </c:pt>
                <c:pt idx="77">
                  <c:v>34.433333333333302</c:v>
                </c:pt>
                <c:pt idx="78">
                  <c:v>34.449999999999967</c:v>
                </c:pt>
                <c:pt idx="79">
                  <c:v>34.483333333333299</c:v>
                </c:pt>
                <c:pt idx="80">
                  <c:v>34.499999999999964</c:v>
                </c:pt>
                <c:pt idx="81">
                  <c:v>34.51666666666663</c:v>
                </c:pt>
                <c:pt idx="82">
                  <c:v>36.649999999999963</c:v>
                </c:pt>
                <c:pt idx="83">
                  <c:v>37.483333333333299</c:v>
                </c:pt>
                <c:pt idx="84">
                  <c:v>39.616666666666632</c:v>
                </c:pt>
                <c:pt idx="85">
                  <c:v>41.749999999999964</c:v>
                </c:pt>
                <c:pt idx="86">
                  <c:v>43.883333333333297</c:v>
                </c:pt>
                <c:pt idx="87">
                  <c:v>46.01666666666663</c:v>
                </c:pt>
                <c:pt idx="88">
                  <c:v>48.149999999999963</c:v>
                </c:pt>
                <c:pt idx="89">
                  <c:v>50.099999999999966</c:v>
                </c:pt>
                <c:pt idx="90">
                  <c:v>50.149999999999963</c:v>
                </c:pt>
                <c:pt idx="91">
                  <c:v>50.166666666666629</c:v>
                </c:pt>
                <c:pt idx="92">
                  <c:v>50.183333333333294</c:v>
                </c:pt>
                <c:pt idx="93">
                  <c:v>50.216666666666626</c:v>
                </c:pt>
                <c:pt idx="94">
                  <c:v>50.233333333333292</c:v>
                </c:pt>
                <c:pt idx="95">
                  <c:v>50.249999999999957</c:v>
                </c:pt>
                <c:pt idx="96">
                  <c:v>50.266666666666623</c:v>
                </c:pt>
                <c:pt idx="97">
                  <c:v>50.283333333333289</c:v>
                </c:pt>
                <c:pt idx="98">
                  <c:v>50.299999999999955</c:v>
                </c:pt>
                <c:pt idx="99">
                  <c:v>50.31666666666662</c:v>
                </c:pt>
                <c:pt idx="100">
                  <c:v>50.416666666666622</c:v>
                </c:pt>
                <c:pt idx="101">
                  <c:v>50.433333333333287</c:v>
                </c:pt>
                <c:pt idx="102">
                  <c:v>50.449999999999953</c:v>
                </c:pt>
                <c:pt idx="103">
                  <c:v>50.466666666666619</c:v>
                </c:pt>
                <c:pt idx="104">
                  <c:v>50.516666666666616</c:v>
                </c:pt>
                <c:pt idx="105">
                  <c:v>50.533333333333282</c:v>
                </c:pt>
                <c:pt idx="106">
                  <c:v>50.549999999999947</c:v>
                </c:pt>
                <c:pt idx="107">
                  <c:v>50.566666666666613</c:v>
                </c:pt>
                <c:pt idx="108">
                  <c:v>50.583333333333279</c:v>
                </c:pt>
                <c:pt idx="109">
                  <c:v>50.599999999999945</c:v>
                </c:pt>
                <c:pt idx="110">
                  <c:v>50.61666666666661</c:v>
                </c:pt>
                <c:pt idx="111">
                  <c:v>50.733333333333277</c:v>
                </c:pt>
                <c:pt idx="112">
                  <c:v>50.749999999999943</c:v>
                </c:pt>
                <c:pt idx="113">
                  <c:v>50.783333333333275</c:v>
                </c:pt>
                <c:pt idx="114">
                  <c:v>52.916666666666607</c:v>
                </c:pt>
                <c:pt idx="115">
                  <c:v>55.04999999999994</c:v>
                </c:pt>
                <c:pt idx="116">
                  <c:v>57.183333333333273</c:v>
                </c:pt>
                <c:pt idx="117">
                  <c:v>59.316666666666606</c:v>
                </c:pt>
                <c:pt idx="118">
                  <c:v>61.016666666666609</c:v>
                </c:pt>
                <c:pt idx="119">
                  <c:v>61.099999999999945</c:v>
                </c:pt>
                <c:pt idx="120">
                  <c:v>61.133333333333276</c:v>
                </c:pt>
                <c:pt idx="121">
                  <c:v>61.149999999999942</c:v>
                </c:pt>
                <c:pt idx="122">
                  <c:v>61.183333333333273</c:v>
                </c:pt>
                <c:pt idx="123">
                  <c:v>61.199999999999939</c:v>
                </c:pt>
                <c:pt idx="124">
                  <c:v>61.216666666666605</c:v>
                </c:pt>
                <c:pt idx="125">
                  <c:v>61.23333333333327</c:v>
                </c:pt>
                <c:pt idx="126">
                  <c:v>61.333333333333272</c:v>
                </c:pt>
                <c:pt idx="127">
                  <c:v>62.416666666666607</c:v>
                </c:pt>
                <c:pt idx="128">
                  <c:v>63.033333333333275</c:v>
                </c:pt>
                <c:pt idx="129">
                  <c:v>63.083333333333272</c:v>
                </c:pt>
                <c:pt idx="130">
                  <c:v>63.433333333333273</c:v>
                </c:pt>
                <c:pt idx="131">
                  <c:v>63.566666666666606</c:v>
                </c:pt>
                <c:pt idx="132">
                  <c:v>64.1666666666666</c:v>
                </c:pt>
                <c:pt idx="133">
                  <c:v>64.28333333333326</c:v>
                </c:pt>
                <c:pt idx="134">
                  <c:v>64.566666666666592</c:v>
                </c:pt>
                <c:pt idx="135">
                  <c:v>65.216666666666598</c:v>
                </c:pt>
                <c:pt idx="136">
                  <c:v>65.28333333333326</c:v>
                </c:pt>
                <c:pt idx="137">
                  <c:v>66.1666666666666</c:v>
                </c:pt>
                <c:pt idx="138">
                  <c:v>66.216666666666598</c:v>
                </c:pt>
                <c:pt idx="139">
                  <c:v>67.566666666666592</c:v>
                </c:pt>
                <c:pt idx="140">
                  <c:v>67.599999999999923</c:v>
                </c:pt>
                <c:pt idx="141">
                  <c:v>67.616666666666589</c:v>
                </c:pt>
                <c:pt idx="142">
                  <c:v>67.633333333333255</c:v>
                </c:pt>
                <c:pt idx="143">
                  <c:v>67.683333333333252</c:v>
                </c:pt>
                <c:pt idx="144">
                  <c:v>67.699999999999918</c:v>
                </c:pt>
                <c:pt idx="145">
                  <c:v>67.716666666666583</c:v>
                </c:pt>
                <c:pt idx="146">
                  <c:v>67.733333333333249</c:v>
                </c:pt>
                <c:pt idx="147">
                  <c:v>67.799999999999912</c:v>
                </c:pt>
                <c:pt idx="148">
                  <c:v>67.816666666666578</c:v>
                </c:pt>
                <c:pt idx="149">
                  <c:v>67.833333333333243</c:v>
                </c:pt>
                <c:pt idx="150">
                  <c:v>67.849999999999909</c:v>
                </c:pt>
                <c:pt idx="151">
                  <c:v>67.933333333333238</c:v>
                </c:pt>
                <c:pt idx="152">
                  <c:v>67.949999999999903</c:v>
                </c:pt>
                <c:pt idx="153">
                  <c:v>67.999999999999901</c:v>
                </c:pt>
                <c:pt idx="154">
                  <c:v>68.016666666666566</c:v>
                </c:pt>
                <c:pt idx="155">
                  <c:v>70.149999999999906</c:v>
                </c:pt>
                <c:pt idx="156">
                  <c:v>72.283333333333246</c:v>
                </c:pt>
                <c:pt idx="157">
                  <c:v>74.416666666666586</c:v>
                </c:pt>
                <c:pt idx="158">
                  <c:v>76.549999999999926</c:v>
                </c:pt>
                <c:pt idx="159">
                  <c:v>77.133333333333255</c:v>
                </c:pt>
                <c:pt idx="160">
                  <c:v>77.14999999999992</c:v>
                </c:pt>
                <c:pt idx="161">
                  <c:v>77.183333333333252</c:v>
                </c:pt>
                <c:pt idx="162">
                  <c:v>77.199999999999918</c:v>
                </c:pt>
                <c:pt idx="163">
                  <c:v>77.216666666666583</c:v>
                </c:pt>
                <c:pt idx="164">
                  <c:v>77.233333333333249</c:v>
                </c:pt>
                <c:pt idx="165">
                  <c:v>77.283333333333246</c:v>
                </c:pt>
                <c:pt idx="166">
                  <c:v>77.299999999999912</c:v>
                </c:pt>
                <c:pt idx="167">
                  <c:v>77.316666666666578</c:v>
                </c:pt>
                <c:pt idx="168">
                  <c:v>77.333333333333243</c:v>
                </c:pt>
                <c:pt idx="169">
                  <c:v>77.616666666666575</c:v>
                </c:pt>
                <c:pt idx="170">
                  <c:v>77.63333333333324</c:v>
                </c:pt>
                <c:pt idx="171">
                  <c:v>77.649999999999906</c:v>
                </c:pt>
                <c:pt idx="172">
                  <c:v>77.666666666666572</c:v>
                </c:pt>
                <c:pt idx="173">
                  <c:v>77.683333333333238</c:v>
                </c:pt>
                <c:pt idx="174">
                  <c:v>77.699999999999903</c:v>
                </c:pt>
                <c:pt idx="175">
                  <c:v>77.766666666666566</c:v>
                </c:pt>
                <c:pt idx="176">
                  <c:v>77.816666666666563</c:v>
                </c:pt>
                <c:pt idx="177">
                  <c:v>77.833333333333229</c:v>
                </c:pt>
                <c:pt idx="178">
                  <c:v>77.866666666666561</c:v>
                </c:pt>
                <c:pt idx="179">
                  <c:v>77.966666666666555</c:v>
                </c:pt>
                <c:pt idx="180">
                  <c:v>77.983333333333221</c:v>
                </c:pt>
                <c:pt idx="181">
                  <c:v>80.116666666666561</c:v>
                </c:pt>
                <c:pt idx="182">
                  <c:v>82.249999999999901</c:v>
                </c:pt>
                <c:pt idx="183">
                  <c:v>84.38333333333324</c:v>
                </c:pt>
                <c:pt idx="184">
                  <c:v>86.51666666666658</c:v>
                </c:pt>
                <c:pt idx="185">
                  <c:v>86.88333333333324</c:v>
                </c:pt>
                <c:pt idx="186">
                  <c:v>86.916666666666572</c:v>
                </c:pt>
                <c:pt idx="187">
                  <c:v>86.933333333333238</c:v>
                </c:pt>
                <c:pt idx="188">
                  <c:v>86.949999999999903</c:v>
                </c:pt>
                <c:pt idx="189">
                  <c:v>86.999999999999901</c:v>
                </c:pt>
                <c:pt idx="190">
                  <c:v>87.033333333333232</c:v>
                </c:pt>
                <c:pt idx="191">
                  <c:v>87.066666666666563</c:v>
                </c:pt>
                <c:pt idx="192">
                  <c:v>87.083333333333229</c:v>
                </c:pt>
                <c:pt idx="193">
                  <c:v>87.099999999999895</c:v>
                </c:pt>
                <c:pt idx="194">
                  <c:v>87.116666666666561</c:v>
                </c:pt>
                <c:pt idx="195">
                  <c:v>87.133333333333226</c:v>
                </c:pt>
                <c:pt idx="196">
                  <c:v>87.149999999999892</c:v>
                </c:pt>
                <c:pt idx="197">
                  <c:v>87.199999999999889</c:v>
                </c:pt>
                <c:pt idx="198">
                  <c:v>87.216666666666555</c:v>
                </c:pt>
                <c:pt idx="199">
                  <c:v>87.233333333333221</c:v>
                </c:pt>
                <c:pt idx="200">
                  <c:v>87.266666666666552</c:v>
                </c:pt>
                <c:pt idx="201">
                  <c:v>87.283333333333218</c:v>
                </c:pt>
                <c:pt idx="202">
                  <c:v>89.416666666666558</c:v>
                </c:pt>
                <c:pt idx="203">
                  <c:v>91.549999999999898</c:v>
                </c:pt>
                <c:pt idx="204">
                  <c:v>93.683333333333238</c:v>
                </c:pt>
                <c:pt idx="205">
                  <c:v>95.816666666666578</c:v>
                </c:pt>
                <c:pt idx="206">
                  <c:v>97.01666666666658</c:v>
                </c:pt>
                <c:pt idx="207">
                  <c:v>97.033333333333246</c:v>
                </c:pt>
                <c:pt idx="208">
                  <c:v>97.049999999999912</c:v>
                </c:pt>
                <c:pt idx="209">
                  <c:v>97.083333333333243</c:v>
                </c:pt>
                <c:pt idx="210">
                  <c:v>97.099999999999909</c:v>
                </c:pt>
                <c:pt idx="211">
                  <c:v>97.116666666666575</c:v>
                </c:pt>
                <c:pt idx="212">
                  <c:v>97.13333333333324</c:v>
                </c:pt>
                <c:pt idx="213">
                  <c:v>97.149999999999906</c:v>
                </c:pt>
                <c:pt idx="214">
                  <c:v>97.166666666666572</c:v>
                </c:pt>
                <c:pt idx="215">
                  <c:v>98.249999999999901</c:v>
                </c:pt>
                <c:pt idx="216">
                  <c:v>98.266666666666566</c:v>
                </c:pt>
                <c:pt idx="217">
                  <c:v>98.816666666666563</c:v>
                </c:pt>
                <c:pt idx="218">
                  <c:v>99.366666666666561</c:v>
                </c:pt>
              </c:numCache>
            </c:numRef>
          </c:xVal>
          <c:yVal>
            <c:numRef>
              <c:f>[GIF_28mar.xlsx]Sheet1!$F$5:$F$223</c:f>
              <c:numCache>
                <c:formatCode>0.000;[Red]0.000</c:formatCode>
                <c:ptCount val="219"/>
                <c:pt idx="0">
                  <c:v>0.1875</c:v>
                </c:pt>
                <c:pt idx="1">
                  <c:v>0.2578125</c:v>
                </c:pt>
                <c:pt idx="2">
                  <c:v>0.1953125</c:v>
                </c:pt>
                <c:pt idx="3">
                  <c:v>0.1875</c:v>
                </c:pt>
                <c:pt idx="4">
                  <c:v>12866</c:v>
                </c:pt>
                <c:pt idx="5">
                  <c:v>13081</c:v>
                </c:pt>
                <c:pt idx="6">
                  <c:v>12852</c:v>
                </c:pt>
                <c:pt idx="7">
                  <c:v>13076</c:v>
                </c:pt>
                <c:pt idx="8">
                  <c:v>12883</c:v>
                </c:pt>
                <c:pt idx="9">
                  <c:v>13056</c:v>
                </c:pt>
                <c:pt idx="10">
                  <c:v>13109</c:v>
                </c:pt>
                <c:pt idx="11">
                  <c:v>12897</c:v>
                </c:pt>
                <c:pt idx="12">
                  <c:v>13136</c:v>
                </c:pt>
                <c:pt idx="13">
                  <c:v>13109</c:v>
                </c:pt>
                <c:pt idx="14">
                  <c:v>13062</c:v>
                </c:pt>
                <c:pt idx="15">
                  <c:v>12885</c:v>
                </c:pt>
                <c:pt idx="16">
                  <c:v>13105</c:v>
                </c:pt>
                <c:pt idx="17">
                  <c:v>13125</c:v>
                </c:pt>
                <c:pt idx="18">
                  <c:v>13107</c:v>
                </c:pt>
                <c:pt idx="19">
                  <c:v>12885</c:v>
                </c:pt>
                <c:pt idx="20">
                  <c:v>13061</c:v>
                </c:pt>
                <c:pt idx="21">
                  <c:v>13073</c:v>
                </c:pt>
                <c:pt idx="22">
                  <c:v>13141</c:v>
                </c:pt>
                <c:pt idx="23">
                  <c:v>13091</c:v>
                </c:pt>
                <c:pt idx="24">
                  <c:v>13081</c:v>
                </c:pt>
                <c:pt idx="25">
                  <c:v>13138</c:v>
                </c:pt>
                <c:pt idx="26">
                  <c:v>13080</c:v>
                </c:pt>
                <c:pt idx="27">
                  <c:v>9058</c:v>
                </c:pt>
                <c:pt idx="28">
                  <c:v>10081</c:v>
                </c:pt>
                <c:pt idx="29">
                  <c:v>9303</c:v>
                </c:pt>
                <c:pt idx="30">
                  <c:v>8725</c:v>
                </c:pt>
                <c:pt idx="31">
                  <c:v>5172</c:v>
                </c:pt>
                <c:pt idx="32">
                  <c:v>4656</c:v>
                </c:pt>
                <c:pt idx="33">
                  <c:v>6485</c:v>
                </c:pt>
                <c:pt idx="34">
                  <c:v>5923</c:v>
                </c:pt>
                <c:pt idx="35">
                  <c:v>5665</c:v>
                </c:pt>
                <c:pt idx="36">
                  <c:v>5393</c:v>
                </c:pt>
                <c:pt idx="37">
                  <c:v>5204</c:v>
                </c:pt>
                <c:pt idx="38">
                  <c:v>4930</c:v>
                </c:pt>
                <c:pt idx="39">
                  <c:v>4993</c:v>
                </c:pt>
                <c:pt idx="40">
                  <c:v>4937</c:v>
                </c:pt>
                <c:pt idx="41">
                  <c:v>5251</c:v>
                </c:pt>
                <c:pt idx="42">
                  <c:v>5415</c:v>
                </c:pt>
                <c:pt idx="43">
                  <c:v>5681</c:v>
                </c:pt>
                <c:pt idx="44">
                  <c:v>5730</c:v>
                </c:pt>
                <c:pt idx="45">
                  <c:v>5427</c:v>
                </c:pt>
                <c:pt idx="46">
                  <c:v>4712</c:v>
                </c:pt>
                <c:pt idx="47">
                  <c:v>4401</c:v>
                </c:pt>
                <c:pt idx="48">
                  <c:v>4113</c:v>
                </c:pt>
                <c:pt idx="49">
                  <c:v>3235</c:v>
                </c:pt>
                <c:pt idx="50">
                  <c:v>3123.5</c:v>
                </c:pt>
                <c:pt idx="51">
                  <c:v>2708.5</c:v>
                </c:pt>
                <c:pt idx="52">
                  <c:v>2449</c:v>
                </c:pt>
                <c:pt idx="53">
                  <c:v>2059</c:v>
                </c:pt>
                <c:pt idx="54">
                  <c:v>1176</c:v>
                </c:pt>
                <c:pt idx="55">
                  <c:v>1104.25</c:v>
                </c:pt>
                <c:pt idx="56">
                  <c:v>1540</c:v>
                </c:pt>
                <c:pt idx="57">
                  <c:v>1429.5</c:v>
                </c:pt>
                <c:pt idx="58">
                  <c:v>1093</c:v>
                </c:pt>
                <c:pt idx="59">
                  <c:v>549</c:v>
                </c:pt>
                <c:pt idx="60">
                  <c:v>552.375</c:v>
                </c:pt>
                <c:pt idx="61">
                  <c:v>578.625</c:v>
                </c:pt>
                <c:pt idx="62">
                  <c:v>644.5</c:v>
                </c:pt>
                <c:pt idx="63">
                  <c:v>644.375</c:v>
                </c:pt>
                <c:pt idx="64">
                  <c:v>648.375</c:v>
                </c:pt>
                <c:pt idx="65">
                  <c:v>650.375</c:v>
                </c:pt>
                <c:pt idx="66">
                  <c:v>642.25</c:v>
                </c:pt>
                <c:pt idx="67">
                  <c:v>646.375</c:v>
                </c:pt>
                <c:pt idx="68">
                  <c:v>644.375</c:v>
                </c:pt>
                <c:pt idx="69">
                  <c:v>678.25</c:v>
                </c:pt>
                <c:pt idx="70">
                  <c:v>612.125</c:v>
                </c:pt>
                <c:pt idx="71">
                  <c:v>592.375</c:v>
                </c:pt>
                <c:pt idx="72">
                  <c:v>812.125</c:v>
                </c:pt>
                <c:pt idx="73">
                  <c:v>776.75</c:v>
                </c:pt>
                <c:pt idx="74">
                  <c:v>708.375</c:v>
                </c:pt>
                <c:pt idx="75">
                  <c:v>713</c:v>
                </c:pt>
                <c:pt idx="76">
                  <c:v>709</c:v>
                </c:pt>
                <c:pt idx="77">
                  <c:v>754.5</c:v>
                </c:pt>
                <c:pt idx="78">
                  <c:v>778.625</c:v>
                </c:pt>
                <c:pt idx="79">
                  <c:v>644.625</c:v>
                </c:pt>
                <c:pt idx="80">
                  <c:v>1026.5</c:v>
                </c:pt>
                <c:pt idx="81">
                  <c:v>1106.875</c:v>
                </c:pt>
                <c:pt idx="82">
                  <c:v>1196.5</c:v>
                </c:pt>
                <c:pt idx="83">
                  <c:v>1292</c:v>
                </c:pt>
                <c:pt idx="84">
                  <c:v>1177</c:v>
                </c:pt>
                <c:pt idx="85">
                  <c:v>1096.5</c:v>
                </c:pt>
                <c:pt idx="86">
                  <c:v>1097.75</c:v>
                </c:pt>
                <c:pt idx="87">
                  <c:v>1097.5</c:v>
                </c:pt>
                <c:pt idx="88">
                  <c:v>1169.25</c:v>
                </c:pt>
                <c:pt idx="89">
                  <c:v>1120.5</c:v>
                </c:pt>
                <c:pt idx="90">
                  <c:v>1304</c:v>
                </c:pt>
                <c:pt idx="91">
                  <c:v>2713</c:v>
                </c:pt>
                <c:pt idx="92">
                  <c:v>2954.5</c:v>
                </c:pt>
                <c:pt idx="93">
                  <c:v>2370</c:v>
                </c:pt>
                <c:pt idx="94">
                  <c:v>4098.5</c:v>
                </c:pt>
                <c:pt idx="95">
                  <c:v>4225</c:v>
                </c:pt>
                <c:pt idx="96">
                  <c:v>2836.5</c:v>
                </c:pt>
                <c:pt idx="97">
                  <c:v>2704.5</c:v>
                </c:pt>
                <c:pt idx="98">
                  <c:v>2688</c:v>
                </c:pt>
                <c:pt idx="99">
                  <c:v>2571</c:v>
                </c:pt>
                <c:pt idx="100">
                  <c:v>2722.5</c:v>
                </c:pt>
                <c:pt idx="101">
                  <c:v>2731</c:v>
                </c:pt>
                <c:pt idx="102">
                  <c:v>2747</c:v>
                </c:pt>
                <c:pt idx="103">
                  <c:v>2746</c:v>
                </c:pt>
                <c:pt idx="104">
                  <c:v>2569</c:v>
                </c:pt>
                <c:pt idx="105">
                  <c:v>3233.5</c:v>
                </c:pt>
                <c:pt idx="106">
                  <c:v>2451.5</c:v>
                </c:pt>
                <c:pt idx="107">
                  <c:v>2091</c:v>
                </c:pt>
                <c:pt idx="108">
                  <c:v>2076</c:v>
                </c:pt>
                <c:pt idx="109">
                  <c:v>2353</c:v>
                </c:pt>
                <c:pt idx="110">
                  <c:v>2505</c:v>
                </c:pt>
                <c:pt idx="111">
                  <c:v>2178</c:v>
                </c:pt>
                <c:pt idx="112">
                  <c:v>2108.5</c:v>
                </c:pt>
                <c:pt idx="113">
                  <c:v>2090</c:v>
                </c:pt>
                <c:pt idx="114">
                  <c:v>2252.5</c:v>
                </c:pt>
                <c:pt idx="115">
                  <c:v>2218.5</c:v>
                </c:pt>
                <c:pt idx="116">
                  <c:v>2242</c:v>
                </c:pt>
                <c:pt idx="117">
                  <c:v>2210.5</c:v>
                </c:pt>
                <c:pt idx="118">
                  <c:v>1408</c:v>
                </c:pt>
                <c:pt idx="119">
                  <c:v>2460.5</c:v>
                </c:pt>
                <c:pt idx="120">
                  <c:v>2440.75</c:v>
                </c:pt>
                <c:pt idx="121">
                  <c:v>2318.25</c:v>
                </c:pt>
                <c:pt idx="122">
                  <c:v>2184.5</c:v>
                </c:pt>
                <c:pt idx="123">
                  <c:v>2482</c:v>
                </c:pt>
                <c:pt idx="124">
                  <c:v>2562</c:v>
                </c:pt>
                <c:pt idx="125">
                  <c:v>2593.5</c:v>
                </c:pt>
                <c:pt idx="126">
                  <c:v>2748.5</c:v>
                </c:pt>
                <c:pt idx="127">
                  <c:v>2738.5</c:v>
                </c:pt>
                <c:pt idx="128">
                  <c:v>2738</c:v>
                </c:pt>
                <c:pt idx="129">
                  <c:v>2732.5</c:v>
                </c:pt>
                <c:pt idx="130">
                  <c:v>2738.5</c:v>
                </c:pt>
                <c:pt idx="131">
                  <c:v>2827</c:v>
                </c:pt>
                <c:pt idx="132">
                  <c:v>2852.5</c:v>
                </c:pt>
                <c:pt idx="133">
                  <c:v>2819</c:v>
                </c:pt>
                <c:pt idx="134">
                  <c:v>2705.5</c:v>
                </c:pt>
                <c:pt idx="135">
                  <c:v>2707</c:v>
                </c:pt>
                <c:pt idx="136">
                  <c:v>2818</c:v>
                </c:pt>
                <c:pt idx="137">
                  <c:v>2715</c:v>
                </c:pt>
                <c:pt idx="138">
                  <c:v>2731.5</c:v>
                </c:pt>
                <c:pt idx="139">
                  <c:v>2697</c:v>
                </c:pt>
                <c:pt idx="140">
                  <c:v>2723</c:v>
                </c:pt>
                <c:pt idx="141">
                  <c:v>2825</c:v>
                </c:pt>
                <c:pt idx="142">
                  <c:v>2705.5</c:v>
                </c:pt>
                <c:pt idx="143">
                  <c:v>2708.5</c:v>
                </c:pt>
                <c:pt idx="144">
                  <c:v>2577.5</c:v>
                </c:pt>
                <c:pt idx="145">
                  <c:v>2634</c:v>
                </c:pt>
                <c:pt idx="146">
                  <c:v>2634</c:v>
                </c:pt>
                <c:pt idx="147">
                  <c:v>2721.5</c:v>
                </c:pt>
                <c:pt idx="148">
                  <c:v>2744</c:v>
                </c:pt>
                <c:pt idx="149">
                  <c:v>2761.5</c:v>
                </c:pt>
                <c:pt idx="150">
                  <c:v>2834</c:v>
                </c:pt>
                <c:pt idx="151">
                  <c:v>2611</c:v>
                </c:pt>
                <c:pt idx="152">
                  <c:v>2179.5</c:v>
                </c:pt>
                <c:pt idx="153">
                  <c:v>2602.5</c:v>
                </c:pt>
                <c:pt idx="154">
                  <c:v>5665</c:v>
                </c:pt>
                <c:pt idx="155">
                  <c:v>6545</c:v>
                </c:pt>
                <c:pt idx="156">
                  <c:v>6549</c:v>
                </c:pt>
                <c:pt idx="157">
                  <c:v>6531</c:v>
                </c:pt>
                <c:pt idx="158">
                  <c:v>6480</c:v>
                </c:pt>
                <c:pt idx="159">
                  <c:v>5221</c:v>
                </c:pt>
                <c:pt idx="160">
                  <c:v>4356</c:v>
                </c:pt>
                <c:pt idx="161">
                  <c:v>4962</c:v>
                </c:pt>
                <c:pt idx="162">
                  <c:v>5714</c:v>
                </c:pt>
                <c:pt idx="163">
                  <c:v>4498</c:v>
                </c:pt>
                <c:pt idx="164">
                  <c:v>4626</c:v>
                </c:pt>
                <c:pt idx="165">
                  <c:v>4964</c:v>
                </c:pt>
                <c:pt idx="166">
                  <c:v>5463</c:v>
                </c:pt>
                <c:pt idx="167">
                  <c:v>9763</c:v>
                </c:pt>
                <c:pt idx="168">
                  <c:v>9732</c:v>
                </c:pt>
                <c:pt idx="169">
                  <c:v>9043</c:v>
                </c:pt>
                <c:pt idx="170">
                  <c:v>9043</c:v>
                </c:pt>
                <c:pt idx="171">
                  <c:v>9250</c:v>
                </c:pt>
                <c:pt idx="172">
                  <c:v>9318</c:v>
                </c:pt>
                <c:pt idx="173">
                  <c:v>10035</c:v>
                </c:pt>
                <c:pt idx="174">
                  <c:v>10289</c:v>
                </c:pt>
                <c:pt idx="175">
                  <c:v>9766</c:v>
                </c:pt>
                <c:pt idx="176">
                  <c:v>9249</c:v>
                </c:pt>
                <c:pt idx="177">
                  <c:v>9265</c:v>
                </c:pt>
                <c:pt idx="178">
                  <c:v>9299</c:v>
                </c:pt>
                <c:pt idx="179">
                  <c:v>9361</c:v>
                </c:pt>
                <c:pt idx="180">
                  <c:v>9302</c:v>
                </c:pt>
                <c:pt idx="181">
                  <c:v>9570</c:v>
                </c:pt>
                <c:pt idx="182">
                  <c:v>9574</c:v>
                </c:pt>
                <c:pt idx="183">
                  <c:v>9488</c:v>
                </c:pt>
                <c:pt idx="184">
                  <c:v>9523</c:v>
                </c:pt>
                <c:pt idx="185">
                  <c:v>9556</c:v>
                </c:pt>
                <c:pt idx="186">
                  <c:v>9248</c:v>
                </c:pt>
                <c:pt idx="187">
                  <c:v>9268</c:v>
                </c:pt>
                <c:pt idx="188">
                  <c:v>9268</c:v>
                </c:pt>
                <c:pt idx="189">
                  <c:v>9221</c:v>
                </c:pt>
                <c:pt idx="190">
                  <c:v>9287</c:v>
                </c:pt>
                <c:pt idx="191">
                  <c:v>9512</c:v>
                </c:pt>
                <c:pt idx="192">
                  <c:v>9573</c:v>
                </c:pt>
                <c:pt idx="193">
                  <c:v>9749</c:v>
                </c:pt>
                <c:pt idx="194">
                  <c:v>10034</c:v>
                </c:pt>
                <c:pt idx="195">
                  <c:v>10098</c:v>
                </c:pt>
                <c:pt idx="196">
                  <c:v>10036</c:v>
                </c:pt>
                <c:pt idx="197">
                  <c:v>9766</c:v>
                </c:pt>
                <c:pt idx="198">
                  <c:v>9061</c:v>
                </c:pt>
                <c:pt idx="199">
                  <c:v>9301</c:v>
                </c:pt>
                <c:pt idx="200">
                  <c:v>9590</c:v>
                </c:pt>
                <c:pt idx="201">
                  <c:v>12357</c:v>
                </c:pt>
                <c:pt idx="202">
                  <c:v>12356</c:v>
                </c:pt>
                <c:pt idx="203">
                  <c:v>12358</c:v>
                </c:pt>
                <c:pt idx="204">
                  <c:v>12548</c:v>
                </c:pt>
                <c:pt idx="205">
                  <c:v>12387</c:v>
                </c:pt>
                <c:pt idx="206">
                  <c:v>12305</c:v>
                </c:pt>
                <c:pt idx="207">
                  <c:v>9240</c:v>
                </c:pt>
                <c:pt idx="208">
                  <c:v>8721</c:v>
                </c:pt>
                <c:pt idx="209">
                  <c:v>12401</c:v>
                </c:pt>
                <c:pt idx="210">
                  <c:v>13174</c:v>
                </c:pt>
                <c:pt idx="211">
                  <c:v>13190</c:v>
                </c:pt>
                <c:pt idx="212">
                  <c:v>13155</c:v>
                </c:pt>
                <c:pt idx="213">
                  <c:v>13108</c:v>
                </c:pt>
                <c:pt idx="214">
                  <c:v>13074</c:v>
                </c:pt>
                <c:pt idx="215">
                  <c:v>13108</c:v>
                </c:pt>
                <c:pt idx="216">
                  <c:v>12881</c:v>
                </c:pt>
                <c:pt idx="217">
                  <c:v>13169</c:v>
                </c:pt>
                <c:pt idx="218">
                  <c:v>13169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671360"/>
        <c:axId val="4667328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1"/>
                <c:spPr>
                  <a:ln w="9525" cap="rnd">
                    <a:solidFill>
                      <a:schemeClr val="accent1">
                        <a:tint val="65000"/>
                      </a:schemeClr>
                    </a:solidFill>
                    <a:round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marker>
                  <c:symbol val="none"/>
                </c:marker>
                <c:trendline>
                  <c:spPr>
                    <a:ln w="19050" cap="rnd">
                      <a:solidFill>
                        <a:schemeClr val="accent1">
                          <a:tint val="65000"/>
                        </a:schemeClr>
                      </a:solidFill>
                      <a:prstDash val="sysDash"/>
                    </a:ln>
                    <a:effectLst/>
                  </c:spPr>
                  <c:trendlineType val="linear"/>
                  <c:dispRSqr val="0"/>
                  <c:dispEq val="0"/>
                </c:trendline>
                <c:xVal>
                  <c:numRef>
                    <c:extLst>
                      <c:ext uri="{02D57815-91ED-43cb-92C2-25804820EDAC}">
                        <c15:formulaRef>
                          <c15:sqref>[GIF_28mar.xlsx]Sheet1!$H$5:$H$104</c15:sqref>
                        </c15:formulaRef>
                      </c:ext>
                    </c:extLst>
                    <c:numCache>
                      <c:formatCode>General</c:formatCode>
                      <c:ptCount val="100"/>
                      <c:pt idx="0">
                        <c:v>2.1333333333333333</c:v>
                      </c:pt>
                      <c:pt idx="1">
                        <c:v>4.2666666666666666</c:v>
                      </c:pt>
                      <c:pt idx="2">
                        <c:v>6.4</c:v>
                      </c:pt>
                      <c:pt idx="3">
                        <c:v>8.5333333333333332</c:v>
                      </c:pt>
                      <c:pt idx="4">
                        <c:v>10.666666666666666</c:v>
                      </c:pt>
                      <c:pt idx="5">
                        <c:v>12.016666666666666</c:v>
                      </c:pt>
                      <c:pt idx="6">
                        <c:v>12.033333333333333</c:v>
                      </c:pt>
                      <c:pt idx="7">
                        <c:v>13.25</c:v>
                      </c:pt>
                      <c:pt idx="8">
                        <c:v>13.266666666666667</c:v>
                      </c:pt>
                      <c:pt idx="9">
                        <c:v>13.8</c:v>
                      </c:pt>
                      <c:pt idx="10">
                        <c:v>14.466666666666667</c:v>
                      </c:pt>
                      <c:pt idx="11">
                        <c:v>15.366666666666667</c:v>
                      </c:pt>
                      <c:pt idx="12">
                        <c:v>16.716666666666669</c:v>
                      </c:pt>
                      <c:pt idx="13">
                        <c:v>18.366666666666667</c:v>
                      </c:pt>
                      <c:pt idx="14">
                        <c:v>18.416666666666668</c:v>
                      </c:pt>
                      <c:pt idx="15">
                        <c:v>19.016666666666669</c:v>
                      </c:pt>
                      <c:pt idx="16">
                        <c:v>19.033333333333335</c:v>
                      </c:pt>
                      <c:pt idx="17">
                        <c:v>20.166666666666668</c:v>
                      </c:pt>
                      <c:pt idx="18">
                        <c:v>20.55</c:v>
                      </c:pt>
                      <c:pt idx="19">
                        <c:v>20.7</c:v>
                      </c:pt>
                      <c:pt idx="20">
                        <c:v>20.75</c:v>
                      </c:pt>
                      <c:pt idx="21">
                        <c:v>20.766666666666666</c:v>
                      </c:pt>
                      <c:pt idx="22">
                        <c:v>20.866666666666667</c:v>
                      </c:pt>
                      <c:pt idx="23">
                        <c:v>21.266666666666666</c:v>
                      </c:pt>
                      <c:pt idx="24">
                        <c:v>21.849999999999998</c:v>
                      </c:pt>
                      <c:pt idx="25">
                        <c:v>21.883333333333333</c:v>
                      </c:pt>
                      <c:pt idx="26">
                        <c:v>21.9</c:v>
                      </c:pt>
                      <c:pt idx="27">
                        <c:v>21.916666666666664</c:v>
                      </c:pt>
                      <c:pt idx="28">
                        <c:v>21.93333333333333</c:v>
                      </c:pt>
                      <c:pt idx="29">
                        <c:v>21.949999999999996</c:v>
                      </c:pt>
                      <c:pt idx="30">
                        <c:v>21.983333333333331</c:v>
                      </c:pt>
                      <c:pt idx="31">
                        <c:v>22.016666666666666</c:v>
                      </c:pt>
                      <c:pt idx="32">
                        <c:v>22.033333333333331</c:v>
                      </c:pt>
                      <c:pt idx="33">
                        <c:v>22.049999999999997</c:v>
                      </c:pt>
                      <c:pt idx="34">
                        <c:v>22.066666666666663</c:v>
                      </c:pt>
                      <c:pt idx="35">
                        <c:v>22.083333333333329</c:v>
                      </c:pt>
                      <c:pt idx="36">
                        <c:v>22.099999999999994</c:v>
                      </c:pt>
                      <c:pt idx="37">
                        <c:v>22.11666666666666</c:v>
                      </c:pt>
                      <c:pt idx="38">
                        <c:v>22.133333333333326</c:v>
                      </c:pt>
                      <c:pt idx="39">
                        <c:v>22.183333333333326</c:v>
                      </c:pt>
                      <c:pt idx="40">
                        <c:v>22.199999999999992</c:v>
                      </c:pt>
                      <c:pt idx="41">
                        <c:v>22.216666666666658</c:v>
                      </c:pt>
                      <c:pt idx="42">
                        <c:v>22.233333333333324</c:v>
                      </c:pt>
                      <c:pt idx="43">
                        <c:v>22.249999999999989</c:v>
                      </c:pt>
                      <c:pt idx="44">
                        <c:v>22.266666666666655</c:v>
                      </c:pt>
                      <c:pt idx="45">
                        <c:v>22.29999999999999</c:v>
                      </c:pt>
                      <c:pt idx="46">
                        <c:v>22.316666666666656</c:v>
                      </c:pt>
                      <c:pt idx="47">
                        <c:v>22.333333333333321</c:v>
                      </c:pt>
                      <c:pt idx="48">
                        <c:v>22.349999999999987</c:v>
                      </c:pt>
                      <c:pt idx="49">
                        <c:v>22.366666666666653</c:v>
                      </c:pt>
                      <c:pt idx="50">
                        <c:v>22.383333333333319</c:v>
                      </c:pt>
                      <c:pt idx="51">
                        <c:v>22.399999999999984</c:v>
                      </c:pt>
                      <c:pt idx="52">
                        <c:v>22.41666666666665</c:v>
                      </c:pt>
                      <c:pt idx="53">
                        <c:v>22.433333333333316</c:v>
                      </c:pt>
                      <c:pt idx="54">
                        <c:v>22.449999999999982</c:v>
                      </c:pt>
                      <c:pt idx="55">
                        <c:v>22.466666666666647</c:v>
                      </c:pt>
                      <c:pt idx="56">
                        <c:v>22.483333333333313</c:v>
                      </c:pt>
                      <c:pt idx="57">
                        <c:v>22.499999999999979</c:v>
                      </c:pt>
                      <c:pt idx="58">
                        <c:v>22.533333333333314</c:v>
                      </c:pt>
                      <c:pt idx="59">
                        <c:v>22.566666666666649</c:v>
                      </c:pt>
                      <c:pt idx="60">
                        <c:v>22.583333333333314</c:v>
                      </c:pt>
                      <c:pt idx="61">
                        <c:v>22.59999999999998</c:v>
                      </c:pt>
                      <c:pt idx="62">
                        <c:v>22.866666666666646</c:v>
                      </c:pt>
                      <c:pt idx="63">
                        <c:v>22.999999999999979</c:v>
                      </c:pt>
                      <c:pt idx="64">
                        <c:v>23.066666666666645</c:v>
                      </c:pt>
                      <c:pt idx="65">
                        <c:v>25.199999999999978</c:v>
                      </c:pt>
                      <c:pt idx="66">
                        <c:v>27.333333333333311</c:v>
                      </c:pt>
                      <c:pt idx="67">
                        <c:v>27.899999999999977</c:v>
                      </c:pt>
                      <c:pt idx="68">
                        <c:v>30.03333333333331</c:v>
                      </c:pt>
                      <c:pt idx="69">
                        <c:v>32.166666666666643</c:v>
                      </c:pt>
                      <c:pt idx="70">
                        <c:v>34.299999999999976</c:v>
                      </c:pt>
                      <c:pt idx="71">
                        <c:v>34.333333333333307</c:v>
                      </c:pt>
                      <c:pt idx="72">
                        <c:v>34.349999999999973</c:v>
                      </c:pt>
                      <c:pt idx="73">
                        <c:v>34.366666666666639</c:v>
                      </c:pt>
                      <c:pt idx="74">
                        <c:v>34.383333333333304</c:v>
                      </c:pt>
                      <c:pt idx="75">
                        <c:v>34.39999999999997</c:v>
                      </c:pt>
                      <c:pt idx="76">
                        <c:v>34.416666666666636</c:v>
                      </c:pt>
                      <c:pt idx="77">
                        <c:v>34.433333333333302</c:v>
                      </c:pt>
                      <c:pt idx="78">
                        <c:v>34.449999999999967</c:v>
                      </c:pt>
                      <c:pt idx="79">
                        <c:v>34.483333333333299</c:v>
                      </c:pt>
                      <c:pt idx="80">
                        <c:v>34.499999999999964</c:v>
                      </c:pt>
                      <c:pt idx="81">
                        <c:v>34.51666666666663</c:v>
                      </c:pt>
                      <c:pt idx="82">
                        <c:v>36.649999999999963</c:v>
                      </c:pt>
                      <c:pt idx="83">
                        <c:v>37.483333333333299</c:v>
                      </c:pt>
                      <c:pt idx="84">
                        <c:v>39.616666666666632</c:v>
                      </c:pt>
                      <c:pt idx="85">
                        <c:v>41.749999999999964</c:v>
                      </c:pt>
                      <c:pt idx="86">
                        <c:v>43.883333333333297</c:v>
                      </c:pt>
                      <c:pt idx="87">
                        <c:v>46.01666666666663</c:v>
                      </c:pt>
                      <c:pt idx="88">
                        <c:v>48.149999999999963</c:v>
                      </c:pt>
                      <c:pt idx="89">
                        <c:v>50.099999999999966</c:v>
                      </c:pt>
                      <c:pt idx="90">
                        <c:v>50.149999999999963</c:v>
                      </c:pt>
                      <c:pt idx="91">
                        <c:v>50.166666666666629</c:v>
                      </c:pt>
                      <c:pt idx="92">
                        <c:v>50.183333333333294</c:v>
                      </c:pt>
                      <c:pt idx="93">
                        <c:v>50.216666666666626</c:v>
                      </c:pt>
                      <c:pt idx="94">
                        <c:v>50.233333333333292</c:v>
                      </c:pt>
                      <c:pt idx="95">
                        <c:v>50.249999999999957</c:v>
                      </c:pt>
                      <c:pt idx="96">
                        <c:v>50.266666666666623</c:v>
                      </c:pt>
                      <c:pt idx="97">
                        <c:v>50.283333333333289</c:v>
                      </c:pt>
                      <c:pt idx="98">
                        <c:v>50.299999999999955</c:v>
                      </c:pt>
                      <c:pt idx="99">
                        <c:v>50.31666666666662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[GIF_28mar.xlsx]Sheet1!$F$5:$F$104</c15:sqref>
                        </c15:formulaRef>
                      </c:ext>
                    </c:extLst>
                    <c:numCache>
                      <c:formatCode>0.000;[Red]0.000</c:formatCode>
                      <c:ptCount val="100"/>
                      <c:pt idx="0">
                        <c:v>0.1875</c:v>
                      </c:pt>
                      <c:pt idx="1">
                        <c:v>0.2578125</c:v>
                      </c:pt>
                      <c:pt idx="2">
                        <c:v>0.1953125</c:v>
                      </c:pt>
                      <c:pt idx="3">
                        <c:v>0.1875</c:v>
                      </c:pt>
                      <c:pt idx="4">
                        <c:v>12866</c:v>
                      </c:pt>
                      <c:pt idx="5">
                        <c:v>13081</c:v>
                      </c:pt>
                      <c:pt idx="6">
                        <c:v>12852</c:v>
                      </c:pt>
                      <c:pt idx="7">
                        <c:v>13076</c:v>
                      </c:pt>
                      <c:pt idx="8">
                        <c:v>12883</c:v>
                      </c:pt>
                      <c:pt idx="9">
                        <c:v>13056</c:v>
                      </c:pt>
                      <c:pt idx="10">
                        <c:v>13109</c:v>
                      </c:pt>
                      <c:pt idx="11">
                        <c:v>12897</c:v>
                      </c:pt>
                      <c:pt idx="12">
                        <c:v>13136</c:v>
                      </c:pt>
                      <c:pt idx="13">
                        <c:v>13109</c:v>
                      </c:pt>
                      <c:pt idx="14">
                        <c:v>13062</c:v>
                      </c:pt>
                      <c:pt idx="15">
                        <c:v>12885</c:v>
                      </c:pt>
                      <c:pt idx="16">
                        <c:v>13105</c:v>
                      </c:pt>
                      <c:pt idx="17">
                        <c:v>13125</c:v>
                      </c:pt>
                      <c:pt idx="18">
                        <c:v>13107</c:v>
                      </c:pt>
                      <c:pt idx="19">
                        <c:v>12885</c:v>
                      </c:pt>
                      <c:pt idx="20">
                        <c:v>13061</c:v>
                      </c:pt>
                      <c:pt idx="21">
                        <c:v>13073</c:v>
                      </c:pt>
                      <c:pt idx="22">
                        <c:v>13141</c:v>
                      </c:pt>
                      <c:pt idx="23">
                        <c:v>13091</c:v>
                      </c:pt>
                      <c:pt idx="24">
                        <c:v>13081</c:v>
                      </c:pt>
                      <c:pt idx="25">
                        <c:v>13138</c:v>
                      </c:pt>
                      <c:pt idx="26">
                        <c:v>13080</c:v>
                      </c:pt>
                      <c:pt idx="27">
                        <c:v>9058</c:v>
                      </c:pt>
                      <c:pt idx="28">
                        <c:v>10081</c:v>
                      </c:pt>
                      <c:pt idx="29">
                        <c:v>9303</c:v>
                      </c:pt>
                      <c:pt idx="30">
                        <c:v>8725</c:v>
                      </c:pt>
                      <c:pt idx="31">
                        <c:v>5172</c:v>
                      </c:pt>
                      <c:pt idx="32">
                        <c:v>4656</c:v>
                      </c:pt>
                      <c:pt idx="33">
                        <c:v>6485</c:v>
                      </c:pt>
                      <c:pt idx="34">
                        <c:v>5923</c:v>
                      </c:pt>
                      <c:pt idx="35">
                        <c:v>5665</c:v>
                      </c:pt>
                      <c:pt idx="36">
                        <c:v>5393</c:v>
                      </c:pt>
                      <c:pt idx="37">
                        <c:v>5204</c:v>
                      </c:pt>
                      <c:pt idx="38">
                        <c:v>4930</c:v>
                      </c:pt>
                      <c:pt idx="39">
                        <c:v>4993</c:v>
                      </c:pt>
                      <c:pt idx="40">
                        <c:v>4937</c:v>
                      </c:pt>
                      <c:pt idx="41">
                        <c:v>5251</c:v>
                      </c:pt>
                      <c:pt idx="42">
                        <c:v>5415</c:v>
                      </c:pt>
                      <c:pt idx="43">
                        <c:v>5681</c:v>
                      </c:pt>
                      <c:pt idx="44">
                        <c:v>5730</c:v>
                      </c:pt>
                      <c:pt idx="45">
                        <c:v>5427</c:v>
                      </c:pt>
                      <c:pt idx="46">
                        <c:v>4712</c:v>
                      </c:pt>
                      <c:pt idx="47">
                        <c:v>4401</c:v>
                      </c:pt>
                      <c:pt idx="48">
                        <c:v>4113</c:v>
                      </c:pt>
                      <c:pt idx="49">
                        <c:v>3235</c:v>
                      </c:pt>
                      <c:pt idx="50">
                        <c:v>3123.5</c:v>
                      </c:pt>
                      <c:pt idx="51">
                        <c:v>2708.5</c:v>
                      </c:pt>
                      <c:pt idx="52">
                        <c:v>2449</c:v>
                      </c:pt>
                      <c:pt idx="53">
                        <c:v>2059</c:v>
                      </c:pt>
                      <c:pt idx="54">
                        <c:v>1176</c:v>
                      </c:pt>
                      <c:pt idx="55">
                        <c:v>1104.25</c:v>
                      </c:pt>
                      <c:pt idx="56">
                        <c:v>1540</c:v>
                      </c:pt>
                      <c:pt idx="57">
                        <c:v>1429.5</c:v>
                      </c:pt>
                      <c:pt idx="58">
                        <c:v>1093</c:v>
                      </c:pt>
                      <c:pt idx="59">
                        <c:v>549</c:v>
                      </c:pt>
                      <c:pt idx="60">
                        <c:v>552.375</c:v>
                      </c:pt>
                      <c:pt idx="61">
                        <c:v>578.625</c:v>
                      </c:pt>
                      <c:pt idx="62">
                        <c:v>644.5</c:v>
                      </c:pt>
                      <c:pt idx="63">
                        <c:v>644.375</c:v>
                      </c:pt>
                      <c:pt idx="64">
                        <c:v>648.375</c:v>
                      </c:pt>
                      <c:pt idx="65">
                        <c:v>650.375</c:v>
                      </c:pt>
                      <c:pt idx="66">
                        <c:v>642.25</c:v>
                      </c:pt>
                      <c:pt idx="67">
                        <c:v>646.375</c:v>
                      </c:pt>
                      <c:pt idx="68">
                        <c:v>644.375</c:v>
                      </c:pt>
                      <c:pt idx="69">
                        <c:v>678.25</c:v>
                      </c:pt>
                      <c:pt idx="70">
                        <c:v>612.125</c:v>
                      </c:pt>
                      <c:pt idx="71">
                        <c:v>592.375</c:v>
                      </c:pt>
                      <c:pt idx="72">
                        <c:v>812.125</c:v>
                      </c:pt>
                      <c:pt idx="73">
                        <c:v>776.75</c:v>
                      </c:pt>
                      <c:pt idx="74">
                        <c:v>708.375</c:v>
                      </c:pt>
                      <c:pt idx="75">
                        <c:v>713</c:v>
                      </c:pt>
                      <c:pt idx="76">
                        <c:v>709</c:v>
                      </c:pt>
                      <c:pt idx="77">
                        <c:v>754.5</c:v>
                      </c:pt>
                      <c:pt idx="78">
                        <c:v>778.625</c:v>
                      </c:pt>
                      <c:pt idx="79">
                        <c:v>644.625</c:v>
                      </c:pt>
                      <c:pt idx="80">
                        <c:v>1026.5</c:v>
                      </c:pt>
                      <c:pt idx="81">
                        <c:v>1106.875</c:v>
                      </c:pt>
                      <c:pt idx="82">
                        <c:v>1196.5</c:v>
                      </c:pt>
                      <c:pt idx="83">
                        <c:v>1292</c:v>
                      </c:pt>
                      <c:pt idx="84">
                        <c:v>1177</c:v>
                      </c:pt>
                      <c:pt idx="85">
                        <c:v>1096.5</c:v>
                      </c:pt>
                      <c:pt idx="86">
                        <c:v>1097.75</c:v>
                      </c:pt>
                      <c:pt idx="87">
                        <c:v>1097.5</c:v>
                      </c:pt>
                      <c:pt idx="88">
                        <c:v>1169.25</c:v>
                      </c:pt>
                      <c:pt idx="89">
                        <c:v>1120.5</c:v>
                      </c:pt>
                      <c:pt idx="90">
                        <c:v>1304</c:v>
                      </c:pt>
                      <c:pt idx="91">
                        <c:v>2713</c:v>
                      </c:pt>
                      <c:pt idx="92">
                        <c:v>2954.5</c:v>
                      </c:pt>
                      <c:pt idx="93">
                        <c:v>2370</c:v>
                      </c:pt>
                      <c:pt idx="94">
                        <c:v>4098.5</c:v>
                      </c:pt>
                      <c:pt idx="95">
                        <c:v>4225</c:v>
                      </c:pt>
                      <c:pt idx="96">
                        <c:v>2836.5</c:v>
                      </c:pt>
                      <c:pt idx="97">
                        <c:v>2704.5</c:v>
                      </c:pt>
                      <c:pt idx="98">
                        <c:v>2688</c:v>
                      </c:pt>
                      <c:pt idx="99">
                        <c:v>2571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v>Background</c:v>
                </c:tx>
                <c:spPr>
                  <a:ln w="9525" cap="rnd">
                    <a:solidFill>
                      <a:schemeClr val="accent1">
                        <a:shade val="65000"/>
                      </a:schemeClr>
                    </a:solidFill>
                    <a:round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marker>
                  <c:symbol val="none"/>
                </c:marker>
                <c:trendline>
                  <c:spPr>
                    <a:ln w="19050" cap="rnd">
                      <a:solidFill>
                        <a:schemeClr val="accent1">
                          <a:shade val="65000"/>
                        </a:schemeClr>
                      </a:solidFill>
                      <a:prstDash val="sysDash"/>
                    </a:ln>
                    <a:effectLst/>
                  </c:spPr>
                  <c:trendlineType val="linear"/>
                  <c:dispRSqr val="0"/>
                  <c:dispEq val="0"/>
                </c:trendline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[GIF_28mar.xlsx]Sheet1!$F$5:$F$104</c15:sqref>
                        </c15:formulaRef>
                      </c:ext>
                    </c:extLst>
                    <c:numCache>
                      <c:formatCode>0.000;[Red]0.000</c:formatCode>
                      <c:ptCount val="100"/>
                      <c:pt idx="0">
                        <c:v>0.1875</c:v>
                      </c:pt>
                      <c:pt idx="1">
                        <c:v>0.2578125</c:v>
                      </c:pt>
                      <c:pt idx="2">
                        <c:v>0.1953125</c:v>
                      </c:pt>
                      <c:pt idx="3">
                        <c:v>0.1875</c:v>
                      </c:pt>
                      <c:pt idx="4">
                        <c:v>12866</c:v>
                      </c:pt>
                      <c:pt idx="5">
                        <c:v>13081</c:v>
                      </c:pt>
                      <c:pt idx="6">
                        <c:v>12852</c:v>
                      </c:pt>
                      <c:pt idx="7">
                        <c:v>13076</c:v>
                      </c:pt>
                      <c:pt idx="8">
                        <c:v>12883</c:v>
                      </c:pt>
                      <c:pt idx="9">
                        <c:v>13056</c:v>
                      </c:pt>
                      <c:pt idx="10">
                        <c:v>13109</c:v>
                      </c:pt>
                      <c:pt idx="11">
                        <c:v>12897</c:v>
                      </c:pt>
                      <c:pt idx="12">
                        <c:v>13136</c:v>
                      </c:pt>
                      <c:pt idx="13">
                        <c:v>13109</c:v>
                      </c:pt>
                      <c:pt idx="14">
                        <c:v>13062</c:v>
                      </c:pt>
                      <c:pt idx="15">
                        <c:v>12885</c:v>
                      </c:pt>
                      <c:pt idx="16">
                        <c:v>13105</c:v>
                      </c:pt>
                      <c:pt idx="17">
                        <c:v>13125</c:v>
                      </c:pt>
                      <c:pt idx="18">
                        <c:v>13107</c:v>
                      </c:pt>
                      <c:pt idx="19">
                        <c:v>12885</c:v>
                      </c:pt>
                      <c:pt idx="20">
                        <c:v>13061</c:v>
                      </c:pt>
                      <c:pt idx="21">
                        <c:v>13073</c:v>
                      </c:pt>
                      <c:pt idx="22">
                        <c:v>13141</c:v>
                      </c:pt>
                      <c:pt idx="23">
                        <c:v>13091</c:v>
                      </c:pt>
                      <c:pt idx="24">
                        <c:v>13081</c:v>
                      </c:pt>
                      <c:pt idx="25">
                        <c:v>13138</c:v>
                      </c:pt>
                      <c:pt idx="26">
                        <c:v>13080</c:v>
                      </c:pt>
                      <c:pt idx="27">
                        <c:v>9058</c:v>
                      </c:pt>
                      <c:pt idx="28">
                        <c:v>10081</c:v>
                      </c:pt>
                      <c:pt idx="29">
                        <c:v>9303</c:v>
                      </c:pt>
                      <c:pt idx="30">
                        <c:v>8725</c:v>
                      </c:pt>
                      <c:pt idx="31">
                        <c:v>5172</c:v>
                      </c:pt>
                      <c:pt idx="32">
                        <c:v>4656</c:v>
                      </c:pt>
                      <c:pt idx="33">
                        <c:v>6485</c:v>
                      </c:pt>
                      <c:pt idx="34">
                        <c:v>5923</c:v>
                      </c:pt>
                      <c:pt idx="35">
                        <c:v>5665</c:v>
                      </c:pt>
                      <c:pt idx="36">
                        <c:v>5393</c:v>
                      </c:pt>
                      <c:pt idx="37">
                        <c:v>5204</c:v>
                      </c:pt>
                      <c:pt idx="38">
                        <c:v>4930</c:v>
                      </c:pt>
                      <c:pt idx="39">
                        <c:v>4993</c:v>
                      </c:pt>
                      <c:pt idx="40">
                        <c:v>4937</c:v>
                      </c:pt>
                      <c:pt idx="41">
                        <c:v>5251</c:v>
                      </c:pt>
                      <c:pt idx="42">
                        <c:v>5415</c:v>
                      </c:pt>
                      <c:pt idx="43">
                        <c:v>5681</c:v>
                      </c:pt>
                      <c:pt idx="44">
                        <c:v>5730</c:v>
                      </c:pt>
                      <c:pt idx="45">
                        <c:v>5427</c:v>
                      </c:pt>
                      <c:pt idx="46">
                        <c:v>4712</c:v>
                      </c:pt>
                      <c:pt idx="47">
                        <c:v>4401</c:v>
                      </c:pt>
                      <c:pt idx="48">
                        <c:v>4113</c:v>
                      </c:pt>
                      <c:pt idx="49">
                        <c:v>3235</c:v>
                      </c:pt>
                      <c:pt idx="50">
                        <c:v>3123.5</c:v>
                      </c:pt>
                      <c:pt idx="51">
                        <c:v>2708.5</c:v>
                      </c:pt>
                      <c:pt idx="52">
                        <c:v>2449</c:v>
                      </c:pt>
                      <c:pt idx="53">
                        <c:v>2059</c:v>
                      </c:pt>
                      <c:pt idx="54">
                        <c:v>1176</c:v>
                      </c:pt>
                      <c:pt idx="55">
                        <c:v>1104.25</c:v>
                      </c:pt>
                      <c:pt idx="56">
                        <c:v>1540</c:v>
                      </c:pt>
                      <c:pt idx="57">
                        <c:v>1429.5</c:v>
                      </c:pt>
                      <c:pt idx="58">
                        <c:v>1093</c:v>
                      </c:pt>
                      <c:pt idx="59">
                        <c:v>549</c:v>
                      </c:pt>
                      <c:pt idx="60">
                        <c:v>552.375</c:v>
                      </c:pt>
                      <c:pt idx="61">
                        <c:v>578.625</c:v>
                      </c:pt>
                      <c:pt idx="62">
                        <c:v>644.5</c:v>
                      </c:pt>
                      <c:pt idx="63">
                        <c:v>644.375</c:v>
                      </c:pt>
                      <c:pt idx="64">
                        <c:v>648.375</c:v>
                      </c:pt>
                      <c:pt idx="65">
                        <c:v>650.375</c:v>
                      </c:pt>
                      <c:pt idx="66">
                        <c:v>642.25</c:v>
                      </c:pt>
                      <c:pt idx="67">
                        <c:v>646.375</c:v>
                      </c:pt>
                      <c:pt idx="68">
                        <c:v>644.375</c:v>
                      </c:pt>
                      <c:pt idx="69">
                        <c:v>678.25</c:v>
                      </c:pt>
                      <c:pt idx="70">
                        <c:v>612.125</c:v>
                      </c:pt>
                      <c:pt idx="71">
                        <c:v>592.375</c:v>
                      </c:pt>
                      <c:pt idx="72">
                        <c:v>812.125</c:v>
                      </c:pt>
                      <c:pt idx="73">
                        <c:v>776.75</c:v>
                      </c:pt>
                      <c:pt idx="74">
                        <c:v>708.375</c:v>
                      </c:pt>
                      <c:pt idx="75">
                        <c:v>713</c:v>
                      </c:pt>
                      <c:pt idx="76">
                        <c:v>709</c:v>
                      </c:pt>
                      <c:pt idx="77">
                        <c:v>754.5</c:v>
                      </c:pt>
                      <c:pt idx="78">
                        <c:v>778.625</c:v>
                      </c:pt>
                      <c:pt idx="79">
                        <c:v>644.625</c:v>
                      </c:pt>
                      <c:pt idx="80">
                        <c:v>1026.5</c:v>
                      </c:pt>
                      <c:pt idx="81">
                        <c:v>1106.875</c:v>
                      </c:pt>
                      <c:pt idx="82">
                        <c:v>1196.5</c:v>
                      </c:pt>
                      <c:pt idx="83">
                        <c:v>1292</c:v>
                      </c:pt>
                      <c:pt idx="84">
                        <c:v>1177</c:v>
                      </c:pt>
                      <c:pt idx="85">
                        <c:v>1096.5</c:v>
                      </c:pt>
                      <c:pt idx="86">
                        <c:v>1097.75</c:v>
                      </c:pt>
                      <c:pt idx="87">
                        <c:v>1097.5</c:v>
                      </c:pt>
                      <c:pt idx="88">
                        <c:v>1169.25</c:v>
                      </c:pt>
                      <c:pt idx="89">
                        <c:v>1120.5</c:v>
                      </c:pt>
                      <c:pt idx="90">
                        <c:v>1304</c:v>
                      </c:pt>
                      <c:pt idx="91">
                        <c:v>2713</c:v>
                      </c:pt>
                      <c:pt idx="92">
                        <c:v>2954.5</c:v>
                      </c:pt>
                      <c:pt idx="93">
                        <c:v>2370</c:v>
                      </c:pt>
                      <c:pt idx="94">
                        <c:v>4098.5</c:v>
                      </c:pt>
                      <c:pt idx="95">
                        <c:v>4225</c:v>
                      </c:pt>
                      <c:pt idx="96">
                        <c:v>2836.5</c:v>
                      </c:pt>
                      <c:pt idx="97">
                        <c:v>2704.5</c:v>
                      </c:pt>
                      <c:pt idx="98">
                        <c:v>2688</c:v>
                      </c:pt>
                      <c:pt idx="99">
                        <c:v>2571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46671360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Time - min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698498207721388"/>
              <c:y val="0.8411919985222173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73280"/>
        <c:crosses val="autoZero"/>
        <c:crossBetween val="midCat"/>
      </c:valAx>
      <c:valAx>
        <c:axId val="4667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 smtClean="0"/>
                  <a:t>cps</a:t>
                </a:r>
                <a:endParaRPr lang="en-US" sz="800" dirty="0"/>
              </a:p>
            </c:rich>
          </c:tx>
          <c:layout>
            <c:manualLayout>
              <c:xMode val="edge"/>
              <c:yMode val="edge"/>
              <c:x val="0.84087562232991486"/>
              <c:y val="0.133960397809544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0;[Red]0.000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713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7639477966500451E-2"/>
          <c:y val="6.1797051497329523E-2"/>
          <c:w val="0.86584176883433961"/>
          <c:h val="0.79024796624178872"/>
        </c:manualLayout>
      </c:layout>
      <c:scatterChart>
        <c:scatterStyle val="lineMarker"/>
        <c:varyColors val="0"/>
        <c:ser>
          <c:idx val="0"/>
          <c:order val="0"/>
          <c:tx>
            <c:v>Counts vs Doserate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rgbClr val="FF0000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1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Sheet1!$C$10:$C$17</c:f>
              <c:numCache>
                <c:formatCode>General</c:formatCode>
                <c:ptCount val="8"/>
                <c:pt idx="0">
                  <c:v>0.1</c:v>
                </c:pt>
                <c:pt idx="1">
                  <c:v>0.3</c:v>
                </c:pt>
                <c:pt idx="2">
                  <c:v>2.5</c:v>
                </c:pt>
                <c:pt idx="3">
                  <c:v>5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</c:numCache>
            </c:numRef>
          </c:xVal>
          <c:yVal>
            <c:numRef>
              <c:f>Sheet1!$D$10:$D$17</c:f>
              <c:numCache>
                <c:formatCode>General</c:formatCode>
                <c:ptCount val="8"/>
                <c:pt idx="0">
                  <c:v>3.55</c:v>
                </c:pt>
                <c:pt idx="1">
                  <c:v>10.91</c:v>
                </c:pt>
                <c:pt idx="2">
                  <c:v>123.6</c:v>
                </c:pt>
                <c:pt idx="3">
                  <c:v>184.4</c:v>
                </c:pt>
                <c:pt idx="4">
                  <c:v>366.5</c:v>
                </c:pt>
                <c:pt idx="5">
                  <c:v>510.4</c:v>
                </c:pt>
                <c:pt idx="6">
                  <c:v>700.3</c:v>
                </c:pt>
                <c:pt idx="7">
                  <c:v>1001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531264"/>
        <c:axId val="83532800"/>
      </c:scatterChart>
      <c:valAx>
        <c:axId val="83531264"/>
        <c:scaling>
          <c:orientation val="minMax"/>
          <c:max val="25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532800"/>
        <c:crosses val="autoZero"/>
        <c:crossBetween val="midCat"/>
      </c:valAx>
      <c:valAx>
        <c:axId val="83532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531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0401112536074941"/>
          <c:y val="3.1764538641388347E-2"/>
          <c:w val="0.33222368604102226"/>
          <c:h val="0.110897535512216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48149416105591E-2"/>
          <c:y val="3.5552855653656401E-2"/>
          <c:w val="0.88249001483510214"/>
          <c:h val="0.7409921976178887"/>
        </c:manualLayout>
      </c:layout>
      <c:scatterChart>
        <c:scatterStyle val="smoothMarker"/>
        <c:varyColors val="0"/>
        <c:ser>
          <c:idx val="0"/>
          <c:order val="0"/>
          <c:tx>
            <c:v>57.15V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317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Sheet4!$B$4:$B$16</c:f>
              <c:numCache>
                <c:formatCode>General</c:formatCode>
                <c:ptCount val="13"/>
                <c:pt idx="1">
                  <c:v>18.96</c:v>
                </c:pt>
                <c:pt idx="2">
                  <c:v>19.04</c:v>
                </c:pt>
                <c:pt idx="3">
                  <c:v>19.899999999999999</c:v>
                </c:pt>
                <c:pt idx="4">
                  <c:v>20.66</c:v>
                </c:pt>
                <c:pt idx="5">
                  <c:v>21.72</c:v>
                </c:pt>
                <c:pt idx="6">
                  <c:v>22.36</c:v>
                </c:pt>
                <c:pt idx="7">
                  <c:v>22.67</c:v>
                </c:pt>
                <c:pt idx="8">
                  <c:v>24</c:v>
                </c:pt>
                <c:pt idx="9">
                  <c:v>25.62</c:v>
                </c:pt>
                <c:pt idx="10">
                  <c:v>26.23</c:v>
                </c:pt>
                <c:pt idx="11">
                  <c:v>26.66</c:v>
                </c:pt>
                <c:pt idx="12">
                  <c:v>28.45</c:v>
                </c:pt>
              </c:numCache>
            </c:numRef>
          </c:xVal>
          <c:yVal>
            <c:numRef>
              <c:f>Sheet4!$C$4:$C$16</c:f>
              <c:numCache>
                <c:formatCode>General</c:formatCode>
                <c:ptCount val="13"/>
                <c:pt idx="1">
                  <c:v>2761</c:v>
                </c:pt>
                <c:pt idx="6">
                  <c:v>2652</c:v>
                </c:pt>
                <c:pt idx="8">
                  <c:v>2413</c:v>
                </c:pt>
                <c:pt idx="9">
                  <c:v>2240</c:v>
                </c:pt>
                <c:pt idx="10">
                  <c:v>2253</c:v>
                </c:pt>
              </c:numCache>
            </c:numRef>
          </c:yVal>
          <c:smooth val="1"/>
        </c:ser>
        <c:ser>
          <c:idx val="1"/>
          <c:order val="1"/>
          <c:tx>
            <c:v>57.43V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Sheet4!$B$4:$B$16</c:f>
              <c:numCache>
                <c:formatCode>General</c:formatCode>
                <c:ptCount val="13"/>
                <c:pt idx="1">
                  <c:v>18.96</c:v>
                </c:pt>
                <c:pt idx="2">
                  <c:v>19.04</c:v>
                </c:pt>
                <c:pt idx="3">
                  <c:v>19.899999999999999</c:v>
                </c:pt>
                <c:pt idx="4">
                  <c:v>20.66</c:v>
                </c:pt>
                <c:pt idx="5">
                  <c:v>21.72</c:v>
                </c:pt>
                <c:pt idx="6">
                  <c:v>22.36</c:v>
                </c:pt>
                <c:pt idx="7">
                  <c:v>22.67</c:v>
                </c:pt>
                <c:pt idx="8">
                  <c:v>24</c:v>
                </c:pt>
                <c:pt idx="9">
                  <c:v>25.62</c:v>
                </c:pt>
                <c:pt idx="10">
                  <c:v>26.23</c:v>
                </c:pt>
                <c:pt idx="11">
                  <c:v>26.66</c:v>
                </c:pt>
                <c:pt idx="12">
                  <c:v>28.45</c:v>
                </c:pt>
              </c:numCache>
            </c:numRef>
          </c:xVal>
          <c:yVal>
            <c:numRef>
              <c:f>Sheet4!$D$4:$D$16</c:f>
              <c:numCache>
                <c:formatCode>General</c:formatCode>
                <c:ptCount val="13"/>
                <c:pt idx="2">
                  <c:v>3868</c:v>
                </c:pt>
                <c:pt idx="3">
                  <c:v>3493</c:v>
                </c:pt>
                <c:pt idx="4">
                  <c:v>3161</c:v>
                </c:pt>
                <c:pt idx="5">
                  <c:v>3069</c:v>
                </c:pt>
                <c:pt idx="7">
                  <c:v>3056</c:v>
                </c:pt>
                <c:pt idx="8">
                  <c:v>2926</c:v>
                </c:pt>
                <c:pt idx="11">
                  <c:v>2559</c:v>
                </c:pt>
                <c:pt idx="12">
                  <c:v>2263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815808"/>
        <c:axId val="83829888"/>
      </c:scatterChart>
      <c:valAx>
        <c:axId val="83815808"/>
        <c:scaling>
          <c:orientation val="minMax"/>
          <c:max val="29"/>
          <c:min val="18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29888"/>
        <c:crosses val="autoZero"/>
        <c:crossBetween val="midCat"/>
      </c:valAx>
      <c:valAx>
        <c:axId val="83829888"/>
        <c:scaling>
          <c:orientation val="minMax"/>
          <c:max val="4000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15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5315074746091524"/>
          <c:y val="0.14498216583377568"/>
          <c:w val="0.45937136175123455"/>
          <c:h val="0.2461865268581501"/>
        </c:manualLayout>
      </c:layout>
      <c:overlay val="0"/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0.78535</cdr:x>
      <cdr:y>0.74308</cdr:y>
    </cdr:from>
    <cdr:to>
      <cdr:x>0.98467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91025" y="1790700"/>
          <a:ext cx="1114425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0.86031</cdr:x>
      <cdr:y>0.87747</cdr:y>
    </cdr:from>
    <cdr:to>
      <cdr:x>0.99319</cdr:x>
      <cdr:y>0.97233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810125" y="2114550"/>
          <a:ext cx="74295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3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2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9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0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1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5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8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8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9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1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D9BEC-B81D-4CFE-92CC-88124F525D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cds.cern.ch/record/2311230" TargetMode="External"/><Relationship Id="rId9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099914"/>
            <a:ext cx="90364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dose-rate monitor (DRM) for GIF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++ and test of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scintillator as a DRM for Gif++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110311"/>
              </p:ext>
            </p:extLst>
          </p:nvPr>
        </p:nvGraphicFramePr>
        <p:xfrm>
          <a:off x="4765067" y="3285381"/>
          <a:ext cx="4197715" cy="1046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64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412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667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Data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Berthold GM LB6500–4 - H10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296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Dose Rate Range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</a:t>
                      </a:r>
                      <a:r>
                        <a:rPr lang="en-US" sz="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nSv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– 3 </a:t>
                      </a:r>
                      <a:r>
                        <a:rPr lang="en-US" sz="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mSv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</a:t>
                      </a:r>
                      <a:endParaRPr lang="en-US" sz="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Range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</a:t>
                      </a:r>
                      <a:r>
                        <a:rPr lang="en-US" sz="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1.3 MeV (+/-40%) with regard to Cs-137 at 0</a:t>
                      </a:r>
                      <a:r>
                        <a:rPr lang="en-US" sz="8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820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Intrinsic Background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approx. 0.08cps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030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Calibration Factor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0.617 </a:t>
                      </a:r>
                      <a:r>
                        <a:rPr lang="el-GR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per cps</a:t>
                      </a:r>
                      <a:endParaRPr lang="en-US" sz="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0" name="Picture 3" descr="E:\WORK\Plamen\AIDA\2015\AIDA2020\Berthold\20160119_152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7" y="1916832"/>
            <a:ext cx="1055853" cy="187707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159470" y="6480042"/>
            <a:ext cx="1973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2195736" y="173358"/>
            <a:ext cx="5005836" cy="369332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4th Annual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-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2-5, 2019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91847" y="602370"/>
            <a:ext cx="5149852" cy="307777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Monitoring Systems at GIF++ -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INRNE,Sofia,Bulgaria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67944" y="6396335"/>
            <a:ext cx="35725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AIDA-2020-MS85 (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cds.cern.ch/record/2311230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788579" y="775079"/>
            <a:ext cx="43924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P.Iaydjiev</a:t>
            </a:r>
            <a:r>
              <a:rPr lang="en-US" sz="1100" dirty="0" smtClean="0"/>
              <a:t>, </a:t>
            </a:r>
            <a:r>
              <a:rPr lang="en-US" sz="1100" dirty="0" err="1" smtClean="0"/>
              <a:t>L.Dimitrov</a:t>
            </a:r>
            <a:r>
              <a:rPr lang="en-US" sz="1100" dirty="0" smtClean="0"/>
              <a:t>, </a:t>
            </a:r>
            <a:r>
              <a:rPr lang="en-US" sz="1100" dirty="0" err="1" smtClean="0"/>
              <a:t>I.Vankov</a:t>
            </a:r>
            <a:r>
              <a:rPr lang="en-US" sz="1100" dirty="0" smtClean="0"/>
              <a:t>,  </a:t>
            </a:r>
            <a:r>
              <a:rPr lang="en-US" sz="1100" dirty="0" err="1" smtClean="0"/>
              <a:t>G.Mitev</a:t>
            </a:r>
            <a:r>
              <a:rPr lang="en-US" sz="1100" dirty="0" smtClean="0"/>
              <a:t>, L. </a:t>
            </a:r>
            <a:r>
              <a:rPr lang="en-US" sz="1100" dirty="0" err="1" smtClean="0"/>
              <a:t>Ratchev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2164626" y="1762579"/>
            <a:ext cx="697937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 eight-channel version was designed and tested at GIF++ in parallel with a RADMON accumulated dose sensor.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GB" sz="1400" dirty="0"/>
              <a:t>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self-adapting method of measurement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applied for the automatically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selecting of pre-set time</a:t>
            </a:r>
            <a:r>
              <a:rPr lang="en-GB" sz="1400" b="1" dirty="0"/>
              <a:t> </a:t>
            </a:r>
            <a:r>
              <a:rPr lang="en-GB" sz="1400" dirty="0"/>
              <a:t>depending of input pulse rate.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Berthold LB 6500 Geiger-Mueller Dose Rate Probe was tested and compared with RADMON measurements at the same position in GIF++. The result shows good agreement in the limit of precision for the RADMON and Berthold probes. 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was performed  within the framework of 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WP 15.5.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03" y="1726421"/>
            <a:ext cx="920723" cy="210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56" y="4005064"/>
            <a:ext cx="1454494" cy="194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95" y="6249210"/>
            <a:ext cx="23397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Berthold LB 6500 Geiger-Mueller Dose Rate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2 and 8 channel DRM</a:t>
            </a:r>
            <a:endParaRPr lang="en-US" sz="105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35" y="3363017"/>
            <a:ext cx="2317516" cy="304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627784" y="6427113"/>
            <a:ext cx="12065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block diagram</a:t>
            </a:r>
            <a:endParaRPr lang="en-US" sz="1000" dirty="0"/>
          </a:p>
        </p:txBody>
      </p:sp>
      <p:sp>
        <p:nvSpPr>
          <p:cNvPr id="17" name="Rectangle 16"/>
          <p:cNvSpPr/>
          <p:nvPr/>
        </p:nvSpPr>
        <p:spPr>
          <a:xfrm>
            <a:off x="2778253" y="1458081"/>
            <a:ext cx="39736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dose-rate monitor (DRM) for GIF++</a:t>
            </a: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966015418"/>
              </p:ext>
            </p:extLst>
          </p:nvPr>
        </p:nvGraphicFramePr>
        <p:xfrm>
          <a:off x="5343893" y="4365104"/>
          <a:ext cx="3170545" cy="1678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0" name="Rectangle 19"/>
          <p:cNvSpPr/>
          <p:nvPr/>
        </p:nvSpPr>
        <p:spPr>
          <a:xfrm>
            <a:off x="5220072" y="6026072"/>
            <a:ext cx="3600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of the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Berthold LB 6500 Geiger-Mueller Dose Rate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Probes at several attenuations at Gif++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8650" y="673248"/>
            <a:ext cx="6075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at INRNE of the 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Plastic scintillator as a dose rate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 – </a:t>
            </a: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(activity   during  the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year of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AIDA-2020)</a:t>
            </a:r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3773" y="954394"/>
            <a:ext cx="2801346" cy="3600986"/>
          </a:xfrm>
          <a:prstGeom prst="rect">
            <a:avLst/>
          </a:prstGeom>
          <a:effectLst>
            <a:softEdge rad="12700"/>
          </a:effectLst>
        </p:spPr>
        <p:txBody>
          <a:bodyPr wrap="square">
            <a:spAutoFit/>
          </a:bodyPr>
          <a:lstStyle/>
          <a:p>
            <a:r>
              <a:rPr lang="en-US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US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  <a:endParaRPr lang="en-US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Hamamatsu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S13360-1325CS (57.28V)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Photosensitive area: 1.3 x 1.3 mm, Pixel pitch: 25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/>
              <a:t>reduced </a:t>
            </a:r>
            <a:r>
              <a:rPr lang="en-US" sz="1200" dirty="0"/>
              <a:t>crosstalk and dark </a:t>
            </a:r>
            <a:r>
              <a:rPr lang="en-US" sz="1200" dirty="0" smtClean="0"/>
              <a:t>count,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Gain (typ</a:t>
            </a:r>
            <a:r>
              <a:rPr lang="en-US" sz="1200" dirty="0" smtClean="0"/>
              <a:t>.) - 7.0×10</a:t>
            </a:r>
            <a:r>
              <a:rPr lang="en-US" sz="1200" baseline="30000" dirty="0" smtClean="0"/>
              <a:t>5</a:t>
            </a:r>
            <a:r>
              <a:rPr lang="en-US" sz="1200" dirty="0" smtClean="0"/>
              <a:t>  </a:t>
            </a:r>
            <a:r>
              <a:rPr lang="en-US" sz="1200" baseline="30000" dirty="0" smtClean="0"/>
              <a:t>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 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- 250x10x7 mm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sz="1200" dirty="0" smtClean="0"/>
              <a:t>extruded </a:t>
            </a:r>
            <a:r>
              <a:rPr lang="en-US" sz="1200" dirty="0"/>
              <a:t>polystyrene </a:t>
            </a:r>
            <a:r>
              <a:rPr lang="en-US" sz="1200" dirty="0" smtClean="0"/>
              <a:t>bar supplemented  with </a:t>
            </a:r>
            <a:r>
              <a:rPr lang="en-US" sz="1200" dirty="0"/>
              <a:t>1.5% </a:t>
            </a:r>
            <a:r>
              <a:rPr lang="en-US" sz="1200" dirty="0" err="1"/>
              <a:t>paraterphenyl</a:t>
            </a:r>
            <a:r>
              <a:rPr lang="en-US" sz="1200" dirty="0"/>
              <a:t> (PTP) and </a:t>
            </a:r>
            <a:r>
              <a:rPr lang="en-US" sz="1200" dirty="0" smtClean="0"/>
              <a:t>POPOP 0.01</a:t>
            </a:r>
            <a:r>
              <a:rPr lang="en-US" sz="1200" dirty="0"/>
              <a:t>%;</a:t>
            </a:r>
          </a:p>
          <a:p>
            <a:r>
              <a:rPr lang="en-US" sz="1200" dirty="0" smtClean="0"/>
              <a:t>- 30-100 </a:t>
            </a:r>
            <a:r>
              <a:rPr lang="en-US" sz="1200" dirty="0"/>
              <a:t>micron layer </a:t>
            </a:r>
            <a:r>
              <a:rPr lang="en-US" sz="1200" dirty="0" err="1"/>
              <a:t>Uniplast</a:t>
            </a:r>
            <a:r>
              <a:rPr lang="en-US" sz="1200" dirty="0"/>
              <a:t> </a:t>
            </a:r>
            <a:r>
              <a:rPr lang="en-US" sz="1200" dirty="0" err="1" smtClean="0"/>
              <a:t>actng</a:t>
            </a:r>
            <a:r>
              <a:rPr lang="en-US" sz="1200" dirty="0" smtClean="0"/>
              <a:t> </a:t>
            </a:r>
            <a:r>
              <a:rPr lang="en-US" sz="1200" dirty="0"/>
              <a:t>as a</a:t>
            </a:r>
          </a:p>
          <a:p>
            <a:r>
              <a:rPr lang="en-US" sz="1200" dirty="0"/>
              <a:t>diffusive reflector;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Light shifter WLS </a:t>
            </a:r>
            <a:r>
              <a:rPr lang="en-US" sz="1200" dirty="0"/>
              <a:t>Y11 </a:t>
            </a:r>
            <a:r>
              <a:rPr lang="en-US" sz="1200" dirty="0" smtClean="0"/>
              <a:t>KURARAY </a:t>
            </a:r>
            <a:r>
              <a:rPr lang="el-GR" sz="1200" dirty="0" smtClean="0"/>
              <a:t>Φ</a:t>
            </a:r>
            <a:r>
              <a:rPr lang="en-US" sz="1200" dirty="0" smtClean="0"/>
              <a:t> 1 mm</a:t>
            </a:r>
            <a:endPara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Preamp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simple 2 transistors charge sensitive (RC = 22µs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Canberra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2024, shaping time 2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µs,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4k, custom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67028" y="2935977"/>
            <a:ext cx="3235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 vs Dose rate measurements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0685" y="2759859"/>
            <a:ext cx="1906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dependences for two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voltages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20342"/>
              </p:ext>
            </p:extLst>
          </p:nvPr>
        </p:nvGraphicFramePr>
        <p:xfrm>
          <a:off x="2811606" y="1462742"/>
          <a:ext cx="3672408" cy="1562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834241"/>
              </p:ext>
            </p:extLst>
          </p:nvPr>
        </p:nvGraphicFramePr>
        <p:xfrm>
          <a:off x="6606983" y="1350459"/>
          <a:ext cx="2540227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2195736" y="173358"/>
            <a:ext cx="5005836" cy="369332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4th Annual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-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2-5, 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08520" y="2004968"/>
            <a:ext cx="1039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Dose rate µ</a:t>
            </a:r>
            <a:r>
              <a:rPr lang="en-US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142" y="3861048"/>
            <a:ext cx="3600400" cy="195974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699792" y="3212976"/>
            <a:ext cx="6444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DRM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  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NaI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(Tl) scintillator and  photomultiplier FEU-35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assembled at INRNE for the test.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spectra of Caesium-137 measured with it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on the plot: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2125" y="5719227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to test at Gif++ in 2019:</a:t>
            </a:r>
          </a:p>
          <a:p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yield and decay time for 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NaI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plastic scintillators differ significantly. The test and comparison between these 2 DRM’s at Gif++ (from 10 to 10000 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mGy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/h) could give an information for the possible use of the DRM’s at substantially different dose rate conditions.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682" y="3861048"/>
            <a:ext cx="2583460" cy="145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24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173358"/>
            <a:ext cx="5005836" cy="369332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4th Annual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-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2-5, 2019</a:t>
            </a:r>
          </a:p>
        </p:txBody>
      </p:sp>
      <p:sp>
        <p:nvSpPr>
          <p:cNvPr id="3" name="Rectangle 2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2195736" y="667435"/>
            <a:ext cx="4612160" cy="338554"/>
          </a:xfrm>
          <a:prstGeom prst="rect">
            <a:avLst/>
          </a:prstGeom>
          <a:solidFill>
            <a:srgbClr val="FFC000">
              <a:alpha val="31000"/>
            </a:srgbClr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follow-up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ideas/expressions of interests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944252"/>
            <a:ext cx="1872208" cy="646331"/>
          </a:xfrm>
          <a:prstGeom prst="rect">
            <a:avLst/>
          </a:prstGeom>
          <a:solidFill>
            <a:srgbClr val="FFC000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Wireless, Portable Readout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1526" y="3487848"/>
            <a:ext cx="3510914" cy="1077218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RADMON sensors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RadFETs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Ionizing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Dose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p-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 diodes for the 1MeV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equivalent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4325" y="1216784"/>
            <a:ext cx="3168352" cy="1815882"/>
          </a:xfrm>
          <a:prstGeom prst="rect">
            <a:avLst/>
          </a:prstGeom>
          <a:solidFill>
            <a:srgbClr val="FFC000">
              <a:alpha val="4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and Dosimetry for 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HEP experiments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rradiation experiments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Nuclear facilities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aterial testing facilities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Medical therapy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Space applications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>
            <a:stCxn id="5" idx="3"/>
            <a:endCxn id="7" idx="1"/>
          </p:cNvCxnSpPr>
          <p:nvPr/>
        </p:nvCxnSpPr>
        <p:spPr>
          <a:xfrm flipV="1">
            <a:off x="2195736" y="2124725"/>
            <a:ext cx="2758589" cy="114269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  <a:endCxn id="6" idx="1"/>
          </p:cNvCxnSpPr>
          <p:nvPr/>
        </p:nvCxnSpPr>
        <p:spPr>
          <a:xfrm>
            <a:off x="2195736" y="3267418"/>
            <a:ext cx="2825790" cy="75903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-1320000">
            <a:off x="2505041" y="2348880"/>
            <a:ext cx="21544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of application</a:t>
            </a:r>
          </a:p>
        </p:txBody>
      </p:sp>
      <p:sp>
        <p:nvSpPr>
          <p:cNvPr id="15" name="TextBox 14"/>
          <p:cNvSpPr txBox="1"/>
          <p:nvPr/>
        </p:nvSpPr>
        <p:spPr>
          <a:xfrm rot="900000">
            <a:off x="2998855" y="3289630"/>
            <a:ext cx="1152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8064" y="5085184"/>
            <a:ext cx="3384376" cy="338554"/>
          </a:xfrm>
          <a:prstGeom prst="rect">
            <a:avLst/>
          </a:prstGeom>
          <a:solidFill>
            <a:srgbClr val="FFC000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Ethernet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Wi-Fi interfaces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7" name="Straight Arrow Connector 16"/>
          <p:cNvCxnSpPr>
            <a:stCxn id="5" idx="3"/>
            <a:endCxn id="16" idx="1"/>
          </p:cNvCxnSpPr>
          <p:nvPr/>
        </p:nvCxnSpPr>
        <p:spPr>
          <a:xfrm>
            <a:off x="2195736" y="3267418"/>
            <a:ext cx="2952328" cy="198704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40000">
            <a:off x="2178102" y="4215162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transmission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892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489</Words>
  <Application>Microsoft Office PowerPoint</Application>
  <PresentationFormat>On-screen Show (4:3)</PresentationFormat>
  <Paragraphs>63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pcadmin</dc:creator>
  <cp:lastModifiedBy>pcadmin</cp:lastModifiedBy>
  <cp:revision>68</cp:revision>
  <dcterms:created xsi:type="dcterms:W3CDTF">2018-09-28T08:10:57Z</dcterms:created>
  <dcterms:modified xsi:type="dcterms:W3CDTF">2019-03-29T10:49:23Z</dcterms:modified>
</cp:coreProperties>
</file>